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8.xml" ContentType="application/vnd.openxmlformats-officedocument.presentationml.notesSlide+xml"/>
  <Override PartName="/ppt/tags/tag32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63" r:id="rId1"/>
    <p:sldMasterId id="2147483677" r:id="rId2"/>
    <p:sldMasterId id="2147483693" r:id="rId3"/>
  </p:sldMasterIdLst>
  <p:notesMasterIdLst>
    <p:notesMasterId r:id="rId25"/>
  </p:notesMasterIdLst>
  <p:handoutMasterIdLst>
    <p:handoutMasterId r:id="rId26"/>
  </p:handoutMasterIdLst>
  <p:sldIdLst>
    <p:sldId id="5793" r:id="rId4"/>
    <p:sldId id="6036" r:id="rId5"/>
    <p:sldId id="6037" r:id="rId6"/>
    <p:sldId id="5815" r:id="rId7"/>
    <p:sldId id="6102" r:id="rId8"/>
    <p:sldId id="6104" r:id="rId9"/>
    <p:sldId id="6108" r:id="rId10"/>
    <p:sldId id="5980" r:id="rId11"/>
    <p:sldId id="5884" r:id="rId12"/>
    <p:sldId id="6109" r:id="rId13"/>
    <p:sldId id="6105" r:id="rId14"/>
    <p:sldId id="6114" r:id="rId15"/>
    <p:sldId id="6112" r:id="rId16"/>
    <p:sldId id="6115" r:id="rId17"/>
    <p:sldId id="5961" r:id="rId18"/>
    <p:sldId id="6111" r:id="rId19"/>
    <p:sldId id="6106" r:id="rId20"/>
    <p:sldId id="5885" r:id="rId21"/>
    <p:sldId id="6107" r:id="rId22"/>
    <p:sldId id="6008" r:id="rId23"/>
    <p:sldId id="661" r:id="rId24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6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f" initials="tf" lastIdx="1" clrIdx="0"/>
  <p:cmAuthor id="1" name="未知用户1" initials="未知用户1" lastIdx="2" clrIdx="0"/>
  <p:cmAuthor id="2" name="资产管理部文书" initials="徐琢" lastIdx="3" clrIdx="1"/>
  <p:cmAuthor id="3" name="邱丽琳" initials="邱" lastIdx="27" clrIdx="2"/>
  <p:cmAuthor id="4" name="王 土豆" initials="王" lastIdx="1" clrIdx="3"/>
  <p:cmAuthor id="5" name="葛春丽" initials="葛春丽" lastIdx="3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67E08"/>
    <a:srgbClr val="B9ABC0"/>
    <a:srgbClr val="7030A0"/>
    <a:srgbClr val="FFC000"/>
    <a:srgbClr val="1689A0"/>
    <a:srgbClr val="4276AA"/>
    <a:srgbClr val="6A1586"/>
    <a:srgbClr val="5180B9"/>
    <a:srgbClr val="5F8D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 autoAdjust="0"/>
    <p:restoredTop sz="95244" autoAdjust="0"/>
  </p:normalViewPr>
  <p:slideViewPr>
    <p:cSldViewPr snapToGrid="0">
      <p:cViewPr varScale="1">
        <p:scale>
          <a:sx n="158" d="100"/>
          <a:sy n="158" d="100"/>
        </p:scale>
        <p:origin x="76" y="92"/>
      </p:cViewPr>
      <p:guideLst>
        <p:guide orient="horz" pos="2186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esktop\&#29190;&#27454;&#20135;&#21697;&#24320;&#25918;&#26399;&#20934;&#22791;\&#19994;&#32489;&#22522;&#2093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基准比较!$B$4</c:f>
              <c:strCache>
                <c:ptCount val="1"/>
                <c:pt idx="0">
                  <c:v>增盈绝对收益策略产品净值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基准比较!$A$5:$A$295</c:f>
              <c:numCache>
                <c:formatCode>m/d/yyyy</c:formatCode>
                <c:ptCount val="291"/>
                <c:pt idx="0">
                  <c:v>44154</c:v>
                </c:pt>
                <c:pt idx="1">
                  <c:v>44155</c:v>
                </c:pt>
                <c:pt idx="2">
                  <c:v>44156</c:v>
                </c:pt>
                <c:pt idx="3">
                  <c:v>44157</c:v>
                </c:pt>
                <c:pt idx="4">
                  <c:v>44158</c:v>
                </c:pt>
                <c:pt idx="5">
                  <c:v>44159</c:v>
                </c:pt>
                <c:pt idx="6">
                  <c:v>44160</c:v>
                </c:pt>
                <c:pt idx="7">
                  <c:v>44161</c:v>
                </c:pt>
                <c:pt idx="8">
                  <c:v>44162</c:v>
                </c:pt>
                <c:pt idx="9">
                  <c:v>44163</c:v>
                </c:pt>
                <c:pt idx="10">
                  <c:v>44164</c:v>
                </c:pt>
                <c:pt idx="11">
                  <c:v>44165</c:v>
                </c:pt>
                <c:pt idx="12">
                  <c:v>44166</c:v>
                </c:pt>
                <c:pt idx="13">
                  <c:v>44167</c:v>
                </c:pt>
                <c:pt idx="14">
                  <c:v>44168</c:v>
                </c:pt>
                <c:pt idx="15">
                  <c:v>44169</c:v>
                </c:pt>
                <c:pt idx="16">
                  <c:v>44170</c:v>
                </c:pt>
                <c:pt idx="17">
                  <c:v>44171</c:v>
                </c:pt>
                <c:pt idx="18">
                  <c:v>44172</c:v>
                </c:pt>
                <c:pt idx="19">
                  <c:v>44173</c:v>
                </c:pt>
                <c:pt idx="20">
                  <c:v>44174</c:v>
                </c:pt>
                <c:pt idx="21">
                  <c:v>44175</c:v>
                </c:pt>
                <c:pt idx="22">
                  <c:v>44176</c:v>
                </c:pt>
                <c:pt idx="23">
                  <c:v>44177</c:v>
                </c:pt>
                <c:pt idx="24">
                  <c:v>44178</c:v>
                </c:pt>
                <c:pt idx="25">
                  <c:v>44179</c:v>
                </c:pt>
                <c:pt idx="26">
                  <c:v>44180</c:v>
                </c:pt>
                <c:pt idx="27">
                  <c:v>44181</c:v>
                </c:pt>
                <c:pt idx="28">
                  <c:v>44182</c:v>
                </c:pt>
                <c:pt idx="29">
                  <c:v>44183</c:v>
                </c:pt>
                <c:pt idx="30">
                  <c:v>44184</c:v>
                </c:pt>
                <c:pt idx="31">
                  <c:v>44185</c:v>
                </c:pt>
                <c:pt idx="32">
                  <c:v>44186</c:v>
                </c:pt>
                <c:pt idx="33">
                  <c:v>44187</c:v>
                </c:pt>
                <c:pt idx="34">
                  <c:v>44188</c:v>
                </c:pt>
                <c:pt idx="35">
                  <c:v>44189</c:v>
                </c:pt>
                <c:pt idx="36">
                  <c:v>44190</c:v>
                </c:pt>
                <c:pt idx="37">
                  <c:v>44191</c:v>
                </c:pt>
                <c:pt idx="38">
                  <c:v>44192</c:v>
                </c:pt>
                <c:pt idx="39">
                  <c:v>44193</c:v>
                </c:pt>
                <c:pt idx="40">
                  <c:v>44194</c:v>
                </c:pt>
                <c:pt idx="41">
                  <c:v>44195</c:v>
                </c:pt>
                <c:pt idx="42">
                  <c:v>44196</c:v>
                </c:pt>
                <c:pt idx="43">
                  <c:v>44197</c:v>
                </c:pt>
                <c:pt idx="44">
                  <c:v>44198</c:v>
                </c:pt>
                <c:pt idx="45">
                  <c:v>44199</c:v>
                </c:pt>
                <c:pt idx="46">
                  <c:v>44200</c:v>
                </c:pt>
                <c:pt idx="47">
                  <c:v>44201</c:v>
                </c:pt>
                <c:pt idx="48">
                  <c:v>44202</c:v>
                </c:pt>
                <c:pt idx="49">
                  <c:v>44203</c:v>
                </c:pt>
                <c:pt idx="50">
                  <c:v>44204</c:v>
                </c:pt>
                <c:pt idx="51">
                  <c:v>44205</c:v>
                </c:pt>
                <c:pt idx="52">
                  <c:v>44206</c:v>
                </c:pt>
                <c:pt idx="53">
                  <c:v>44207</c:v>
                </c:pt>
                <c:pt idx="54">
                  <c:v>44208</c:v>
                </c:pt>
                <c:pt idx="55">
                  <c:v>44209</c:v>
                </c:pt>
                <c:pt idx="56">
                  <c:v>44210</c:v>
                </c:pt>
                <c:pt idx="57">
                  <c:v>44211</c:v>
                </c:pt>
                <c:pt idx="58">
                  <c:v>44212</c:v>
                </c:pt>
                <c:pt idx="59">
                  <c:v>44213</c:v>
                </c:pt>
                <c:pt idx="60">
                  <c:v>44214</c:v>
                </c:pt>
                <c:pt idx="61">
                  <c:v>44215</c:v>
                </c:pt>
                <c:pt idx="62">
                  <c:v>44216</c:v>
                </c:pt>
                <c:pt idx="63">
                  <c:v>44217</c:v>
                </c:pt>
                <c:pt idx="64">
                  <c:v>44218</c:v>
                </c:pt>
                <c:pt idx="65">
                  <c:v>44219</c:v>
                </c:pt>
                <c:pt idx="66">
                  <c:v>44220</c:v>
                </c:pt>
                <c:pt idx="67">
                  <c:v>44221</c:v>
                </c:pt>
                <c:pt idx="68">
                  <c:v>44222</c:v>
                </c:pt>
                <c:pt idx="69">
                  <c:v>44223</c:v>
                </c:pt>
                <c:pt idx="70">
                  <c:v>44224</c:v>
                </c:pt>
                <c:pt idx="71">
                  <c:v>44225</c:v>
                </c:pt>
                <c:pt idx="72">
                  <c:v>44226</c:v>
                </c:pt>
                <c:pt idx="73">
                  <c:v>44227</c:v>
                </c:pt>
                <c:pt idx="74">
                  <c:v>44228</c:v>
                </c:pt>
                <c:pt idx="75">
                  <c:v>44229</c:v>
                </c:pt>
                <c:pt idx="76">
                  <c:v>44230</c:v>
                </c:pt>
                <c:pt idx="77">
                  <c:v>44231</c:v>
                </c:pt>
                <c:pt idx="78">
                  <c:v>44232</c:v>
                </c:pt>
                <c:pt idx="79">
                  <c:v>44233</c:v>
                </c:pt>
                <c:pt idx="80">
                  <c:v>44234</c:v>
                </c:pt>
                <c:pt idx="81">
                  <c:v>44235</c:v>
                </c:pt>
                <c:pt idx="82">
                  <c:v>44236</c:v>
                </c:pt>
                <c:pt idx="83">
                  <c:v>44237</c:v>
                </c:pt>
                <c:pt idx="84">
                  <c:v>44244</c:v>
                </c:pt>
                <c:pt idx="85">
                  <c:v>44245</c:v>
                </c:pt>
                <c:pt idx="86">
                  <c:v>44246</c:v>
                </c:pt>
                <c:pt idx="87">
                  <c:v>44247</c:v>
                </c:pt>
                <c:pt idx="88">
                  <c:v>44248</c:v>
                </c:pt>
                <c:pt idx="89">
                  <c:v>44249</c:v>
                </c:pt>
                <c:pt idx="90">
                  <c:v>44250</c:v>
                </c:pt>
                <c:pt idx="91">
                  <c:v>44251</c:v>
                </c:pt>
                <c:pt idx="92">
                  <c:v>44252</c:v>
                </c:pt>
                <c:pt idx="93">
                  <c:v>44253</c:v>
                </c:pt>
                <c:pt idx="94">
                  <c:v>44254</c:v>
                </c:pt>
                <c:pt idx="95">
                  <c:v>44255</c:v>
                </c:pt>
                <c:pt idx="96">
                  <c:v>44256</c:v>
                </c:pt>
                <c:pt idx="97">
                  <c:v>44257</c:v>
                </c:pt>
                <c:pt idx="98">
                  <c:v>44258</c:v>
                </c:pt>
                <c:pt idx="99">
                  <c:v>44259</c:v>
                </c:pt>
                <c:pt idx="100">
                  <c:v>44260</c:v>
                </c:pt>
                <c:pt idx="101">
                  <c:v>44261</c:v>
                </c:pt>
                <c:pt idx="102">
                  <c:v>44262</c:v>
                </c:pt>
                <c:pt idx="103">
                  <c:v>44263</c:v>
                </c:pt>
                <c:pt idx="104">
                  <c:v>44264</c:v>
                </c:pt>
                <c:pt idx="105">
                  <c:v>44265</c:v>
                </c:pt>
                <c:pt idx="106">
                  <c:v>44266</c:v>
                </c:pt>
                <c:pt idx="107">
                  <c:v>44267</c:v>
                </c:pt>
                <c:pt idx="108">
                  <c:v>44268</c:v>
                </c:pt>
                <c:pt idx="109">
                  <c:v>44270</c:v>
                </c:pt>
                <c:pt idx="110">
                  <c:v>44271</c:v>
                </c:pt>
                <c:pt idx="111">
                  <c:v>44272</c:v>
                </c:pt>
                <c:pt idx="112">
                  <c:v>44273</c:v>
                </c:pt>
                <c:pt idx="113">
                  <c:v>44274</c:v>
                </c:pt>
                <c:pt idx="114">
                  <c:v>44275</c:v>
                </c:pt>
                <c:pt idx="115">
                  <c:v>44276</c:v>
                </c:pt>
                <c:pt idx="116">
                  <c:v>44277</c:v>
                </c:pt>
                <c:pt idx="117">
                  <c:v>44278</c:v>
                </c:pt>
                <c:pt idx="118">
                  <c:v>44279</c:v>
                </c:pt>
                <c:pt idx="119">
                  <c:v>44280</c:v>
                </c:pt>
                <c:pt idx="120">
                  <c:v>44281</c:v>
                </c:pt>
                <c:pt idx="121">
                  <c:v>44282</c:v>
                </c:pt>
                <c:pt idx="122">
                  <c:v>44283</c:v>
                </c:pt>
                <c:pt idx="123">
                  <c:v>44284</c:v>
                </c:pt>
                <c:pt idx="124">
                  <c:v>44285</c:v>
                </c:pt>
                <c:pt idx="125">
                  <c:v>44286</c:v>
                </c:pt>
                <c:pt idx="126">
                  <c:v>44287</c:v>
                </c:pt>
                <c:pt idx="127">
                  <c:v>44288</c:v>
                </c:pt>
                <c:pt idx="128">
                  <c:v>44289</c:v>
                </c:pt>
                <c:pt idx="129">
                  <c:v>44290</c:v>
                </c:pt>
                <c:pt idx="130">
                  <c:v>44291</c:v>
                </c:pt>
                <c:pt idx="131">
                  <c:v>44292</c:v>
                </c:pt>
                <c:pt idx="132">
                  <c:v>44293</c:v>
                </c:pt>
                <c:pt idx="133">
                  <c:v>44294</c:v>
                </c:pt>
                <c:pt idx="134">
                  <c:v>44295</c:v>
                </c:pt>
                <c:pt idx="135">
                  <c:v>44296</c:v>
                </c:pt>
                <c:pt idx="136">
                  <c:v>44297</c:v>
                </c:pt>
                <c:pt idx="137">
                  <c:v>44298</c:v>
                </c:pt>
                <c:pt idx="138">
                  <c:v>44299</c:v>
                </c:pt>
                <c:pt idx="139">
                  <c:v>44300</c:v>
                </c:pt>
                <c:pt idx="140">
                  <c:v>44301</c:v>
                </c:pt>
                <c:pt idx="141">
                  <c:v>44302</c:v>
                </c:pt>
                <c:pt idx="142">
                  <c:v>44303</c:v>
                </c:pt>
                <c:pt idx="143">
                  <c:v>44304</c:v>
                </c:pt>
                <c:pt idx="144">
                  <c:v>44305</c:v>
                </c:pt>
                <c:pt idx="145">
                  <c:v>44306</c:v>
                </c:pt>
                <c:pt idx="146">
                  <c:v>44307</c:v>
                </c:pt>
                <c:pt idx="147">
                  <c:v>44308</c:v>
                </c:pt>
                <c:pt idx="148">
                  <c:v>44309</c:v>
                </c:pt>
                <c:pt idx="149">
                  <c:v>44310</c:v>
                </c:pt>
                <c:pt idx="150">
                  <c:v>44311</c:v>
                </c:pt>
                <c:pt idx="151">
                  <c:v>44312</c:v>
                </c:pt>
                <c:pt idx="152">
                  <c:v>44313</c:v>
                </c:pt>
                <c:pt idx="153">
                  <c:v>44314</c:v>
                </c:pt>
                <c:pt idx="154">
                  <c:v>44315</c:v>
                </c:pt>
                <c:pt idx="155">
                  <c:v>44316</c:v>
                </c:pt>
                <c:pt idx="156">
                  <c:v>44317</c:v>
                </c:pt>
                <c:pt idx="157">
                  <c:v>44318</c:v>
                </c:pt>
                <c:pt idx="158">
                  <c:v>44319</c:v>
                </c:pt>
                <c:pt idx="159">
                  <c:v>44320</c:v>
                </c:pt>
                <c:pt idx="160">
                  <c:v>44321</c:v>
                </c:pt>
                <c:pt idx="161">
                  <c:v>44322</c:v>
                </c:pt>
                <c:pt idx="162">
                  <c:v>44323</c:v>
                </c:pt>
                <c:pt idx="163">
                  <c:v>44324</c:v>
                </c:pt>
                <c:pt idx="164">
                  <c:v>44325</c:v>
                </c:pt>
                <c:pt idx="165">
                  <c:v>44326</c:v>
                </c:pt>
                <c:pt idx="166">
                  <c:v>44327</c:v>
                </c:pt>
                <c:pt idx="167">
                  <c:v>44328</c:v>
                </c:pt>
                <c:pt idx="168">
                  <c:v>44329</c:v>
                </c:pt>
                <c:pt idx="169">
                  <c:v>44330</c:v>
                </c:pt>
                <c:pt idx="170">
                  <c:v>44331</c:v>
                </c:pt>
                <c:pt idx="171">
                  <c:v>44332</c:v>
                </c:pt>
                <c:pt idx="172">
                  <c:v>44333</c:v>
                </c:pt>
                <c:pt idx="173">
                  <c:v>44334</c:v>
                </c:pt>
                <c:pt idx="174">
                  <c:v>44335</c:v>
                </c:pt>
                <c:pt idx="175">
                  <c:v>44336</c:v>
                </c:pt>
                <c:pt idx="176">
                  <c:v>44337</c:v>
                </c:pt>
                <c:pt idx="177">
                  <c:v>44340</c:v>
                </c:pt>
                <c:pt idx="178">
                  <c:v>44341</c:v>
                </c:pt>
                <c:pt idx="179">
                  <c:v>44342</c:v>
                </c:pt>
                <c:pt idx="180">
                  <c:v>44343</c:v>
                </c:pt>
                <c:pt idx="181">
                  <c:v>44344</c:v>
                </c:pt>
                <c:pt idx="182">
                  <c:v>44345</c:v>
                </c:pt>
                <c:pt idx="183">
                  <c:v>44346</c:v>
                </c:pt>
                <c:pt idx="184">
                  <c:v>44347</c:v>
                </c:pt>
                <c:pt idx="185">
                  <c:v>44348</c:v>
                </c:pt>
                <c:pt idx="186">
                  <c:v>44349</c:v>
                </c:pt>
                <c:pt idx="187">
                  <c:v>44350</c:v>
                </c:pt>
                <c:pt idx="188">
                  <c:v>44351</c:v>
                </c:pt>
                <c:pt idx="189">
                  <c:v>44352</c:v>
                </c:pt>
                <c:pt idx="190">
                  <c:v>44353</c:v>
                </c:pt>
                <c:pt idx="191">
                  <c:v>44354</c:v>
                </c:pt>
                <c:pt idx="192">
                  <c:v>44355</c:v>
                </c:pt>
                <c:pt idx="193">
                  <c:v>44356</c:v>
                </c:pt>
                <c:pt idx="194">
                  <c:v>44357</c:v>
                </c:pt>
                <c:pt idx="195">
                  <c:v>44358</c:v>
                </c:pt>
                <c:pt idx="196">
                  <c:v>44359</c:v>
                </c:pt>
                <c:pt idx="197">
                  <c:v>44360</c:v>
                </c:pt>
                <c:pt idx="198">
                  <c:v>44361</c:v>
                </c:pt>
                <c:pt idx="199">
                  <c:v>44362</c:v>
                </c:pt>
                <c:pt idx="200">
                  <c:v>44363</c:v>
                </c:pt>
                <c:pt idx="201">
                  <c:v>44364</c:v>
                </c:pt>
                <c:pt idx="202">
                  <c:v>44365</c:v>
                </c:pt>
                <c:pt idx="203">
                  <c:v>44366</c:v>
                </c:pt>
                <c:pt idx="204">
                  <c:v>44367</c:v>
                </c:pt>
                <c:pt idx="205">
                  <c:v>44368</c:v>
                </c:pt>
                <c:pt idx="206">
                  <c:v>44369</c:v>
                </c:pt>
                <c:pt idx="207">
                  <c:v>44370</c:v>
                </c:pt>
                <c:pt idx="208">
                  <c:v>44371</c:v>
                </c:pt>
                <c:pt idx="209">
                  <c:v>44372</c:v>
                </c:pt>
                <c:pt idx="210">
                  <c:v>44373</c:v>
                </c:pt>
                <c:pt idx="211">
                  <c:v>44374</c:v>
                </c:pt>
                <c:pt idx="212">
                  <c:v>44375</c:v>
                </c:pt>
                <c:pt idx="213">
                  <c:v>44376</c:v>
                </c:pt>
                <c:pt idx="214">
                  <c:v>44377</c:v>
                </c:pt>
                <c:pt idx="215">
                  <c:v>44378</c:v>
                </c:pt>
                <c:pt idx="216">
                  <c:v>44379</c:v>
                </c:pt>
                <c:pt idx="217">
                  <c:v>44380</c:v>
                </c:pt>
                <c:pt idx="218">
                  <c:v>44381</c:v>
                </c:pt>
                <c:pt idx="219">
                  <c:v>44382</c:v>
                </c:pt>
                <c:pt idx="220">
                  <c:v>44383</c:v>
                </c:pt>
                <c:pt idx="221">
                  <c:v>44384</c:v>
                </c:pt>
                <c:pt idx="222">
                  <c:v>44385</c:v>
                </c:pt>
                <c:pt idx="223">
                  <c:v>44386</c:v>
                </c:pt>
                <c:pt idx="224">
                  <c:v>44387</c:v>
                </c:pt>
                <c:pt idx="225">
                  <c:v>44388</c:v>
                </c:pt>
                <c:pt idx="226">
                  <c:v>44389</c:v>
                </c:pt>
                <c:pt idx="227">
                  <c:v>44390</c:v>
                </c:pt>
                <c:pt idx="228">
                  <c:v>44391</c:v>
                </c:pt>
                <c:pt idx="229">
                  <c:v>44392</c:v>
                </c:pt>
                <c:pt idx="230">
                  <c:v>44393</c:v>
                </c:pt>
                <c:pt idx="231">
                  <c:v>44394</c:v>
                </c:pt>
                <c:pt idx="232">
                  <c:v>44395</c:v>
                </c:pt>
                <c:pt idx="233">
                  <c:v>44396</c:v>
                </c:pt>
                <c:pt idx="234">
                  <c:v>44397</c:v>
                </c:pt>
                <c:pt idx="235">
                  <c:v>44398</c:v>
                </c:pt>
                <c:pt idx="236">
                  <c:v>44399</c:v>
                </c:pt>
                <c:pt idx="237">
                  <c:v>44400</c:v>
                </c:pt>
                <c:pt idx="238">
                  <c:v>44401</c:v>
                </c:pt>
                <c:pt idx="239">
                  <c:v>44402</c:v>
                </c:pt>
                <c:pt idx="240">
                  <c:v>44403</c:v>
                </c:pt>
                <c:pt idx="241">
                  <c:v>44404</c:v>
                </c:pt>
                <c:pt idx="242">
                  <c:v>44405</c:v>
                </c:pt>
                <c:pt idx="243">
                  <c:v>44406</c:v>
                </c:pt>
                <c:pt idx="244">
                  <c:v>44407</c:v>
                </c:pt>
                <c:pt idx="245">
                  <c:v>44408</c:v>
                </c:pt>
                <c:pt idx="246">
                  <c:v>44409</c:v>
                </c:pt>
                <c:pt idx="247">
                  <c:v>44410</c:v>
                </c:pt>
                <c:pt idx="248">
                  <c:v>44411</c:v>
                </c:pt>
                <c:pt idx="249">
                  <c:v>44412</c:v>
                </c:pt>
                <c:pt idx="250">
                  <c:v>44413</c:v>
                </c:pt>
                <c:pt idx="251">
                  <c:v>44414</c:v>
                </c:pt>
                <c:pt idx="252">
                  <c:v>44415</c:v>
                </c:pt>
                <c:pt idx="253">
                  <c:v>44416</c:v>
                </c:pt>
                <c:pt idx="254">
                  <c:v>44417</c:v>
                </c:pt>
                <c:pt idx="255">
                  <c:v>44418</c:v>
                </c:pt>
                <c:pt idx="256">
                  <c:v>44419</c:v>
                </c:pt>
                <c:pt idx="257">
                  <c:v>44420</c:v>
                </c:pt>
                <c:pt idx="258">
                  <c:v>44421</c:v>
                </c:pt>
                <c:pt idx="259">
                  <c:v>44422</c:v>
                </c:pt>
                <c:pt idx="260">
                  <c:v>44423</c:v>
                </c:pt>
                <c:pt idx="261">
                  <c:v>44424</c:v>
                </c:pt>
                <c:pt idx="262">
                  <c:v>44425</c:v>
                </c:pt>
                <c:pt idx="263">
                  <c:v>44426</c:v>
                </c:pt>
                <c:pt idx="264">
                  <c:v>44427</c:v>
                </c:pt>
                <c:pt idx="265">
                  <c:v>44428</c:v>
                </c:pt>
                <c:pt idx="266">
                  <c:v>44429</c:v>
                </c:pt>
                <c:pt idx="267">
                  <c:v>44430</c:v>
                </c:pt>
                <c:pt idx="268">
                  <c:v>44431</c:v>
                </c:pt>
                <c:pt idx="269">
                  <c:v>44432</c:v>
                </c:pt>
                <c:pt idx="270">
                  <c:v>44433</c:v>
                </c:pt>
                <c:pt idx="271">
                  <c:v>44434</c:v>
                </c:pt>
                <c:pt idx="272">
                  <c:v>44435</c:v>
                </c:pt>
                <c:pt idx="273">
                  <c:v>44436</c:v>
                </c:pt>
                <c:pt idx="274">
                  <c:v>44437</c:v>
                </c:pt>
                <c:pt idx="275">
                  <c:v>44438</c:v>
                </c:pt>
                <c:pt idx="276">
                  <c:v>44439</c:v>
                </c:pt>
                <c:pt idx="277">
                  <c:v>44440</c:v>
                </c:pt>
                <c:pt idx="278">
                  <c:v>44441</c:v>
                </c:pt>
                <c:pt idx="279">
                  <c:v>44442</c:v>
                </c:pt>
                <c:pt idx="280">
                  <c:v>44443</c:v>
                </c:pt>
                <c:pt idx="281">
                  <c:v>44444</c:v>
                </c:pt>
                <c:pt idx="282">
                  <c:v>44445</c:v>
                </c:pt>
                <c:pt idx="283">
                  <c:v>44446</c:v>
                </c:pt>
                <c:pt idx="284">
                  <c:v>44447</c:v>
                </c:pt>
                <c:pt idx="285">
                  <c:v>44448</c:v>
                </c:pt>
                <c:pt idx="286">
                  <c:v>44449</c:v>
                </c:pt>
                <c:pt idx="287">
                  <c:v>44450</c:v>
                </c:pt>
                <c:pt idx="288">
                  <c:v>44451</c:v>
                </c:pt>
                <c:pt idx="289">
                  <c:v>44452</c:v>
                </c:pt>
                <c:pt idx="290">
                  <c:v>44453</c:v>
                </c:pt>
              </c:numCache>
            </c:numRef>
          </c:cat>
          <c:val>
            <c:numRef>
              <c:f>基准比较!$B$5:$B$295</c:f>
              <c:numCache>
                <c:formatCode>General</c:formatCode>
                <c:ptCount val="291"/>
                <c:pt idx="0">
                  <c:v>0.99990000000000001</c:v>
                </c:pt>
                <c:pt idx="1">
                  <c:v>0.99990000000000001</c:v>
                </c:pt>
                <c:pt idx="2">
                  <c:v>0.99990000000000001</c:v>
                </c:pt>
                <c:pt idx="3">
                  <c:v>1</c:v>
                </c:pt>
                <c:pt idx="4">
                  <c:v>1.0001</c:v>
                </c:pt>
                <c:pt idx="5">
                  <c:v>1.0001</c:v>
                </c:pt>
                <c:pt idx="6">
                  <c:v>0.99990000000000001</c:v>
                </c:pt>
                <c:pt idx="7">
                  <c:v>1</c:v>
                </c:pt>
                <c:pt idx="8">
                  <c:v>1.0002</c:v>
                </c:pt>
                <c:pt idx="9">
                  <c:v>1.0002</c:v>
                </c:pt>
                <c:pt idx="10">
                  <c:v>1.0002</c:v>
                </c:pt>
                <c:pt idx="11">
                  <c:v>1.0002</c:v>
                </c:pt>
                <c:pt idx="12">
                  <c:v>1.0005999999999999</c:v>
                </c:pt>
                <c:pt idx="13">
                  <c:v>1.0005999999999999</c:v>
                </c:pt>
                <c:pt idx="14">
                  <c:v>1.0006999999999999</c:v>
                </c:pt>
                <c:pt idx="15">
                  <c:v>1.0008999999999999</c:v>
                </c:pt>
                <c:pt idx="16">
                  <c:v>1.0009999999999999</c:v>
                </c:pt>
                <c:pt idx="17">
                  <c:v>1.0009999999999999</c:v>
                </c:pt>
                <c:pt idx="18">
                  <c:v>1.0011000000000001</c:v>
                </c:pt>
                <c:pt idx="19">
                  <c:v>1.0012000000000001</c:v>
                </c:pt>
                <c:pt idx="20">
                  <c:v>1.0008999999999999</c:v>
                </c:pt>
                <c:pt idx="21">
                  <c:v>1.0014000000000001</c:v>
                </c:pt>
                <c:pt idx="22">
                  <c:v>1.0014000000000001</c:v>
                </c:pt>
                <c:pt idx="23">
                  <c:v>1.0014000000000001</c:v>
                </c:pt>
                <c:pt idx="24">
                  <c:v>1.0015000000000001</c:v>
                </c:pt>
                <c:pt idx="25">
                  <c:v>1.002</c:v>
                </c:pt>
                <c:pt idx="26">
                  <c:v>1.0021</c:v>
                </c:pt>
                <c:pt idx="27">
                  <c:v>1.0024</c:v>
                </c:pt>
                <c:pt idx="28">
                  <c:v>1.0026999999999999</c:v>
                </c:pt>
                <c:pt idx="29">
                  <c:v>1.0025999999999999</c:v>
                </c:pt>
                <c:pt idx="30">
                  <c:v>1.0026999999999999</c:v>
                </c:pt>
                <c:pt idx="31">
                  <c:v>1.0026999999999999</c:v>
                </c:pt>
                <c:pt idx="32">
                  <c:v>1.0034000000000001</c:v>
                </c:pt>
                <c:pt idx="33">
                  <c:v>1.0028999999999999</c:v>
                </c:pt>
                <c:pt idx="34">
                  <c:v>1.0036</c:v>
                </c:pt>
                <c:pt idx="35">
                  <c:v>1.0036</c:v>
                </c:pt>
                <c:pt idx="36">
                  <c:v>1.0041</c:v>
                </c:pt>
                <c:pt idx="37">
                  <c:v>1.0041</c:v>
                </c:pt>
                <c:pt idx="38">
                  <c:v>1.0041</c:v>
                </c:pt>
                <c:pt idx="39">
                  <c:v>1.0044</c:v>
                </c:pt>
                <c:pt idx="40">
                  <c:v>1.0039</c:v>
                </c:pt>
                <c:pt idx="41">
                  <c:v>1.0052000000000001</c:v>
                </c:pt>
                <c:pt idx="42">
                  <c:v>1.0064</c:v>
                </c:pt>
                <c:pt idx="43">
                  <c:v>1.0064</c:v>
                </c:pt>
                <c:pt idx="44">
                  <c:v>1.0065</c:v>
                </c:pt>
                <c:pt idx="45">
                  <c:v>1.0065</c:v>
                </c:pt>
                <c:pt idx="46">
                  <c:v>1.0078</c:v>
                </c:pt>
                <c:pt idx="47">
                  <c:v>1.0087999999999999</c:v>
                </c:pt>
                <c:pt idx="48">
                  <c:v>1.0092000000000001</c:v>
                </c:pt>
                <c:pt idx="49">
                  <c:v>1.0103</c:v>
                </c:pt>
                <c:pt idx="50">
                  <c:v>1.0099</c:v>
                </c:pt>
                <c:pt idx="51">
                  <c:v>1.0099</c:v>
                </c:pt>
                <c:pt idx="52">
                  <c:v>1.01</c:v>
                </c:pt>
                <c:pt idx="53">
                  <c:v>1.0095000000000001</c:v>
                </c:pt>
                <c:pt idx="54">
                  <c:v>1.0111000000000001</c:v>
                </c:pt>
                <c:pt idx="55">
                  <c:v>1.0104</c:v>
                </c:pt>
                <c:pt idx="56">
                  <c:v>1.0094000000000001</c:v>
                </c:pt>
                <c:pt idx="57">
                  <c:v>1.0098</c:v>
                </c:pt>
                <c:pt idx="58">
                  <c:v>1.0098</c:v>
                </c:pt>
                <c:pt idx="59">
                  <c:v>1.0098</c:v>
                </c:pt>
                <c:pt idx="60">
                  <c:v>1.0111000000000001</c:v>
                </c:pt>
                <c:pt idx="61" formatCode="0.000">
                  <c:v>1.0103</c:v>
                </c:pt>
                <c:pt idx="62" formatCode="0.000">
                  <c:v>1.0118</c:v>
                </c:pt>
                <c:pt idx="63" formatCode="0.000">
                  <c:v>1.0127999999999999</c:v>
                </c:pt>
                <c:pt idx="64" formatCode="0.000">
                  <c:v>1.0139</c:v>
                </c:pt>
                <c:pt idx="65" formatCode="0.000">
                  <c:v>1.0139</c:v>
                </c:pt>
                <c:pt idx="66" formatCode="0.000">
                  <c:v>1.014</c:v>
                </c:pt>
                <c:pt idx="67" formatCode="0.000">
                  <c:v>1.0149999999999999</c:v>
                </c:pt>
                <c:pt idx="68" formatCode="0.000">
                  <c:v>1.0130999999999999</c:v>
                </c:pt>
                <c:pt idx="69" formatCode="0.000">
                  <c:v>1.0133000000000001</c:v>
                </c:pt>
                <c:pt idx="70" formatCode="0.000">
                  <c:v>1.0109999999999999</c:v>
                </c:pt>
                <c:pt idx="71" formatCode="0.000">
                  <c:v>1.0108999999999999</c:v>
                </c:pt>
                <c:pt idx="72" formatCode="0.000">
                  <c:v>1.0109999999999999</c:v>
                </c:pt>
                <c:pt idx="73" formatCode="0.000">
                  <c:v>1.0109999999999999</c:v>
                </c:pt>
                <c:pt idx="74" formatCode="0.000">
                  <c:v>1.0122</c:v>
                </c:pt>
                <c:pt idx="75" formatCode="0.000">
                  <c:v>1.0137</c:v>
                </c:pt>
                <c:pt idx="76" formatCode="0.000">
                  <c:v>1.0137</c:v>
                </c:pt>
                <c:pt idx="77" formatCode="0.000">
                  <c:v>1.0132000000000001</c:v>
                </c:pt>
                <c:pt idx="78" formatCode="0.000">
                  <c:v>1.0126999999999999</c:v>
                </c:pt>
                <c:pt idx="79" formatCode="0.000">
                  <c:v>1.0126999999999999</c:v>
                </c:pt>
                <c:pt idx="80" formatCode="0.000">
                  <c:v>1.0127999999999999</c:v>
                </c:pt>
                <c:pt idx="81" formatCode="0.000">
                  <c:v>1.0139</c:v>
                </c:pt>
                <c:pt idx="82" formatCode="0.000">
                  <c:v>1.0153000000000001</c:v>
                </c:pt>
                <c:pt idx="83" formatCode="0.000">
                  <c:v>1.0161</c:v>
                </c:pt>
                <c:pt idx="84" formatCode="0.000">
                  <c:v>1.0164</c:v>
                </c:pt>
                <c:pt idx="85" formatCode="0.0000">
                  <c:v>1.0162</c:v>
                </c:pt>
                <c:pt idx="86" formatCode="0.00000">
                  <c:v>1.0158</c:v>
                </c:pt>
                <c:pt idx="87" formatCode="0.000">
                  <c:v>1.0158</c:v>
                </c:pt>
                <c:pt idx="88" formatCode="0.000">
                  <c:v>1.0159</c:v>
                </c:pt>
                <c:pt idx="89" formatCode="0.000">
                  <c:v>1.0139</c:v>
                </c:pt>
                <c:pt idx="90" formatCode="0.000">
                  <c:v>1.0138</c:v>
                </c:pt>
                <c:pt idx="91" formatCode="0.000">
                  <c:v>1.012</c:v>
                </c:pt>
                <c:pt idx="92" formatCode="0.000">
                  <c:v>1.0123</c:v>
                </c:pt>
                <c:pt idx="93" formatCode="0.000">
                  <c:v>1.0106999999999999</c:v>
                </c:pt>
                <c:pt idx="94" formatCode="0.000">
                  <c:v>1.0107999999999999</c:v>
                </c:pt>
                <c:pt idx="95" formatCode="0.000">
                  <c:v>1.0107999999999999</c:v>
                </c:pt>
                <c:pt idx="96" formatCode="0.000">
                  <c:v>1.0125999999999999</c:v>
                </c:pt>
                <c:pt idx="97" formatCode="0.000">
                  <c:v>1.0125</c:v>
                </c:pt>
                <c:pt idx="98" formatCode="0.000">
                  <c:v>1.0134000000000001</c:v>
                </c:pt>
                <c:pt idx="99" formatCode="0.000">
                  <c:v>1.0117</c:v>
                </c:pt>
                <c:pt idx="100" formatCode="0.000">
                  <c:v>1.0114000000000001</c:v>
                </c:pt>
                <c:pt idx="101" formatCode="0.000">
                  <c:v>1.0114000000000001</c:v>
                </c:pt>
                <c:pt idx="102" formatCode="0.000">
                  <c:v>1.0114000000000001</c:v>
                </c:pt>
                <c:pt idx="103" formatCode="0.000">
                  <c:v>1.0105</c:v>
                </c:pt>
                <c:pt idx="104" formatCode="0.000">
                  <c:v>1.0097</c:v>
                </c:pt>
                <c:pt idx="105" formatCode="0.000">
                  <c:v>1.0104</c:v>
                </c:pt>
                <c:pt idx="106" formatCode="0.000">
                  <c:v>1.0118</c:v>
                </c:pt>
                <c:pt idx="107" formatCode="0.000">
                  <c:v>1.0119</c:v>
                </c:pt>
                <c:pt idx="108" formatCode="0.000">
                  <c:v>1.0119</c:v>
                </c:pt>
                <c:pt idx="109" formatCode="0.000">
                  <c:v>1.0115000000000001</c:v>
                </c:pt>
                <c:pt idx="110" formatCode="0.000">
                  <c:v>1.0132000000000001</c:v>
                </c:pt>
                <c:pt idx="111" formatCode="0.000">
                  <c:v>1.0135000000000001</c:v>
                </c:pt>
                <c:pt idx="112" formatCode="0.000">
                  <c:v>1.014</c:v>
                </c:pt>
                <c:pt idx="113" formatCode="0.000">
                  <c:v>1.0134000000000001</c:v>
                </c:pt>
                <c:pt idx="114" formatCode="0.000">
                  <c:v>1.0134000000000001</c:v>
                </c:pt>
                <c:pt idx="115" formatCode="0.000">
                  <c:v>1.0134000000000001</c:v>
                </c:pt>
                <c:pt idx="116" formatCode="0.000">
                  <c:v>1.0138</c:v>
                </c:pt>
                <c:pt idx="117" formatCode="0.000">
                  <c:v>1.0134000000000001</c:v>
                </c:pt>
                <c:pt idx="118" formatCode="0.000">
                  <c:v>1.0125999999999999</c:v>
                </c:pt>
                <c:pt idx="119" formatCode="0.000">
                  <c:v>1.0127999999999999</c:v>
                </c:pt>
                <c:pt idx="120" formatCode="0.000">
                  <c:v>1.0138</c:v>
                </c:pt>
                <c:pt idx="121" formatCode="0.000">
                  <c:v>1.0138</c:v>
                </c:pt>
                <c:pt idx="122" formatCode="0.000">
                  <c:v>1.0138</c:v>
                </c:pt>
                <c:pt idx="123" formatCode="0.000">
                  <c:v>1.0143</c:v>
                </c:pt>
                <c:pt idx="124" formatCode="0.000">
                  <c:v>1.0147999999999999</c:v>
                </c:pt>
                <c:pt idx="125" formatCode="0.000">
                  <c:v>1.0147999999999999</c:v>
                </c:pt>
                <c:pt idx="126" formatCode="0.000">
                  <c:v>1.0154000000000001</c:v>
                </c:pt>
                <c:pt idx="127" formatCode="0.000">
                  <c:v>1.0157</c:v>
                </c:pt>
                <c:pt idx="128" formatCode="0.000">
                  <c:v>1.0157</c:v>
                </c:pt>
                <c:pt idx="129" formatCode="0.000">
                  <c:v>1.0157</c:v>
                </c:pt>
                <c:pt idx="130" formatCode="0.000">
                  <c:v>1.0157</c:v>
                </c:pt>
                <c:pt idx="131" formatCode="0.000">
                  <c:v>1.016</c:v>
                </c:pt>
                <c:pt idx="132" formatCode="0.000">
                  <c:v>1.0159</c:v>
                </c:pt>
                <c:pt idx="133" formatCode="0.000">
                  <c:v>1.016</c:v>
                </c:pt>
                <c:pt idx="134" formatCode="0.0000">
                  <c:v>1.016</c:v>
                </c:pt>
                <c:pt idx="135">
                  <c:v>1.016</c:v>
                </c:pt>
                <c:pt idx="136">
                  <c:v>1.016</c:v>
                </c:pt>
                <c:pt idx="137">
                  <c:v>1.0154000000000001</c:v>
                </c:pt>
                <c:pt idx="138">
                  <c:v>1.0156000000000001</c:v>
                </c:pt>
                <c:pt idx="139">
                  <c:v>1.0161</c:v>
                </c:pt>
                <c:pt idx="140">
                  <c:v>1.0162</c:v>
                </c:pt>
                <c:pt idx="141">
                  <c:v>1.0162</c:v>
                </c:pt>
                <c:pt idx="142">
                  <c:v>1.0162</c:v>
                </c:pt>
                <c:pt idx="143">
                  <c:v>1.0162</c:v>
                </c:pt>
                <c:pt idx="144">
                  <c:v>1.0170999999999999</c:v>
                </c:pt>
                <c:pt idx="145">
                  <c:v>1.0173000000000001</c:v>
                </c:pt>
                <c:pt idx="146">
                  <c:v>1.0176000000000001</c:v>
                </c:pt>
                <c:pt idx="147">
                  <c:v>1.018</c:v>
                </c:pt>
                <c:pt idx="148">
                  <c:v>1.0182</c:v>
                </c:pt>
                <c:pt idx="149">
                  <c:v>1.0182</c:v>
                </c:pt>
                <c:pt idx="150">
                  <c:v>1.0182</c:v>
                </c:pt>
                <c:pt idx="151">
                  <c:v>1.0185</c:v>
                </c:pt>
                <c:pt idx="152">
                  <c:v>1.0189999999999999</c:v>
                </c:pt>
                <c:pt idx="153">
                  <c:v>1.0192000000000001</c:v>
                </c:pt>
                <c:pt idx="154">
                  <c:v>1.0192000000000001</c:v>
                </c:pt>
                <c:pt idx="155">
                  <c:v>1.0190999999999999</c:v>
                </c:pt>
                <c:pt idx="156">
                  <c:v>1.0190999999999999</c:v>
                </c:pt>
                <c:pt idx="157">
                  <c:v>1.0190999999999999</c:v>
                </c:pt>
                <c:pt idx="158">
                  <c:v>1.0192000000000001</c:v>
                </c:pt>
                <c:pt idx="159">
                  <c:v>1.0192000000000001</c:v>
                </c:pt>
                <c:pt idx="160">
                  <c:v>1.0192000000000001</c:v>
                </c:pt>
                <c:pt idx="161">
                  <c:v>1.0196000000000001</c:v>
                </c:pt>
                <c:pt idx="162">
                  <c:v>1.0193000000000001</c:v>
                </c:pt>
                <c:pt idx="163">
                  <c:v>1.0193000000000001</c:v>
                </c:pt>
                <c:pt idx="164">
                  <c:v>1.0193000000000001</c:v>
                </c:pt>
                <c:pt idx="165">
                  <c:v>1.0199</c:v>
                </c:pt>
                <c:pt idx="166">
                  <c:v>1.0198</c:v>
                </c:pt>
                <c:pt idx="167">
                  <c:v>1.0201</c:v>
                </c:pt>
                <c:pt idx="168">
                  <c:v>1.0199</c:v>
                </c:pt>
                <c:pt idx="169">
                  <c:v>1.02</c:v>
                </c:pt>
                <c:pt idx="170">
                  <c:v>1.02</c:v>
                </c:pt>
                <c:pt idx="171">
                  <c:v>1.02</c:v>
                </c:pt>
                <c:pt idx="172">
                  <c:v>1.0204</c:v>
                </c:pt>
                <c:pt idx="173">
                  <c:v>1.0208999999999999</c:v>
                </c:pt>
                <c:pt idx="174">
                  <c:v>1.0208999999999999</c:v>
                </c:pt>
                <c:pt idx="175">
                  <c:v>1.0209999999999999</c:v>
                </c:pt>
                <c:pt idx="176">
                  <c:v>1.0212000000000001</c:v>
                </c:pt>
                <c:pt idx="177">
                  <c:v>1.0216000000000001</c:v>
                </c:pt>
                <c:pt idx="178">
                  <c:v>1.0219</c:v>
                </c:pt>
                <c:pt idx="179">
                  <c:v>1.0222</c:v>
                </c:pt>
                <c:pt idx="180">
                  <c:v>1.0224</c:v>
                </c:pt>
                <c:pt idx="181">
                  <c:v>1.0225</c:v>
                </c:pt>
                <c:pt idx="182">
                  <c:v>1.0226999999999999</c:v>
                </c:pt>
                <c:pt idx="183">
                  <c:v>1.0226999999999999</c:v>
                </c:pt>
                <c:pt idx="184">
                  <c:v>1.0232000000000001</c:v>
                </c:pt>
                <c:pt idx="185">
                  <c:v>1.0235000000000001</c:v>
                </c:pt>
                <c:pt idx="186">
                  <c:v>1.0235000000000001</c:v>
                </c:pt>
                <c:pt idx="187">
                  <c:v>1.0235000000000001</c:v>
                </c:pt>
                <c:pt idx="188">
                  <c:v>1.0238</c:v>
                </c:pt>
                <c:pt idx="189">
                  <c:v>1.0238</c:v>
                </c:pt>
                <c:pt idx="190">
                  <c:v>1.0239</c:v>
                </c:pt>
                <c:pt idx="191">
                  <c:v>1.0241</c:v>
                </c:pt>
                <c:pt idx="192">
                  <c:v>1.0238</c:v>
                </c:pt>
                <c:pt idx="193">
                  <c:v>1.0241</c:v>
                </c:pt>
                <c:pt idx="194">
                  <c:v>1.0244</c:v>
                </c:pt>
                <c:pt idx="195">
                  <c:v>1.0244</c:v>
                </c:pt>
                <c:pt idx="196">
                  <c:v>1.0244</c:v>
                </c:pt>
                <c:pt idx="197">
                  <c:v>1.0244</c:v>
                </c:pt>
                <c:pt idx="198">
                  <c:v>1.0245</c:v>
                </c:pt>
                <c:pt idx="199">
                  <c:v>1.0245</c:v>
                </c:pt>
                <c:pt idx="200">
                  <c:v>1.0235000000000001</c:v>
                </c:pt>
                <c:pt idx="201">
                  <c:v>1.0241</c:v>
                </c:pt>
                <c:pt idx="202">
                  <c:v>1.0243</c:v>
                </c:pt>
                <c:pt idx="203">
                  <c:v>1.0244</c:v>
                </c:pt>
                <c:pt idx="204">
                  <c:v>1.0244</c:v>
                </c:pt>
                <c:pt idx="205">
                  <c:v>1.0247999999999999</c:v>
                </c:pt>
                <c:pt idx="206">
                  <c:v>1.0254000000000001</c:v>
                </c:pt>
                <c:pt idx="207">
                  <c:v>1.0258</c:v>
                </c:pt>
                <c:pt idx="208">
                  <c:v>1.0259</c:v>
                </c:pt>
                <c:pt idx="209">
                  <c:v>1.0266</c:v>
                </c:pt>
                <c:pt idx="210">
                  <c:v>1.0266</c:v>
                </c:pt>
                <c:pt idx="211">
                  <c:v>1.0266</c:v>
                </c:pt>
                <c:pt idx="212">
                  <c:v>1.0274000000000001</c:v>
                </c:pt>
                <c:pt idx="213">
                  <c:v>1.0271999999999999</c:v>
                </c:pt>
                <c:pt idx="214">
                  <c:v>1.0282</c:v>
                </c:pt>
                <c:pt idx="215" formatCode="#,##0.0000_ ">
                  <c:v>1.0284</c:v>
                </c:pt>
                <c:pt idx="216" formatCode="#,##0.0000_ ">
                  <c:v>1.0271999999999999</c:v>
                </c:pt>
                <c:pt idx="217" formatCode="#,##0.0000_ ">
                  <c:v>1.0271999999999999</c:v>
                </c:pt>
                <c:pt idx="218" formatCode="#,##0.0000_ ">
                  <c:v>1.0271999999999999</c:v>
                </c:pt>
                <c:pt idx="219" formatCode="#,##0.0000_ ">
                  <c:v>1.0281</c:v>
                </c:pt>
                <c:pt idx="220" formatCode="#,##0.0000_ ">
                  <c:v>1.0282</c:v>
                </c:pt>
                <c:pt idx="221" formatCode="#,##0.0000_ ">
                  <c:v>1.0289999999999999</c:v>
                </c:pt>
                <c:pt idx="222" formatCode="#,##0.0000_ ">
                  <c:v>1.0293000000000001</c:v>
                </c:pt>
                <c:pt idx="223" formatCode="#,##0.0000_ ">
                  <c:v>1.0299</c:v>
                </c:pt>
                <c:pt idx="224" formatCode="#,##0.0000_ ">
                  <c:v>1.0299</c:v>
                </c:pt>
                <c:pt idx="225" formatCode="#,##0.0000_ ">
                  <c:v>1.0299</c:v>
                </c:pt>
                <c:pt idx="226" formatCode="#,##0.0000_ ">
                  <c:v>1.0313000000000001</c:v>
                </c:pt>
                <c:pt idx="227" formatCode="#,##0.0000_ ">
                  <c:v>1.0319</c:v>
                </c:pt>
                <c:pt idx="228" formatCode="#,##0.0000_ ">
                  <c:v>1.0317000000000001</c:v>
                </c:pt>
                <c:pt idx="229" formatCode="#,##0.0000_ ">
                  <c:v>1.0325</c:v>
                </c:pt>
                <c:pt idx="230" formatCode="#,##0.0000_ ">
                  <c:v>1.0324</c:v>
                </c:pt>
                <c:pt idx="231" formatCode="#,##0.0000_ ">
                  <c:v>1.0325</c:v>
                </c:pt>
                <c:pt idx="232" formatCode="#,##0.0000_ ">
                  <c:v>1.0325</c:v>
                </c:pt>
                <c:pt idx="233" formatCode="#,##0.0000_ ">
                  <c:v>1.0326</c:v>
                </c:pt>
                <c:pt idx="234" formatCode="#,##0.0000_ ">
                  <c:v>1.0327</c:v>
                </c:pt>
                <c:pt idx="235" formatCode="#,##0.0000_ ">
                  <c:v>1.0338000000000001</c:v>
                </c:pt>
                <c:pt idx="236" formatCode="#,##0.0000_ ">
                  <c:v>1.0345</c:v>
                </c:pt>
                <c:pt idx="237" formatCode="#,##0.0000_ ">
                  <c:v>1.0338000000000001</c:v>
                </c:pt>
                <c:pt idx="238" formatCode="#,##0.0000_ ">
                  <c:v>1.0338000000000001</c:v>
                </c:pt>
                <c:pt idx="239" formatCode="#,##0.0000_ ">
                  <c:v>1.0338000000000001</c:v>
                </c:pt>
                <c:pt idx="240">
                  <c:v>1.0323</c:v>
                </c:pt>
                <c:pt idx="241">
                  <c:v>1.0291999999999999</c:v>
                </c:pt>
                <c:pt idx="242">
                  <c:v>1.0288999999999999</c:v>
                </c:pt>
                <c:pt idx="243">
                  <c:v>1.0318000000000001</c:v>
                </c:pt>
                <c:pt idx="244">
                  <c:v>1.0318000000000001</c:v>
                </c:pt>
                <c:pt idx="245" formatCode="#,##0.0000_ ">
                  <c:v>1.0318000000000001</c:v>
                </c:pt>
                <c:pt idx="246" formatCode="#,##0.0000_ ">
                  <c:v>1.0318000000000001</c:v>
                </c:pt>
                <c:pt idx="247" formatCode="#,##0.0000_ ">
                  <c:v>1.0334000000000001</c:v>
                </c:pt>
                <c:pt idx="248" formatCode="#,##0.0000_ ">
                  <c:v>1.0327</c:v>
                </c:pt>
                <c:pt idx="249" formatCode="#,##0.0000_ ">
                  <c:v>1.0346</c:v>
                </c:pt>
                <c:pt idx="250" formatCode="#,##0.0000_ ">
                  <c:v>1.0345</c:v>
                </c:pt>
                <c:pt idx="251" formatCode="#,##0.0000_ ">
                  <c:v>1.0346</c:v>
                </c:pt>
                <c:pt idx="252" formatCode="#,##0.0000_ ">
                  <c:v>1.0346</c:v>
                </c:pt>
                <c:pt idx="253" formatCode="#,##0.0000_ ">
                  <c:v>1.0347</c:v>
                </c:pt>
                <c:pt idx="254" formatCode="#,##0.0000_ ">
                  <c:v>1.0351999999999999</c:v>
                </c:pt>
                <c:pt idx="255" formatCode="#,##0.0000_ ">
                  <c:v>1.036</c:v>
                </c:pt>
                <c:pt idx="256" formatCode="#,##0.0000_ ">
                  <c:v>1.0366</c:v>
                </c:pt>
                <c:pt idx="257" formatCode="#,##0.0000_ ">
                  <c:v>1.0367</c:v>
                </c:pt>
                <c:pt idx="258" formatCode="#,##0.0000_ ">
                  <c:v>1.0366</c:v>
                </c:pt>
                <c:pt idx="259" formatCode="#,##0.0000_ ">
                  <c:v>1.0366</c:v>
                </c:pt>
                <c:pt idx="260" formatCode="#,##0.0000_ ">
                  <c:v>1.0366</c:v>
                </c:pt>
                <c:pt idx="261" formatCode="#,##0.0000_ ">
                  <c:v>1.0365</c:v>
                </c:pt>
                <c:pt idx="262" formatCode="#,##0.0000_ ">
                  <c:v>1.0345</c:v>
                </c:pt>
                <c:pt idx="263" formatCode="#,##0.0000_ ">
                  <c:v>1.0355000000000001</c:v>
                </c:pt>
                <c:pt idx="264" formatCode="#,##0.0000_ ">
                  <c:v>1.0355000000000001</c:v>
                </c:pt>
                <c:pt idx="265" formatCode="#,##0.0000_ ">
                  <c:v>1.0347999999999999</c:v>
                </c:pt>
                <c:pt idx="266" formatCode="#,##0.0000_ ">
                  <c:v>1.0347999999999999</c:v>
                </c:pt>
                <c:pt idx="267" formatCode="#,##0.0000_ ">
                  <c:v>1.0347999999999999</c:v>
                </c:pt>
                <c:pt idx="268" formatCode="#,##0.0000_ ">
                  <c:v>1.0366</c:v>
                </c:pt>
                <c:pt idx="269" formatCode="#,##0.0000_ ">
                  <c:v>1.0379</c:v>
                </c:pt>
                <c:pt idx="270" formatCode="#,##0.0000_ ">
                  <c:v>1.0386</c:v>
                </c:pt>
                <c:pt idx="271" formatCode="#,##0.0000_ ">
                  <c:v>1.0377000000000001</c:v>
                </c:pt>
                <c:pt idx="272" formatCode="#,##0.0000_ ">
                  <c:v>1.0381</c:v>
                </c:pt>
                <c:pt idx="273" formatCode="#,##0.0000_ ">
                  <c:v>1.0381</c:v>
                </c:pt>
                <c:pt idx="274" formatCode="#,##0.0000_ ">
                  <c:v>1.0381</c:v>
                </c:pt>
                <c:pt idx="275" formatCode="#,##0.0000_ ">
                  <c:v>1.0386</c:v>
                </c:pt>
                <c:pt idx="276" formatCode="#,##0.0000_ ">
                  <c:v>1.0390999999999999</c:v>
                </c:pt>
                <c:pt idx="277" formatCode="#,##0.0000_ ">
                  <c:v>1.0387</c:v>
                </c:pt>
                <c:pt idx="278" formatCode="#,##0.0000_ ">
                  <c:v>1.0396000000000001</c:v>
                </c:pt>
                <c:pt idx="279" formatCode="#,##0.0000_ ">
                  <c:v>1.0387999999999999</c:v>
                </c:pt>
                <c:pt idx="280" formatCode="#,##0.0000_ ">
                  <c:v>1.0387999999999999</c:v>
                </c:pt>
                <c:pt idx="281" formatCode="#,##0.0000_ ">
                  <c:v>1.0387999999999999</c:v>
                </c:pt>
                <c:pt idx="282" formatCode="#,##0.0000_ ">
                  <c:v>1.0403</c:v>
                </c:pt>
                <c:pt idx="283" formatCode="#,##0.0000_ ">
                  <c:v>1.0421</c:v>
                </c:pt>
                <c:pt idx="284" formatCode="#,##0.0000_ ">
                  <c:v>1.0423</c:v>
                </c:pt>
                <c:pt idx="285" formatCode="#,##0.0000_ ">
                  <c:v>1.0427999999999999</c:v>
                </c:pt>
                <c:pt idx="286" formatCode="#,##0.0000_ ">
                  <c:v>1.0430999999999999</c:v>
                </c:pt>
                <c:pt idx="287" formatCode="#,##0.0000_ ">
                  <c:v>1.0430999999999999</c:v>
                </c:pt>
                <c:pt idx="288" formatCode="#,##0.0000_ ">
                  <c:v>1.0430999999999999</c:v>
                </c:pt>
                <c:pt idx="289" formatCode="#,##0.0000_ ">
                  <c:v>1.0436000000000001</c:v>
                </c:pt>
                <c:pt idx="290" formatCode="#,##0.0000_ ">
                  <c:v>1.0426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08-46E8-9AC9-426234AAF8F7}"/>
            </c:ext>
          </c:extLst>
        </c:ser>
        <c:ser>
          <c:idx val="1"/>
          <c:order val="1"/>
          <c:tx>
            <c:strRef>
              <c:f>基准比较!$C$4</c:f>
              <c:strCache>
                <c:ptCount val="1"/>
                <c:pt idx="0">
                  <c:v>业绩比较基准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基准比较!$A$5:$A$295</c:f>
              <c:numCache>
                <c:formatCode>m/d/yyyy</c:formatCode>
                <c:ptCount val="291"/>
                <c:pt idx="0">
                  <c:v>44154</c:v>
                </c:pt>
                <c:pt idx="1">
                  <c:v>44155</c:v>
                </c:pt>
                <c:pt idx="2">
                  <c:v>44156</c:v>
                </c:pt>
                <c:pt idx="3">
                  <c:v>44157</c:v>
                </c:pt>
                <c:pt idx="4">
                  <c:v>44158</c:v>
                </c:pt>
                <c:pt idx="5">
                  <c:v>44159</c:v>
                </c:pt>
                <c:pt idx="6">
                  <c:v>44160</c:v>
                </c:pt>
                <c:pt idx="7">
                  <c:v>44161</c:v>
                </c:pt>
                <c:pt idx="8">
                  <c:v>44162</c:v>
                </c:pt>
                <c:pt idx="9">
                  <c:v>44163</c:v>
                </c:pt>
                <c:pt idx="10">
                  <c:v>44164</c:v>
                </c:pt>
                <c:pt idx="11">
                  <c:v>44165</c:v>
                </c:pt>
                <c:pt idx="12">
                  <c:v>44166</c:v>
                </c:pt>
                <c:pt idx="13">
                  <c:v>44167</c:v>
                </c:pt>
                <c:pt idx="14">
                  <c:v>44168</c:v>
                </c:pt>
                <c:pt idx="15">
                  <c:v>44169</c:v>
                </c:pt>
                <c:pt idx="16">
                  <c:v>44170</c:v>
                </c:pt>
                <c:pt idx="17">
                  <c:v>44171</c:v>
                </c:pt>
                <c:pt idx="18">
                  <c:v>44172</c:v>
                </c:pt>
                <c:pt idx="19">
                  <c:v>44173</c:v>
                </c:pt>
                <c:pt idx="20">
                  <c:v>44174</c:v>
                </c:pt>
                <c:pt idx="21">
                  <c:v>44175</c:v>
                </c:pt>
                <c:pt idx="22">
                  <c:v>44176</c:v>
                </c:pt>
                <c:pt idx="23">
                  <c:v>44177</c:v>
                </c:pt>
                <c:pt idx="24">
                  <c:v>44178</c:v>
                </c:pt>
                <c:pt idx="25">
                  <c:v>44179</c:v>
                </c:pt>
                <c:pt idx="26">
                  <c:v>44180</c:v>
                </c:pt>
                <c:pt idx="27">
                  <c:v>44181</c:v>
                </c:pt>
                <c:pt idx="28">
                  <c:v>44182</c:v>
                </c:pt>
                <c:pt idx="29">
                  <c:v>44183</c:v>
                </c:pt>
                <c:pt idx="30">
                  <c:v>44184</c:v>
                </c:pt>
                <c:pt idx="31">
                  <c:v>44185</c:v>
                </c:pt>
                <c:pt idx="32">
                  <c:v>44186</c:v>
                </c:pt>
                <c:pt idx="33">
                  <c:v>44187</c:v>
                </c:pt>
                <c:pt idx="34">
                  <c:v>44188</c:v>
                </c:pt>
                <c:pt idx="35">
                  <c:v>44189</c:v>
                </c:pt>
                <c:pt idx="36">
                  <c:v>44190</c:v>
                </c:pt>
                <c:pt idx="37">
                  <c:v>44191</c:v>
                </c:pt>
                <c:pt idx="38">
                  <c:v>44192</c:v>
                </c:pt>
                <c:pt idx="39">
                  <c:v>44193</c:v>
                </c:pt>
                <c:pt idx="40">
                  <c:v>44194</c:v>
                </c:pt>
                <c:pt idx="41">
                  <c:v>44195</c:v>
                </c:pt>
                <c:pt idx="42">
                  <c:v>44196</c:v>
                </c:pt>
                <c:pt idx="43">
                  <c:v>44197</c:v>
                </c:pt>
                <c:pt idx="44">
                  <c:v>44198</c:v>
                </c:pt>
                <c:pt idx="45">
                  <c:v>44199</c:v>
                </c:pt>
                <c:pt idx="46">
                  <c:v>44200</c:v>
                </c:pt>
                <c:pt idx="47">
                  <c:v>44201</c:v>
                </c:pt>
                <c:pt idx="48">
                  <c:v>44202</c:v>
                </c:pt>
                <c:pt idx="49">
                  <c:v>44203</c:v>
                </c:pt>
                <c:pt idx="50">
                  <c:v>44204</c:v>
                </c:pt>
                <c:pt idx="51">
                  <c:v>44205</c:v>
                </c:pt>
                <c:pt idx="52">
                  <c:v>44206</c:v>
                </c:pt>
                <c:pt idx="53">
                  <c:v>44207</c:v>
                </c:pt>
                <c:pt idx="54">
                  <c:v>44208</c:v>
                </c:pt>
                <c:pt idx="55">
                  <c:v>44209</c:v>
                </c:pt>
                <c:pt idx="56">
                  <c:v>44210</c:v>
                </c:pt>
                <c:pt idx="57">
                  <c:v>44211</c:v>
                </c:pt>
                <c:pt idx="58">
                  <c:v>44212</c:v>
                </c:pt>
                <c:pt idx="59">
                  <c:v>44213</c:v>
                </c:pt>
                <c:pt idx="60">
                  <c:v>44214</c:v>
                </c:pt>
                <c:pt idx="61">
                  <c:v>44215</c:v>
                </c:pt>
                <c:pt idx="62">
                  <c:v>44216</c:v>
                </c:pt>
                <c:pt idx="63">
                  <c:v>44217</c:v>
                </c:pt>
                <c:pt idx="64">
                  <c:v>44218</c:v>
                </c:pt>
                <c:pt idx="65">
                  <c:v>44219</c:v>
                </c:pt>
                <c:pt idx="66">
                  <c:v>44220</c:v>
                </c:pt>
                <c:pt idx="67">
                  <c:v>44221</c:v>
                </c:pt>
                <c:pt idx="68">
                  <c:v>44222</c:v>
                </c:pt>
                <c:pt idx="69">
                  <c:v>44223</c:v>
                </c:pt>
                <c:pt idx="70">
                  <c:v>44224</c:v>
                </c:pt>
                <c:pt idx="71">
                  <c:v>44225</c:v>
                </c:pt>
                <c:pt idx="72">
                  <c:v>44226</c:v>
                </c:pt>
                <c:pt idx="73">
                  <c:v>44227</c:v>
                </c:pt>
                <c:pt idx="74">
                  <c:v>44228</c:v>
                </c:pt>
                <c:pt idx="75">
                  <c:v>44229</c:v>
                </c:pt>
                <c:pt idx="76">
                  <c:v>44230</c:v>
                </c:pt>
                <c:pt idx="77">
                  <c:v>44231</c:v>
                </c:pt>
                <c:pt idx="78">
                  <c:v>44232</c:v>
                </c:pt>
                <c:pt idx="79">
                  <c:v>44233</c:v>
                </c:pt>
                <c:pt idx="80">
                  <c:v>44234</c:v>
                </c:pt>
                <c:pt idx="81">
                  <c:v>44235</c:v>
                </c:pt>
                <c:pt idx="82">
                  <c:v>44236</c:v>
                </c:pt>
                <c:pt idx="83">
                  <c:v>44237</c:v>
                </c:pt>
                <c:pt idx="84">
                  <c:v>44244</c:v>
                </c:pt>
                <c:pt idx="85">
                  <c:v>44245</c:v>
                </c:pt>
                <c:pt idx="86">
                  <c:v>44246</c:v>
                </c:pt>
                <c:pt idx="87">
                  <c:v>44247</c:v>
                </c:pt>
                <c:pt idx="88">
                  <c:v>44248</c:v>
                </c:pt>
                <c:pt idx="89">
                  <c:v>44249</c:v>
                </c:pt>
                <c:pt idx="90">
                  <c:v>44250</c:v>
                </c:pt>
                <c:pt idx="91">
                  <c:v>44251</c:v>
                </c:pt>
                <c:pt idx="92">
                  <c:v>44252</c:v>
                </c:pt>
                <c:pt idx="93">
                  <c:v>44253</c:v>
                </c:pt>
                <c:pt idx="94">
                  <c:v>44254</c:v>
                </c:pt>
                <c:pt idx="95">
                  <c:v>44255</c:v>
                </c:pt>
                <c:pt idx="96">
                  <c:v>44256</c:v>
                </c:pt>
                <c:pt idx="97">
                  <c:v>44257</c:v>
                </c:pt>
                <c:pt idx="98">
                  <c:v>44258</c:v>
                </c:pt>
                <c:pt idx="99">
                  <c:v>44259</c:v>
                </c:pt>
                <c:pt idx="100">
                  <c:v>44260</c:v>
                </c:pt>
                <c:pt idx="101">
                  <c:v>44261</c:v>
                </c:pt>
                <c:pt idx="102">
                  <c:v>44262</c:v>
                </c:pt>
                <c:pt idx="103">
                  <c:v>44263</c:v>
                </c:pt>
                <c:pt idx="104">
                  <c:v>44264</c:v>
                </c:pt>
                <c:pt idx="105">
                  <c:v>44265</c:v>
                </c:pt>
                <c:pt idx="106">
                  <c:v>44266</c:v>
                </c:pt>
                <c:pt idx="107">
                  <c:v>44267</c:v>
                </c:pt>
                <c:pt idx="108">
                  <c:v>44268</c:v>
                </c:pt>
                <c:pt idx="109">
                  <c:v>44270</c:v>
                </c:pt>
                <c:pt idx="110">
                  <c:v>44271</c:v>
                </c:pt>
                <c:pt idx="111">
                  <c:v>44272</c:v>
                </c:pt>
                <c:pt idx="112">
                  <c:v>44273</c:v>
                </c:pt>
                <c:pt idx="113">
                  <c:v>44274</c:v>
                </c:pt>
                <c:pt idx="114">
                  <c:v>44275</c:v>
                </c:pt>
                <c:pt idx="115">
                  <c:v>44276</c:v>
                </c:pt>
                <c:pt idx="116">
                  <c:v>44277</c:v>
                </c:pt>
                <c:pt idx="117">
                  <c:v>44278</c:v>
                </c:pt>
                <c:pt idx="118">
                  <c:v>44279</c:v>
                </c:pt>
                <c:pt idx="119">
                  <c:v>44280</c:v>
                </c:pt>
                <c:pt idx="120">
                  <c:v>44281</c:v>
                </c:pt>
                <c:pt idx="121">
                  <c:v>44282</c:v>
                </c:pt>
                <c:pt idx="122">
                  <c:v>44283</c:v>
                </c:pt>
                <c:pt idx="123">
                  <c:v>44284</c:v>
                </c:pt>
                <c:pt idx="124">
                  <c:v>44285</c:v>
                </c:pt>
                <c:pt idx="125">
                  <c:v>44286</c:v>
                </c:pt>
                <c:pt idx="126">
                  <c:v>44287</c:v>
                </c:pt>
                <c:pt idx="127">
                  <c:v>44288</c:v>
                </c:pt>
                <c:pt idx="128">
                  <c:v>44289</c:v>
                </c:pt>
                <c:pt idx="129">
                  <c:v>44290</c:v>
                </c:pt>
                <c:pt idx="130">
                  <c:v>44291</c:v>
                </c:pt>
                <c:pt idx="131">
                  <c:v>44292</c:v>
                </c:pt>
                <c:pt idx="132">
                  <c:v>44293</c:v>
                </c:pt>
                <c:pt idx="133">
                  <c:v>44294</c:v>
                </c:pt>
                <c:pt idx="134">
                  <c:v>44295</c:v>
                </c:pt>
                <c:pt idx="135">
                  <c:v>44296</c:v>
                </c:pt>
                <c:pt idx="136">
                  <c:v>44297</c:v>
                </c:pt>
                <c:pt idx="137">
                  <c:v>44298</c:v>
                </c:pt>
                <c:pt idx="138">
                  <c:v>44299</c:v>
                </c:pt>
                <c:pt idx="139">
                  <c:v>44300</c:v>
                </c:pt>
                <c:pt idx="140">
                  <c:v>44301</c:v>
                </c:pt>
                <c:pt idx="141">
                  <c:v>44302</c:v>
                </c:pt>
                <c:pt idx="142">
                  <c:v>44303</c:v>
                </c:pt>
                <c:pt idx="143">
                  <c:v>44304</c:v>
                </c:pt>
                <c:pt idx="144">
                  <c:v>44305</c:v>
                </c:pt>
                <c:pt idx="145">
                  <c:v>44306</c:v>
                </c:pt>
                <c:pt idx="146">
                  <c:v>44307</c:v>
                </c:pt>
                <c:pt idx="147">
                  <c:v>44308</c:v>
                </c:pt>
                <c:pt idx="148">
                  <c:v>44309</c:v>
                </c:pt>
                <c:pt idx="149">
                  <c:v>44310</c:v>
                </c:pt>
                <c:pt idx="150">
                  <c:v>44311</c:v>
                </c:pt>
                <c:pt idx="151">
                  <c:v>44312</c:v>
                </c:pt>
                <c:pt idx="152">
                  <c:v>44313</c:v>
                </c:pt>
                <c:pt idx="153">
                  <c:v>44314</c:v>
                </c:pt>
                <c:pt idx="154">
                  <c:v>44315</c:v>
                </c:pt>
                <c:pt idx="155">
                  <c:v>44316</c:v>
                </c:pt>
                <c:pt idx="156">
                  <c:v>44317</c:v>
                </c:pt>
                <c:pt idx="157">
                  <c:v>44318</c:v>
                </c:pt>
                <c:pt idx="158">
                  <c:v>44319</c:v>
                </c:pt>
                <c:pt idx="159">
                  <c:v>44320</c:v>
                </c:pt>
                <c:pt idx="160">
                  <c:v>44321</c:v>
                </c:pt>
                <c:pt idx="161">
                  <c:v>44322</c:v>
                </c:pt>
                <c:pt idx="162">
                  <c:v>44323</c:v>
                </c:pt>
                <c:pt idx="163">
                  <c:v>44324</c:v>
                </c:pt>
                <c:pt idx="164">
                  <c:v>44325</c:v>
                </c:pt>
                <c:pt idx="165">
                  <c:v>44326</c:v>
                </c:pt>
                <c:pt idx="166">
                  <c:v>44327</c:v>
                </c:pt>
                <c:pt idx="167">
                  <c:v>44328</c:v>
                </c:pt>
                <c:pt idx="168">
                  <c:v>44329</c:v>
                </c:pt>
                <c:pt idx="169">
                  <c:v>44330</c:v>
                </c:pt>
                <c:pt idx="170">
                  <c:v>44331</c:v>
                </c:pt>
                <c:pt idx="171">
                  <c:v>44332</c:v>
                </c:pt>
                <c:pt idx="172">
                  <c:v>44333</c:v>
                </c:pt>
                <c:pt idx="173">
                  <c:v>44334</c:v>
                </c:pt>
                <c:pt idx="174">
                  <c:v>44335</c:v>
                </c:pt>
                <c:pt idx="175">
                  <c:v>44336</c:v>
                </c:pt>
                <c:pt idx="176">
                  <c:v>44337</c:v>
                </c:pt>
                <c:pt idx="177">
                  <c:v>44340</c:v>
                </c:pt>
                <c:pt idx="178">
                  <c:v>44341</c:v>
                </c:pt>
                <c:pt idx="179">
                  <c:v>44342</c:v>
                </c:pt>
                <c:pt idx="180">
                  <c:v>44343</c:v>
                </c:pt>
                <c:pt idx="181">
                  <c:v>44344</c:v>
                </c:pt>
                <c:pt idx="182">
                  <c:v>44345</c:v>
                </c:pt>
                <c:pt idx="183">
                  <c:v>44346</c:v>
                </c:pt>
                <c:pt idx="184">
                  <c:v>44347</c:v>
                </c:pt>
                <c:pt idx="185">
                  <c:v>44348</c:v>
                </c:pt>
                <c:pt idx="186">
                  <c:v>44349</c:v>
                </c:pt>
                <c:pt idx="187">
                  <c:v>44350</c:v>
                </c:pt>
                <c:pt idx="188">
                  <c:v>44351</c:v>
                </c:pt>
                <c:pt idx="189">
                  <c:v>44352</c:v>
                </c:pt>
                <c:pt idx="190">
                  <c:v>44353</c:v>
                </c:pt>
                <c:pt idx="191">
                  <c:v>44354</c:v>
                </c:pt>
                <c:pt idx="192">
                  <c:v>44355</c:v>
                </c:pt>
                <c:pt idx="193">
                  <c:v>44356</c:v>
                </c:pt>
                <c:pt idx="194">
                  <c:v>44357</c:v>
                </c:pt>
                <c:pt idx="195">
                  <c:v>44358</c:v>
                </c:pt>
                <c:pt idx="196">
                  <c:v>44359</c:v>
                </c:pt>
                <c:pt idx="197">
                  <c:v>44360</c:v>
                </c:pt>
                <c:pt idx="198">
                  <c:v>44361</c:v>
                </c:pt>
                <c:pt idx="199">
                  <c:v>44362</c:v>
                </c:pt>
                <c:pt idx="200">
                  <c:v>44363</c:v>
                </c:pt>
                <c:pt idx="201">
                  <c:v>44364</c:v>
                </c:pt>
                <c:pt idx="202">
                  <c:v>44365</c:v>
                </c:pt>
                <c:pt idx="203">
                  <c:v>44366</c:v>
                </c:pt>
                <c:pt idx="204">
                  <c:v>44367</c:v>
                </c:pt>
                <c:pt idx="205">
                  <c:v>44368</c:v>
                </c:pt>
                <c:pt idx="206">
                  <c:v>44369</c:v>
                </c:pt>
                <c:pt idx="207">
                  <c:v>44370</c:v>
                </c:pt>
                <c:pt idx="208">
                  <c:v>44371</c:v>
                </c:pt>
                <c:pt idx="209">
                  <c:v>44372</c:v>
                </c:pt>
                <c:pt idx="210">
                  <c:v>44373</c:v>
                </c:pt>
                <c:pt idx="211">
                  <c:v>44374</c:v>
                </c:pt>
                <c:pt idx="212">
                  <c:v>44375</c:v>
                </c:pt>
                <c:pt idx="213">
                  <c:v>44376</c:v>
                </c:pt>
                <c:pt idx="214">
                  <c:v>44377</c:v>
                </c:pt>
                <c:pt idx="215">
                  <c:v>44378</c:v>
                </c:pt>
                <c:pt idx="216">
                  <c:v>44379</c:v>
                </c:pt>
                <c:pt idx="217">
                  <c:v>44380</c:v>
                </c:pt>
                <c:pt idx="218">
                  <c:v>44381</c:v>
                </c:pt>
                <c:pt idx="219">
                  <c:v>44382</c:v>
                </c:pt>
                <c:pt idx="220">
                  <c:v>44383</c:v>
                </c:pt>
                <c:pt idx="221">
                  <c:v>44384</c:v>
                </c:pt>
                <c:pt idx="222">
                  <c:v>44385</c:v>
                </c:pt>
                <c:pt idx="223">
                  <c:v>44386</c:v>
                </c:pt>
                <c:pt idx="224">
                  <c:v>44387</c:v>
                </c:pt>
                <c:pt idx="225">
                  <c:v>44388</c:v>
                </c:pt>
                <c:pt idx="226">
                  <c:v>44389</c:v>
                </c:pt>
                <c:pt idx="227">
                  <c:v>44390</c:v>
                </c:pt>
                <c:pt idx="228">
                  <c:v>44391</c:v>
                </c:pt>
                <c:pt idx="229">
                  <c:v>44392</c:v>
                </c:pt>
                <c:pt idx="230">
                  <c:v>44393</c:v>
                </c:pt>
                <c:pt idx="231">
                  <c:v>44394</c:v>
                </c:pt>
                <c:pt idx="232">
                  <c:v>44395</c:v>
                </c:pt>
                <c:pt idx="233">
                  <c:v>44396</c:v>
                </c:pt>
                <c:pt idx="234">
                  <c:v>44397</c:v>
                </c:pt>
                <c:pt idx="235">
                  <c:v>44398</c:v>
                </c:pt>
                <c:pt idx="236">
                  <c:v>44399</c:v>
                </c:pt>
                <c:pt idx="237">
                  <c:v>44400</c:v>
                </c:pt>
                <c:pt idx="238">
                  <c:v>44401</c:v>
                </c:pt>
                <c:pt idx="239">
                  <c:v>44402</c:v>
                </c:pt>
                <c:pt idx="240">
                  <c:v>44403</c:v>
                </c:pt>
                <c:pt idx="241">
                  <c:v>44404</c:v>
                </c:pt>
                <c:pt idx="242">
                  <c:v>44405</c:v>
                </c:pt>
                <c:pt idx="243">
                  <c:v>44406</c:v>
                </c:pt>
                <c:pt idx="244">
                  <c:v>44407</c:v>
                </c:pt>
                <c:pt idx="245">
                  <c:v>44408</c:v>
                </c:pt>
                <c:pt idx="246">
                  <c:v>44409</c:v>
                </c:pt>
                <c:pt idx="247">
                  <c:v>44410</c:v>
                </c:pt>
                <c:pt idx="248">
                  <c:v>44411</c:v>
                </c:pt>
                <c:pt idx="249">
                  <c:v>44412</c:v>
                </c:pt>
                <c:pt idx="250">
                  <c:v>44413</c:v>
                </c:pt>
                <c:pt idx="251">
                  <c:v>44414</c:v>
                </c:pt>
                <c:pt idx="252">
                  <c:v>44415</c:v>
                </c:pt>
                <c:pt idx="253">
                  <c:v>44416</c:v>
                </c:pt>
                <c:pt idx="254">
                  <c:v>44417</c:v>
                </c:pt>
                <c:pt idx="255">
                  <c:v>44418</c:v>
                </c:pt>
                <c:pt idx="256">
                  <c:v>44419</c:v>
                </c:pt>
                <c:pt idx="257">
                  <c:v>44420</c:v>
                </c:pt>
                <c:pt idx="258">
                  <c:v>44421</c:v>
                </c:pt>
                <c:pt idx="259">
                  <c:v>44422</c:v>
                </c:pt>
                <c:pt idx="260">
                  <c:v>44423</c:v>
                </c:pt>
                <c:pt idx="261">
                  <c:v>44424</c:v>
                </c:pt>
                <c:pt idx="262">
                  <c:v>44425</c:v>
                </c:pt>
                <c:pt idx="263">
                  <c:v>44426</c:v>
                </c:pt>
                <c:pt idx="264">
                  <c:v>44427</c:v>
                </c:pt>
                <c:pt idx="265">
                  <c:v>44428</c:v>
                </c:pt>
                <c:pt idx="266">
                  <c:v>44429</c:v>
                </c:pt>
                <c:pt idx="267">
                  <c:v>44430</c:v>
                </c:pt>
                <c:pt idx="268">
                  <c:v>44431</c:v>
                </c:pt>
                <c:pt idx="269">
                  <c:v>44432</c:v>
                </c:pt>
                <c:pt idx="270">
                  <c:v>44433</c:v>
                </c:pt>
                <c:pt idx="271">
                  <c:v>44434</c:v>
                </c:pt>
                <c:pt idx="272">
                  <c:v>44435</c:v>
                </c:pt>
                <c:pt idx="273">
                  <c:v>44436</c:v>
                </c:pt>
                <c:pt idx="274">
                  <c:v>44437</c:v>
                </c:pt>
                <c:pt idx="275">
                  <c:v>44438</c:v>
                </c:pt>
                <c:pt idx="276">
                  <c:v>44439</c:v>
                </c:pt>
                <c:pt idx="277">
                  <c:v>44440</c:v>
                </c:pt>
                <c:pt idx="278">
                  <c:v>44441</c:v>
                </c:pt>
                <c:pt idx="279">
                  <c:v>44442</c:v>
                </c:pt>
                <c:pt idx="280">
                  <c:v>44443</c:v>
                </c:pt>
                <c:pt idx="281">
                  <c:v>44444</c:v>
                </c:pt>
                <c:pt idx="282">
                  <c:v>44445</c:v>
                </c:pt>
                <c:pt idx="283">
                  <c:v>44446</c:v>
                </c:pt>
                <c:pt idx="284">
                  <c:v>44447</c:v>
                </c:pt>
                <c:pt idx="285">
                  <c:v>44448</c:v>
                </c:pt>
                <c:pt idx="286">
                  <c:v>44449</c:v>
                </c:pt>
                <c:pt idx="287">
                  <c:v>44450</c:v>
                </c:pt>
                <c:pt idx="288">
                  <c:v>44451</c:v>
                </c:pt>
                <c:pt idx="289">
                  <c:v>44452</c:v>
                </c:pt>
                <c:pt idx="290">
                  <c:v>44453</c:v>
                </c:pt>
              </c:numCache>
            </c:numRef>
          </c:cat>
          <c:val>
            <c:numRef>
              <c:f>基准比较!$C$5:$C$295</c:f>
              <c:numCache>
                <c:formatCode>_ * #,##0.0000_ ;_ * \-#,##0.0000_ ;_ * "-"??_ ;_ @_ </c:formatCode>
                <c:ptCount val="291"/>
                <c:pt idx="0">
                  <c:v>1.0007559150969809</c:v>
                </c:pt>
                <c:pt idx="1">
                  <c:v>1.001341132661693</c:v>
                </c:pt>
                <c:pt idx="2">
                  <c:v>1.0014562011548438</c:v>
                </c:pt>
                <c:pt idx="3">
                  <c:v>1.0015712696479944</c:v>
                </c:pt>
                <c:pt idx="4">
                  <c:v>1.0028371858288128</c:v>
                </c:pt>
                <c:pt idx="5">
                  <c:v>1.0024795216167348</c:v>
                </c:pt>
                <c:pt idx="6">
                  <c:v>1.0011378562095068</c:v>
                </c:pt>
                <c:pt idx="7">
                  <c:v>1.001332622868629</c:v>
                </c:pt>
                <c:pt idx="8">
                  <c:v>1.0024689082083211</c:v>
                </c:pt>
                <c:pt idx="9">
                  <c:v>1.0025839767014717</c:v>
                </c:pt>
                <c:pt idx="10">
                  <c:v>1.0026990451946225</c:v>
                </c:pt>
                <c:pt idx="11">
                  <c:v>1.0023796765654684</c:v>
                </c:pt>
                <c:pt idx="12">
                  <c:v>1.0045574982591123</c:v>
                </c:pt>
                <c:pt idx="13">
                  <c:v>1.0047042440929366</c:v>
                </c:pt>
                <c:pt idx="14">
                  <c:v>1.0046833896303167</c:v>
                </c:pt>
                <c:pt idx="15">
                  <c:v>1.0050252906139787</c:v>
                </c:pt>
                <c:pt idx="16">
                  <c:v>1.0051403591071295</c:v>
                </c:pt>
                <c:pt idx="17">
                  <c:v>1.0052554276002801</c:v>
                </c:pt>
                <c:pt idx="18">
                  <c:v>1.0045388453116522</c:v>
                </c:pt>
                <c:pt idx="19">
                  <c:v>1.0044567667378519</c:v>
                </c:pt>
                <c:pt idx="20">
                  <c:v>1.0030898860034076</c:v>
                </c:pt>
                <c:pt idx="21">
                  <c:v>1.0032185893644814</c:v>
                </c:pt>
                <c:pt idx="22">
                  <c:v>1.0021277766247136</c:v>
                </c:pt>
                <c:pt idx="23">
                  <c:v>1.0022428451178642</c:v>
                </c:pt>
                <c:pt idx="24">
                  <c:v>1.002357913611015</c:v>
                </c:pt>
                <c:pt idx="25">
                  <c:v>1.0033638767971711</c:v>
                </c:pt>
                <c:pt idx="26">
                  <c:v>1.0036639162757057</c:v>
                </c:pt>
                <c:pt idx="27">
                  <c:v>1.0038050749773144</c:v>
                </c:pt>
                <c:pt idx="28">
                  <c:v>1.0051873679390186</c:v>
                </c:pt>
                <c:pt idx="29">
                  <c:v>1.004965546615455</c:v>
                </c:pt>
                <c:pt idx="30">
                  <c:v>1.0050806151086058</c:v>
                </c:pt>
                <c:pt idx="31">
                  <c:v>1.0051956836017564</c:v>
                </c:pt>
                <c:pt idx="32">
                  <c:v>1.006438241625137</c:v>
                </c:pt>
                <c:pt idx="33">
                  <c:v>1.0047202269137614</c:v>
                </c:pt>
                <c:pt idx="34">
                  <c:v>1.0057108035166513</c:v>
                </c:pt>
                <c:pt idx="35">
                  <c:v>1.0053370828903563</c:v>
                </c:pt>
                <c:pt idx="36">
                  <c:v>1.0063801308862894</c:v>
                </c:pt>
                <c:pt idx="37">
                  <c:v>1.00649519937944</c:v>
                </c:pt>
                <c:pt idx="38">
                  <c:v>1.0066102678725908</c:v>
                </c:pt>
                <c:pt idx="39">
                  <c:v>1.0069507979485928</c:v>
                </c:pt>
                <c:pt idx="40">
                  <c:v>1.0065648992878709</c:v>
                </c:pt>
                <c:pt idx="41">
                  <c:v>1.0080443841346609</c:v>
                </c:pt>
                <c:pt idx="42">
                  <c:v>1.0100486688377208</c:v>
                </c:pt>
                <c:pt idx="43">
                  <c:v>1.0101637373308714</c:v>
                </c:pt>
                <c:pt idx="44">
                  <c:v>1.0102788058240222</c:v>
                </c:pt>
                <c:pt idx="45">
                  <c:v>1.0103938743171728</c:v>
                </c:pt>
                <c:pt idx="46">
                  <c:v>1.01181928252007</c:v>
                </c:pt>
                <c:pt idx="47">
                  <c:v>1.013722961738913</c:v>
                </c:pt>
                <c:pt idx="48">
                  <c:v>1.0145653631429286</c:v>
                </c:pt>
                <c:pt idx="49">
                  <c:v>1.0162207245064805</c:v>
                </c:pt>
                <c:pt idx="50">
                  <c:v>1.0161221540307022</c:v>
                </c:pt>
                <c:pt idx="51">
                  <c:v>1.0162372225238527</c:v>
                </c:pt>
                <c:pt idx="52">
                  <c:v>1.0163522910170035</c:v>
                </c:pt>
                <c:pt idx="53">
                  <c:v>1.0152403659086997</c:v>
                </c:pt>
                <c:pt idx="54">
                  <c:v>1.0181097577895937</c:v>
                </c:pt>
                <c:pt idx="55">
                  <c:v>1.0177660662902044</c:v>
                </c:pt>
                <c:pt idx="56">
                  <c:v>1.0159870989151769</c:v>
                </c:pt>
                <c:pt idx="57">
                  <c:v>1.0158257752389055</c:v>
                </c:pt>
                <c:pt idx="58">
                  <c:v>1.0159408437320561</c:v>
                </c:pt>
                <c:pt idx="59">
                  <c:v>1.0160559122252069</c:v>
                </c:pt>
                <c:pt idx="60">
                  <c:v>1.0174752548452093</c:v>
                </c:pt>
                <c:pt idx="61" formatCode="0.000">
                  <c:v>1.0161814423173268</c:v>
                </c:pt>
                <c:pt idx="62" formatCode="0.000">
                  <c:v>1.0171237286002501</c:v>
                </c:pt>
                <c:pt idx="63" formatCode="0.000">
                  <c:v>1.0189465105971343</c:v>
                </c:pt>
                <c:pt idx="64" formatCode="0.000">
                  <c:v>1.0191933580773169</c:v>
                </c:pt>
                <c:pt idx="65" formatCode="0.000">
                  <c:v>1.0193084265704677</c:v>
                </c:pt>
                <c:pt idx="66" formatCode="0.000">
                  <c:v>1.0194234950636183</c:v>
                </c:pt>
                <c:pt idx="67" formatCode="0.000">
                  <c:v>1.0204453291422999</c:v>
                </c:pt>
                <c:pt idx="68" formatCode="0.000">
                  <c:v>1.0183770494766555</c:v>
                </c:pt>
                <c:pt idx="69" formatCode="0.000">
                  <c:v>1.018816894196471</c:v>
                </c:pt>
                <c:pt idx="70" formatCode="0.000">
                  <c:v>1.0160428372876984</c:v>
                </c:pt>
                <c:pt idx="71" formatCode="0.000">
                  <c:v>1.0155116829536746</c:v>
                </c:pt>
                <c:pt idx="72" formatCode="0.000">
                  <c:v>1.0156267514468251</c:v>
                </c:pt>
                <c:pt idx="73" formatCode="0.000">
                  <c:v>1.0157418199399759</c:v>
                </c:pt>
                <c:pt idx="74" formatCode="0.000">
                  <c:v>1.0170593189625761</c:v>
                </c:pt>
                <c:pt idx="75" formatCode="0.000">
                  <c:v>1.0187079136665245</c:v>
                </c:pt>
                <c:pt idx="76" formatCode="0.000">
                  <c:v>1.0183694226330873</c:v>
                </c:pt>
                <c:pt idx="77" formatCode="0.000">
                  <c:v>1.0180478160264714</c:v>
                </c:pt>
                <c:pt idx="78" formatCode="0.000">
                  <c:v>1.0179827644382657</c:v>
                </c:pt>
                <c:pt idx="79" formatCode="0.000">
                  <c:v>1.0180978329314165</c:v>
                </c:pt>
                <c:pt idx="80" formatCode="0.000">
                  <c:v>1.0182129014245671</c:v>
                </c:pt>
                <c:pt idx="81" formatCode="0.000">
                  <c:v>1.0199060213345665</c:v>
                </c:pt>
                <c:pt idx="82" formatCode="0.000">
                  <c:v>1.0224237636835121</c:v>
                </c:pt>
                <c:pt idx="83" formatCode="0.000">
                  <c:v>1.0246890285855488</c:v>
                </c:pt>
                <c:pt idx="84" formatCode="0.000">
                  <c:v>1.0254945080376034</c:v>
                </c:pt>
                <c:pt idx="85" formatCode="0.000">
                  <c:v>1.0253238321152014</c:v>
                </c:pt>
                <c:pt idx="86" formatCode="0.000">
                  <c:v>1.025931197064204</c:v>
                </c:pt>
                <c:pt idx="87" formatCode="0.000">
                  <c:v>1.0260462655573548</c:v>
                </c:pt>
                <c:pt idx="88" formatCode="0.000">
                  <c:v>1.0261613340505056</c:v>
                </c:pt>
                <c:pt idx="89" formatCode="0.000">
                  <c:v>1.0232633994259155</c:v>
                </c:pt>
                <c:pt idx="90" formatCode="0.000">
                  <c:v>1.0230065262197459</c:v>
                </c:pt>
                <c:pt idx="91" formatCode="0.000">
                  <c:v>1.0205459052801147</c:v>
                </c:pt>
                <c:pt idx="92" formatCode="0.000">
                  <c:v>1.0210250220128108</c:v>
                </c:pt>
                <c:pt idx="93" formatCode="0.000">
                  <c:v>1.0185631922528924</c:v>
                </c:pt>
                <c:pt idx="94" formatCode="0.000">
                  <c:v>1.018678260746043</c:v>
                </c:pt>
                <c:pt idx="95" formatCode="0.000">
                  <c:v>1.0187933292391937</c:v>
                </c:pt>
                <c:pt idx="96" formatCode="0.000">
                  <c:v>1.0206508135567587</c:v>
                </c:pt>
                <c:pt idx="97" formatCode="0.000">
                  <c:v>1.019479693358726</c:v>
                </c:pt>
                <c:pt idx="98" formatCode="0.000">
                  <c:v>1.021538414031903</c:v>
                </c:pt>
                <c:pt idx="99" formatCode="0.000">
                  <c:v>1.0185150394035634</c:v>
                </c:pt>
                <c:pt idx="100" formatCode="0.000">
                  <c:v>1.0183552565337641</c:v>
                </c:pt>
                <c:pt idx="101" formatCode="0.000">
                  <c:v>1.0184703250269149</c:v>
                </c:pt>
                <c:pt idx="102" formatCode="0.000">
                  <c:v>1.0185853935200657</c:v>
                </c:pt>
                <c:pt idx="103" formatCode="0.000">
                  <c:v>1.0152957640181199</c:v>
                </c:pt>
                <c:pt idx="104" formatCode="0.000">
                  <c:v>1.0131558651679708</c:v>
                </c:pt>
                <c:pt idx="105" formatCode="0.000">
                  <c:v>1.0136123990286154</c:v>
                </c:pt>
                <c:pt idx="106" formatCode="0.000">
                  <c:v>1.0162380407935583</c:v>
                </c:pt>
                <c:pt idx="107" formatCode="0.000">
                  <c:v>1.016669011717922</c:v>
                </c:pt>
                <c:pt idx="108" formatCode="0.000">
                  <c:v>1.0167840802110728</c:v>
                </c:pt>
                <c:pt idx="109" formatCode="0.000">
                  <c:v>1.0150994478154836</c:v>
                </c:pt>
                <c:pt idx="110" formatCode="0.000">
                  <c:v>1.0159796253416853</c:v>
                </c:pt>
                <c:pt idx="111" formatCode="0.000">
                  <c:v>1.0165424260274389</c:v>
                </c:pt>
                <c:pt idx="112" formatCode="0.000">
                  <c:v>1.0174770863923959</c:v>
                </c:pt>
                <c:pt idx="113" formatCode="0.000">
                  <c:v>1.015234779568329</c:v>
                </c:pt>
                <c:pt idx="114" formatCode="0.000">
                  <c:v>1.0153498480614795</c:v>
                </c:pt>
                <c:pt idx="115" formatCode="0.000">
                  <c:v>1.0154649165546303</c:v>
                </c:pt>
                <c:pt idx="116" formatCode="0.000">
                  <c:v>1.0167294852621074</c:v>
                </c:pt>
                <c:pt idx="117" formatCode="0.000">
                  <c:v>1.0157751442317462</c:v>
                </c:pt>
                <c:pt idx="118" formatCode="0.000">
                  <c:v>1.0143458754816124</c:v>
                </c:pt>
                <c:pt idx="119" formatCode="0.000">
                  <c:v>1.0144791329120071</c:v>
                </c:pt>
                <c:pt idx="120" formatCode="0.000">
                  <c:v>1.0166907996208294</c:v>
                </c:pt>
                <c:pt idx="121" formatCode="0.000">
                  <c:v>1.0168058681139802</c:v>
                </c:pt>
                <c:pt idx="122" formatCode="0.000">
                  <c:v>1.0169209366071308</c:v>
                </c:pt>
                <c:pt idx="123" formatCode="0.000">
                  <c:v>1.0171868010371612</c:v>
                </c:pt>
                <c:pt idx="124" formatCode="0.000">
                  <c:v>1.0181450167984074</c:v>
                </c:pt>
                <c:pt idx="125" formatCode="0.000">
                  <c:v>1.0174369470261468</c:v>
                </c:pt>
                <c:pt idx="126" formatCode="0.000">
                  <c:v>1.0187419750853328</c:v>
                </c:pt>
                <c:pt idx="127" formatCode="0.000">
                  <c:v>1.0197074281454224</c:v>
                </c:pt>
                <c:pt idx="128" formatCode="0.000">
                  <c:v>1.0198224966385729</c:v>
                </c:pt>
                <c:pt idx="129" formatCode="0.000">
                  <c:v>1.0199375651317237</c:v>
                </c:pt>
                <c:pt idx="130" formatCode="0.000">
                  <c:v>1.0200526336248743</c:v>
                </c:pt>
                <c:pt idx="131" formatCode="0.000">
                  <c:v>1.0198962819299451</c:v>
                </c:pt>
                <c:pt idx="132" formatCode="0.000">
                  <c:v>1.0194565448742396</c:v>
                </c:pt>
                <c:pt idx="133" formatCode="0.000">
                  <c:v>1.0197362043067062</c:v>
                </c:pt>
                <c:pt idx="134" formatCode="0.000">
                  <c:v>1.0185680993243813</c:v>
                </c:pt>
                <c:pt idx="135" formatCode="0.000">
                  <c:v>1.0186831678175321</c:v>
                </c:pt>
                <c:pt idx="136" formatCode="0.000">
                  <c:v>1.0187982363106827</c:v>
                </c:pt>
                <c:pt idx="137" formatCode="0.000">
                  <c:v>1.0171401060485863</c:v>
                </c:pt>
                <c:pt idx="138" formatCode="0.000">
                  <c:v>1.0170669110345372</c:v>
                </c:pt>
                <c:pt idx="139" formatCode="0.000">
                  <c:v>1.0180725754331266</c:v>
                </c:pt>
                <c:pt idx="140" formatCode="0.000">
                  <c:v>1.0176891451873364</c:v>
                </c:pt>
                <c:pt idx="141" formatCode="0.000">
                  <c:v>1.0183065693177591</c:v>
                </c:pt>
                <c:pt idx="142" formatCode="0.000">
                  <c:v>1.0184216378109099</c:v>
                </c:pt>
                <c:pt idx="143" formatCode="0.000">
                  <c:v>1.0185367063040607</c:v>
                </c:pt>
                <c:pt idx="144" formatCode="0.000">
                  <c:v>1.020860207441608</c:v>
                </c:pt>
                <c:pt idx="145" formatCode="0.000">
                  <c:v>1.0209301961164921</c:v>
                </c:pt>
                <c:pt idx="146" formatCode="0.000">
                  <c:v>1.0212555719995573</c:v>
                </c:pt>
                <c:pt idx="147" formatCode="0.000">
                  <c:v>1.0213148238506313</c:v>
                </c:pt>
                <c:pt idx="148" formatCode="0.000">
                  <c:v>1.0222173674814341</c:v>
                </c:pt>
                <c:pt idx="149" formatCode="0.000">
                  <c:v>1.0223324359745849</c:v>
                </c:pt>
                <c:pt idx="150" formatCode="0.000">
                  <c:v>1.0224475044677355</c:v>
                </c:pt>
                <c:pt idx="151" formatCode="0.000">
                  <c:v>1.0215766618687396</c:v>
                </c:pt>
                <c:pt idx="152" formatCode="0.000">
                  <c:v>1.0219131612418781</c:v>
                </c:pt>
                <c:pt idx="153" formatCode="0.000">
                  <c:v>1.0226383812867226</c:v>
                </c:pt>
                <c:pt idx="154" formatCode="0.000">
                  <c:v>1.0234651227070832</c:v>
                </c:pt>
                <c:pt idx="155" formatCode="0.000">
                  <c:v>1.0229201304077049</c:v>
                </c:pt>
                <c:pt idx="156" formatCode="0.000">
                  <c:v>1.0230351989008557</c:v>
                </c:pt>
                <c:pt idx="157" formatCode="0.000">
                  <c:v>1.0231502673940063</c:v>
                </c:pt>
                <c:pt idx="158" formatCode="0.000">
                  <c:v>1.0232653358871571</c:v>
                </c:pt>
                <c:pt idx="159" formatCode="0.000">
                  <c:v>1.0233804043803076</c:v>
                </c:pt>
                <c:pt idx="160" formatCode="0.000">
                  <c:v>1.0234954728734584</c:v>
                </c:pt>
                <c:pt idx="161" formatCode="0.000">
                  <c:v>1.0226472424394126</c:v>
                </c:pt>
                <c:pt idx="162" formatCode="0.000">
                  <c:v>1.0215775674553595</c:v>
                </c:pt>
                <c:pt idx="163" formatCode="0.000">
                  <c:v>1.0216926359485101</c:v>
                </c:pt>
                <c:pt idx="164" formatCode="0.000">
                  <c:v>1.0218077044416609</c:v>
                </c:pt>
                <c:pt idx="165" formatCode="0.000">
                  <c:v>1.0219822941521461</c:v>
                </c:pt>
                <c:pt idx="166" formatCode="0.000">
                  <c:v>1.0225035907061364</c:v>
                </c:pt>
                <c:pt idx="167" formatCode="0.000">
                  <c:v>1.0231618003158738</c:v>
                </c:pt>
                <c:pt idx="168" formatCode="0.000">
                  <c:v>1.022199794310348</c:v>
                </c:pt>
                <c:pt idx="169" formatCode="0.000">
                  <c:v>1.0244769931393223</c:v>
                </c:pt>
                <c:pt idx="170" formatCode="0.000">
                  <c:v>1.0245920616324731</c:v>
                </c:pt>
                <c:pt idx="171" formatCode="0.000">
                  <c:v>1.0247071301256236</c:v>
                </c:pt>
                <c:pt idx="172" formatCode="0.000">
                  <c:v>1.0261803892550063</c:v>
                </c:pt>
                <c:pt idx="173" formatCode="0.000">
                  <c:v>1.0264155723029196</c:v>
                </c:pt>
                <c:pt idx="174" formatCode="0.000">
                  <c:v>1.0262344524856946</c:v>
                </c:pt>
                <c:pt idx="175" formatCode="0.000">
                  <c:v>1.0264393349591738</c:v>
                </c:pt>
                <c:pt idx="176" formatCode="0.000">
                  <c:v>1.0256590249929554</c:v>
                </c:pt>
                <c:pt idx="177" formatCode="0.000">
                  <c:v>1.0263999580054863</c:v>
                </c:pt>
                <c:pt idx="178" formatCode="0.000">
                  <c:v>1.0293446619289841</c:v>
                </c:pt>
                <c:pt idx="179" formatCode="0.000">
                  <c:v>1.0295243388395467</c:v>
                </c:pt>
                <c:pt idx="180" formatCode="0.000">
                  <c:v>1.0301267239957677</c:v>
                </c:pt>
                <c:pt idx="181" formatCode="0.000">
                  <c:v>1.0299097203776131</c:v>
                </c:pt>
                <c:pt idx="182" formatCode="0.000">
                  <c:v>1.0300247888707639</c:v>
                </c:pt>
                <c:pt idx="183" formatCode="0.000">
                  <c:v>1.0301398573639142</c:v>
                </c:pt>
                <c:pt idx="184" formatCode="0.000">
                  <c:v>1.030643503969997</c:v>
                </c:pt>
                <c:pt idx="185" formatCode="0.000">
                  <c:v>1.0309566393271183</c:v>
                </c:pt>
                <c:pt idx="186" formatCode="0.000">
                  <c:v>1.0300467610112909</c:v>
                </c:pt>
                <c:pt idx="187" formatCode="0.000">
                  <c:v>1.0295680819760298</c:v>
                </c:pt>
                <c:pt idx="188" formatCode="0.000">
                  <c:v>1.0301992972031688</c:v>
                </c:pt>
                <c:pt idx="189" formatCode="0.000">
                  <c:v>1.0303143656963194</c:v>
                </c:pt>
                <c:pt idx="190" formatCode="0.000">
                  <c:v>1.0304294341894702</c:v>
                </c:pt>
                <c:pt idx="191" formatCode="0.000">
                  <c:v>1.0305766604268334</c:v>
                </c:pt>
                <c:pt idx="192" formatCode="0.000">
                  <c:v>1.0298427562707637</c:v>
                </c:pt>
                <c:pt idx="193" formatCode="0.000">
                  <c:v>1.0300564598124771</c:v>
                </c:pt>
                <c:pt idx="194" formatCode="0.000">
                  <c:v>1.0309883295406164</c:v>
                </c:pt>
                <c:pt idx="195" formatCode="0.000">
                  <c:v>1.0302245368635548</c:v>
                </c:pt>
                <c:pt idx="196" formatCode="0.000">
                  <c:v>1.0303396053567055</c:v>
                </c:pt>
                <c:pt idx="197" formatCode="0.000">
                  <c:v>1.0304546738498561</c:v>
                </c:pt>
                <c:pt idx="198" formatCode="0.000">
                  <c:v>1.0305697423430069</c:v>
                </c:pt>
                <c:pt idx="199" formatCode="0.000">
                  <c:v>1.0295421593015512</c:v>
                </c:pt>
                <c:pt idx="200" formatCode="0.000">
                  <c:v>1.0279475067509765</c:v>
                </c:pt>
                <c:pt idx="201" formatCode="0.000">
                  <c:v>1.0285774838649295</c:v>
                </c:pt>
                <c:pt idx="202" formatCode="0.000">
                  <c:v>1.0288470919274162</c:v>
                </c:pt>
                <c:pt idx="203" formatCode="0.000">
                  <c:v>1.0289621604205668</c:v>
                </c:pt>
                <c:pt idx="204" formatCode="0.000">
                  <c:v>1.0290772289137176</c:v>
                </c:pt>
                <c:pt idx="205" formatCode="0.000">
                  <c:v>1.0291728918378975</c:v>
                </c:pt>
                <c:pt idx="206" formatCode="0.000">
                  <c:v>1.0299074719403123</c:v>
                </c:pt>
                <c:pt idx="207" formatCode="0.000">
                  <c:v>1.0305993664307151</c:v>
                </c:pt>
                <c:pt idx="208" formatCode="0.000">
                  <c:v>1.0307282670306406</c:v>
                </c:pt>
                <c:pt idx="209" formatCode="0.000">
                  <c:v>1.0323843450937811</c:v>
                </c:pt>
                <c:pt idx="210" formatCode="0.0000">
                  <c:v>1.0324994135869319</c:v>
                </c:pt>
                <c:pt idx="211" formatCode="0.0000">
                  <c:v>1.0326144820800827</c:v>
                </c:pt>
                <c:pt idx="212" formatCode="0.0000">
                  <c:v>1.0329699515344308</c:v>
                </c:pt>
                <c:pt idx="213" formatCode="0.0000">
                  <c:v>1.0318905142036652</c:v>
                </c:pt>
                <c:pt idx="214" formatCode="0.0000">
                  <c:v>1.0326879920182068</c:v>
                </c:pt>
                <c:pt idx="215" formatCode="0.0000">
                  <c:v>1.0325726464757627</c:v>
                </c:pt>
                <c:pt idx="216" formatCode="0.0000">
                  <c:v>1.0301193429022311</c:v>
                </c:pt>
                <c:pt idx="217" formatCode="0.0000">
                  <c:v>1.0302344113953819</c:v>
                </c:pt>
                <c:pt idx="218" formatCode="0.0000">
                  <c:v>1.0303494798885324</c:v>
                </c:pt>
                <c:pt idx="219" formatCode="0.0000">
                  <c:v>1.0307240795586035</c:v>
                </c:pt>
                <c:pt idx="220" formatCode="0.0000">
                  <c:v>1.0307910862163978</c:v>
                </c:pt>
                <c:pt idx="221" formatCode="0.0000">
                  <c:v>1.0320101279006877</c:v>
                </c:pt>
                <c:pt idx="222" formatCode="0.0000">
                  <c:v>1.0312401817620351</c:v>
                </c:pt>
                <c:pt idx="223" formatCode="0.0000">
                  <c:v>1.0312513463905739</c:v>
                </c:pt>
                <c:pt idx="224" formatCode="0.0000">
                  <c:v>1.0313664148837245</c:v>
                </c:pt>
                <c:pt idx="225" formatCode="0.0000">
                  <c:v>1.0314814833768753</c:v>
                </c:pt>
                <c:pt idx="226" formatCode="0.0000">
                  <c:v>1.0329522975256449</c:v>
                </c:pt>
                <c:pt idx="227" formatCode="0.0000">
                  <c:v>1.0334178535990948</c:v>
                </c:pt>
                <c:pt idx="228" formatCode="0.0000">
                  <c:v>1.0323735208781524</c:v>
                </c:pt>
                <c:pt idx="229" formatCode="0.0000">
                  <c:v>1.033693849594769</c:v>
                </c:pt>
                <c:pt idx="230" formatCode="0.0000">
                  <c:v>1.0328818505707174</c:v>
                </c:pt>
                <c:pt idx="231" formatCode="0.0000">
                  <c:v>1.0329969190638681</c:v>
                </c:pt>
                <c:pt idx="232" formatCode="0.0000">
                  <c:v>1.0331119875570187</c:v>
                </c:pt>
                <c:pt idx="233" formatCode="0.0000">
                  <c:v>1.0333995404492597</c:v>
                </c:pt>
                <c:pt idx="234" formatCode="0.0000">
                  <c:v>1.033484320085136</c:v>
                </c:pt>
                <c:pt idx="235" formatCode="0.0000">
                  <c:v>1.0344487498466304</c:v>
                </c:pt>
                <c:pt idx="236" formatCode="0.0000">
                  <c:v>1.0348334516610391</c:v>
                </c:pt>
                <c:pt idx="237" formatCode="0.0000">
                  <c:v>1.0338113639673832</c:v>
                </c:pt>
                <c:pt idx="238" formatCode="0.0000">
                  <c:v>1.0339264324605337</c:v>
                </c:pt>
                <c:pt idx="239" formatCode="0.0000">
                  <c:v>1.0340415009536845</c:v>
                </c:pt>
                <c:pt idx="240" formatCode="0.0000">
                  <c:v>1.0311380436412561</c:v>
                </c:pt>
                <c:pt idx="241" formatCode="0.0000">
                  <c:v>1.0279647049943603</c:v>
                </c:pt>
                <c:pt idx="242" formatCode="0.0000">
                  <c:v>1.0278851495155696</c:v>
                </c:pt>
                <c:pt idx="243" formatCode="0.0000">
                  <c:v>1.0299074298227417</c:v>
                </c:pt>
                <c:pt idx="244" formatCode="0.0000">
                  <c:v>1.0294300572507635</c:v>
                </c:pt>
                <c:pt idx="245" formatCode="0.0000">
                  <c:v>1.0295451257439143</c:v>
                </c:pt>
                <c:pt idx="246" formatCode="0.0000">
                  <c:v>1.0296601942370649</c:v>
                </c:pt>
                <c:pt idx="247" formatCode="0.0000">
                  <c:v>1.0320909757340169</c:v>
                </c:pt>
                <c:pt idx="248" formatCode="0.0000">
                  <c:v>1.0320215809853615</c:v>
                </c:pt>
                <c:pt idx="249" formatCode="0.0000">
                  <c:v>1.0332462410476253</c:v>
                </c:pt>
                <c:pt idx="250" formatCode="0.0000">
                  <c:v>1.0328130773183921</c:v>
                </c:pt>
                <c:pt idx="251" formatCode="0.0000">
                  <c:v>1.0325916641425508</c:v>
                </c:pt>
                <c:pt idx="252" formatCode="0.0000">
                  <c:v>1.0327067326357013</c:v>
                </c:pt>
                <c:pt idx="253" formatCode="0.0000">
                  <c:v>1.0328218011288521</c:v>
                </c:pt>
                <c:pt idx="254" formatCode="0.0000">
                  <c:v>1.0340970207343028</c:v>
                </c:pt>
                <c:pt idx="255" formatCode="0.0000">
                  <c:v>1.035266932368863</c:v>
                </c:pt>
                <c:pt idx="256" formatCode="0.0000">
                  <c:v>1.035129675738178</c:v>
                </c:pt>
                <c:pt idx="257" formatCode="0.0000">
                  <c:v>1.0346527659939997</c:v>
                </c:pt>
                <c:pt idx="258" formatCode="0.0000">
                  <c:v>1.03431044930799</c:v>
                </c:pt>
                <c:pt idx="259" formatCode="0.0000">
                  <c:v>1.0344255178011408</c:v>
                </c:pt>
                <c:pt idx="260" formatCode="0.0000">
                  <c:v>1.0345405862942914</c:v>
                </c:pt>
                <c:pt idx="261" formatCode="0.0000">
                  <c:v>1.0344501026114192</c:v>
                </c:pt>
                <c:pt idx="262" formatCode="0.0000">
                  <c:v>1.0323632082850696</c:v>
                </c:pt>
                <c:pt idx="263" formatCode="0.0000">
                  <c:v>1.0335453174826561</c:v>
                </c:pt>
                <c:pt idx="264" formatCode="0.0000">
                  <c:v>1.0331710168569666</c:v>
                </c:pt>
                <c:pt idx="265" formatCode="0.0000">
                  <c:v>1.031714372916551</c:v>
                </c:pt>
                <c:pt idx="266" formatCode="0.0000">
                  <c:v>1.0318294414097018</c:v>
                </c:pt>
                <c:pt idx="267" formatCode="0.0000">
                  <c:v>1.0319445099028524</c:v>
                </c:pt>
                <c:pt idx="268" formatCode="0.0000">
                  <c:v>1.0334848361002795</c:v>
                </c:pt>
                <c:pt idx="269" formatCode="0.0000">
                  <c:v>1.0346667910219325</c:v>
                </c:pt>
                <c:pt idx="270" formatCode="0.0000">
                  <c:v>1.0351550822905073</c:v>
                </c:pt>
                <c:pt idx="271" formatCode="0.0000">
                  <c:v>1.0336153070563905</c:v>
                </c:pt>
                <c:pt idx="272" formatCode="0.0000">
                  <c:v>1.0343493501223286</c:v>
                </c:pt>
                <c:pt idx="273" formatCode="0.0000">
                  <c:v>1.0344644186154792</c:v>
                </c:pt>
                <c:pt idx="274" formatCode="0.0000">
                  <c:v>1.03457948710863</c:v>
                </c:pt>
                <c:pt idx="275" formatCode="0.0000">
                  <c:v>1.0346393521577169</c:v>
                </c:pt>
                <c:pt idx="276" formatCode="0.0000">
                  <c:v>1.0347322771722969</c:v>
                </c:pt>
                <c:pt idx="277" formatCode="0.0000">
                  <c:v>1.0356446397827499</c:v>
                </c:pt>
                <c:pt idx="278" formatCode="0.0000">
                  <c:v>1.0361578612609936</c:v>
                </c:pt>
                <c:pt idx="279" formatCode="0.0000">
                  <c:v>1.0357547500929849</c:v>
                </c:pt>
                <c:pt idx="280" formatCode="0.0000">
                  <c:v>1.0358698185861357</c:v>
                </c:pt>
                <c:pt idx="281" formatCode="0.0000">
                  <c:v>1.0359848870792863</c:v>
                </c:pt>
                <c:pt idx="282" formatCode="0.0000">
                  <c:v>1.0378102859084559</c:v>
                </c:pt>
                <c:pt idx="283" formatCode="0.0000">
                  <c:v>1.0393678675760876</c:v>
                </c:pt>
                <c:pt idx="284" formatCode="0.0000">
                  <c:v>1.0393120276280992</c:v>
                </c:pt>
                <c:pt idx="285" formatCode="0.0000">
                  <c:v>1.0396506849114431</c:v>
                </c:pt>
                <c:pt idx="286" formatCode="0.0000">
                  <c:v>1.0404231544019196</c:v>
                </c:pt>
                <c:pt idx="287" formatCode="0.0000">
                  <c:v>1.0405382228950701</c:v>
                </c:pt>
                <c:pt idx="288" formatCode="0.0000">
                  <c:v>1.0406532913882209</c:v>
                </c:pt>
                <c:pt idx="289" formatCode="0.0000">
                  <c:v>1.0405650476356705</c:v>
                </c:pt>
                <c:pt idx="290" formatCode="0.0000">
                  <c:v>1.0391729984426479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08-46E8-9AC9-426234AAF8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8978527"/>
        <c:axId val="958958143"/>
      </c:lineChart>
      <c:dateAx>
        <c:axId val="958978527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58958143"/>
        <c:crosses val="autoZero"/>
        <c:auto val="1"/>
        <c:lblOffset val="100"/>
        <c:baseTimeUnit val="days"/>
      </c:dateAx>
      <c:valAx>
        <c:axId val="958958143"/>
        <c:scaling>
          <c:orientation val="minMax"/>
          <c:min val="0.9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58978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0281946430178267"/>
          <c:y val="2.8750371102934089E-2"/>
          <c:w val="0.80451914136314095"/>
          <c:h val="8.42120684291172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000" baseline="0" dirty="0"/>
              <a:t>7-10</a:t>
            </a:r>
            <a:r>
              <a:rPr lang="zh-CN" altLang="en-US" sz="1000" baseline="0" dirty="0"/>
              <a:t>年国开债</a:t>
            </a:r>
            <a:endParaRPr lang="en-US" altLang="zh-CN" sz="1000" baseline="0" dirty="0"/>
          </a:p>
        </c:rich>
      </c:tx>
      <c:layout>
        <c:manualLayout>
          <c:xMode val="edge"/>
          <c:yMode val="edge"/>
          <c:x val="0.412648662915993"/>
          <c:y val="0.142998817726310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实际利率上升</c:f>
              <c:strCache>
                <c:ptCount val="1"/>
                <c:pt idx="0">
                  <c:v>实际利率上升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backtest!$A$615:$A$4612</c:f>
              <c:numCache>
                <c:formatCode>yyyy\-mm\-dd</c:formatCode>
                <c:ptCount val="3998"/>
                <c:pt idx="0">
                  <c:v>38580</c:v>
                </c:pt>
                <c:pt idx="1">
                  <c:v>38581</c:v>
                </c:pt>
                <c:pt idx="2">
                  <c:v>38582</c:v>
                </c:pt>
                <c:pt idx="3">
                  <c:v>38583</c:v>
                </c:pt>
                <c:pt idx="4">
                  <c:v>38586</c:v>
                </c:pt>
                <c:pt idx="5">
                  <c:v>38587</c:v>
                </c:pt>
                <c:pt idx="6">
                  <c:v>38588</c:v>
                </c:pt>
                <c:pt idx="7">
                  <c:v>38589</c:v>
                </c:pt>
                <c:pt idx="8">
                  <c:v>38590</c:v>
                </c:pt>
                <c:pt idx="9">
                  <c:v>38593</c:v>
                </c:pt>
                <c:pt idx="10">
                  <c:v>38594</c:v>
                </c:pt>
                <c:pt idx="11">
                  <c:v>38595</c:v>
                </c:pt>
                <c:pt idx="12">
                  <c:v>38596</c:v>
                </c:pt>
                <c:pt idx="13">
                  <c:v>38597</c:v>
                </c:pt>
                <c:pt idx="14">
                  <c:v>38600</c:v>
                </c:pt>
                <c:pt idx="15">
                  <c:v>38601</c:v>
                </c:pt>
                <c:pt idx="16">
                  <c:v>38602</c:v>
                </c:pt>
                <c:pt idx="17">
                  <c:v>38603</c:v>
                </c:pt>
                <c:pt idx="18">
                  <c:v>38604</c:v>
                </c:pt>
                <c:pt idx="19">
                  <c:v>38607</c:v>
                </c:pt>
                <c:pt idx="20">
                  <c:v>38608</c:v>
                </c:pt>
                <c:pt idx="21">
                  <c:v>38609</c:v>
                </c:pt>
                <c:pt idx="22">
                  <c:v>38610</c:v>
                </c:pt>
                <c:pt idx="23">
                  <c:v>38611</c:v>
                </c:pt>
                <c:pt idx="24">
                  <c:v>38614</c:v>
                </c:pt>
                <c:pt idx="25">
                  <c:v>38615</c:v>
                </c:pt>
                <c:pt idx="26">
                  <c:v>38616</c:v>
                </c:pt>
                <c:pt idx="27">
                  <c:v>38617</c:v>
                </c:pt>
                <c:pt idx="28">
                  <c:v>38618</c:v>
                </c:pt>
                <c:pt idx="29">
                  <c:v>38621</c:v>
                </c:pt>
                <c:pt idx="30">
                  <c:v>38622</c:v>
                </c:pt>
                <c:pt idx="31">
                  <c:v>38623</c:v>
                </c:pt>
                <c:pt idx="32">
                  <c:v>38624</c:v>
                </c:pt>
                <c:pt idx="33">
                  <c:v>38625</c:v>
                </c:pt>
                <c:pt idx="34">
                  <c:v>38633</c:v>
                </c:pt>
                <c:pt idx="35">
                  <c:v>38634</c:v>
                </c:pt>
                <c:pt idx="36">
                  <c:v>38635</c:v>
                </c:pt>
                <c:pt idx="37">
                  <c:v>38636</c:v>
                </c:pt>
                <c:pt idx="38">
                  <c:v>38637</c:v>
                </c:pt>
                <c:pt idx="39">
                  <c:v>38638</c:v>
                </c:pt>
                <c:pt idx="40">
                  <c:v>38639</c:v>
                </c:pt>
                <c:pt idx="41">
                  <c:v>38642</c:v>
                </c:pt>
                <c:pt idx="42">
                  <c:v>38643</c:v>
                </c:pt>
                <c:pt idx="43">
                  <c:v>38644</c:v>
                </c:pt>
                <c:pt idx="44">
                  <c:v>38645</c:v>
                </c:pt>
                <c:pt idx="45">
                  <c:v>38646</c:v>
                </c:pt>
                <c:pt idx="46">
                  <c:v>38649</c:v>
                </c:pt>
                <c:pt idx="47">
                  <c:v>38650</c:v>
                </c:pt>
                <c:pt idx="48">
                  <c:v>38651</c:v>
                </c:pt>
                <c:pt idx="49">
                  <c:v>38652</c:v>
                </c:pt>
                <c:pt idx="50">
                  <c:v>38653</c:v>
                </c:pt>
                <c:pt idx="51">
                  <c:v>38656</c:v>
                </c:pt>
                <c:pt idx="52">
                  <c:v>38657</c:v>
                </c:pt>
                <c:pt idx="53">
                  <c:v>38658</c:v>
                </c:pt>
                <c:pt idx="54">
                  <c:v>38659</c:v>
                </c:pt>
                <c:pt idx="55">
                  <c:v>38660</c:v>
                </c:pt>
                <c:pt idx="56">
                  <c:v>38663</c:v>
                </c:pt>
                <c:pt idx="57">
                  <c:v>38664</c:v>
                </c:pt>
                <c:pt idx="58">
                  <c:v>38665</c:v>
                </c:pt>
                <c:pt idx="59">
                  <c:v>38666</c:v>
                </c:pt>
                <c:pt idx="60">
                  <c:v>38667</c:v>
                </c:pt>
                <c:pt idx="61">
                  <c:v>38670</c:v>
                </c:pt>
                <c:pt idx="62">
                  <c:v>38671</c:v>
                </c:pt>
                <c:pt idx="63">
                  <c:v>38672</c:v>
                </c:pt>
                <c:pt idx="64">
                  <c:v>38673</c:v>
                </c:pt>
                <c:pt idx="65">
                  <c:v>38674</c:v>
                </c:pt>
                <c:pt idx="66">
                  <c:v>38677</c:v>
                </c:pt>
                <c:pt idx="67">
                  <c:v>38678</c:v>
                </c:pt>
                <c:pt idx="68">
                  <c:v>38679</c:v>
                </c:pt>
                <c:pt idx="69">
                  <c:v>38680</c:v>
                </c:pt>
                <c:pt idx="70">
                  <c:v>38681</c:v>
                </c:pt>
                <c:pt idx="71">
                  <c:v>38684</c:v>
                </c:pt>
                <c:pt idx="72">
                  <c:v>38685</c:v>
                </c:pt>
                <c:pt idx="73">
                  <c:v>38686</c:v>
                </c:pt>
                <c:pt idx="74">
                  <c:v>38687</c:v>
                </c:pt>
                <c:pt idx="75">
                  <c:v>38688</c:v>
                </c:pt>
                <c:pt idx="76">
                  <c:v>38691</c:v>
                </c:pt>
                <c:pt idx="77">
                  <c:v>38692</c:v>
                </c:pt>
                <c:pt idx="78">
                  <c:v>38693</c:v>
                </c:pt>
                <c:pt idx="79">
                  <c:v>38694</c:v>
                </c:pt>
                <c:pt idx="80">
                  <c:v>38695</c:v>
                </c:pt>
                <c:pt idx="81">
                  <c:v>38698</c:v>
                </c:pt>
                <c:pt idx="82">
                  <c:v>38699</c:v>
                </c:pt>
                <c:pt idx="83">
                  <c:v>38700</c:v>
                </c:pt>
                <c:pt idx="84">
                  <c:v>38701</c:v>
                </c:pt>
                <c:pt idx="85">
                  <c:v>38702</c:v>
                </c:pt>
                <c:pt idx="86">
                  <c:v>38705</c:v>
                </c:pt>
                <c:pt idx="87">
                  <c:v>38706</c:v>
                </c:pt>
                <c:pt idx="88">
                  <c:v>38707</c:v>
                </c:pt>
                <c:pt idx="89">
                  <c:v>38708</c:v>
                </c:pt>
                <c:pt idx="90">
                  <c:v>38709</c:v>
                </c:pt>
                <c:pt idx="91">
                  <c:v>38712</c:v>
                </c:pt>
                <c:pt idx="92">
                  <c:v>38713</c:v>
                </c:pt>
                <c:pt idx="93">
                  <c:v>38714</c:v>
                </c:pt>
                <c:pt idx="94">
                  <c:v>38715</c:v>
                </c:pt>
                <c:pt idx="95">
                  <c:v>38716</c:v>
                </c:pt>
                <c:pt idx="96">
                  <c:v>38717</c:v>
                </c:pt>
                <c:pt idx="97">
                  <c:v>38721</c:v>
                </c:pt>
                <c:pt idx="98">
                  <c:v>38722</c:v>
                </c:pt>
                <c:pt idx="99">
                  <c:v>38723</c:v>
                </c:pt>
                <c:pt idx="100">
                  <c:v>38726</c:v>
                </c:pt>
                <c:pt idx="101">
                  <c:v>38727</c:v>
                </c:pt>
                <c:pt idx="102">
                  <c:v>38728</c:v>
                </c:pt>
                <c:pt idx="103">
                  <c:v>38729</c:v>
                </c:pt>
                <c:pt idx="104">
                  <c:v>38730</c:v>
                </c:pt>
                <c:pt idx="105">
                  <c:v>38733</c:v>
                </c:pt>
                <c:pt idx="106">
                  <c:v>38734</c:v>
                </c:pt>
                <c:pt idx="107">
                  <c:v>38735</c:v>
                </c:pt>
                <c:pt idx="108">
                  <c:v>38736</c:v>
                </c:pt>
                <c:pt idx="109">
                  <c:v>38737</c:v>
                </c:pt>
                <c:pt idx="110">
                  <c:v>38740</c:v>
                </c:pt>
                <c:pt idx="111">
                  <c:v>38741</c:v>
                </c:pt>
                <c:pt idx="112">
                  <c:v>38742</c:v>
                </c:pt>
                <c:pt idx="113">
                  <c:v>38743</c:v>
                </c:pt>
                <c:pt idx="114">
                  <c:v>38744</c:v>
                </c:pt>
                <c:pt idx="115">
                  <c:v>38745</c:v>
                </c:pt>
                <c:pt idx="116">
                  <c:v>38753</c:v>
                </c:pt>
                <c:pt idx="117">
                  <c:v>38754</c:v>
                </c:pt>
                <c:pt idx="118">
                  <c:v>38755</c:v>
                </c:pt>
                <c:pt idx="119">
                  <c:v>38756</c:v>
                </c:pt>
                <c:pt idx="120">
                  <c:v>38757</c:v>
                </c:pt>
                <c:pt idx="121">
                  <c:v>38758</c:v>
                </c:pt>
                <c:pt idx="122">
                  <c:v>38761</c:v>
                </c:pt>
                <c:pt idx="123">
                  <c:v>38762</c:v>
                </c:pt>
                <c:pt idx="124">
                  <c:v>38763</c:v>
                </c:pt>
                <c:pt idx="125">
                  <c:v>38764</c:v>
                </c:pt>
                <c:pt idx="126">
                  <c:v>38765</c:v>
                </c:pt>
                <c:pt idx="127">
                  <c:v>38768</c:v>
                </c:pt>
                <c:pt idx="128">
                  <c:v>38769</c:v>
                </c:pt>
                <c:pt idx="129">
                  <c:v>38770</c:v>
                </c:pt>
                <c:pt idx="130">
                  <c:v>38771</c:v>
                </c:pt>
                <c:pt idx="131">
                  <c:v>38772</c:v>
                </c:pt>
                <c:pt idx="132">
                  <c:v>38775</c:v>
                </c:pt>
                <c:pt idx="133">
                  <c:v>38776</c:v>
                </c:pt>
                <c:pt idx="134">
                  <c:v>38777</c:v>
                </c:pt>
                <c:pt idx="135">
                  <c:v>38778</c:v>
                </c:pt>
                <c:pt idx="136">
                  <c:v>38779</c:v>
                </c:pt>
                <c:pt idx="137">
                  <c:v>38782</c:v>
                </c:pt>
                <c:pt idx="138">
                  <c:v>38783</c:v>
                </c:pt>
                <c:pt idx="139">
                  <c:v>38784</c:v>
                </c:pt>
                <c:pt idx="140">
                  <c:v>38785</c:v>
                </c:pt>
                <c:pt idx="141">
                  <c:v>38786</c:v>
                </c:pt>
                <c:pt idx="142">
                  <c:v>38789</c:v>
                </c:pt>
                <c:pt idx="143">
                  <c:v>38790</c:v>
                </c:pt>
                <c:pt idx="144">
                  <c:v>38791</c:v>
                </c:pt>
                <c:pt idx="145">
                  <c:v>38792</c:v>
                </c:pt>
                <c:pt idx="146">
                  <c:v>38793</c:v>
                </c:pt>
                <c:pt idx="147">
                  <c:v>38796</c:v>
                </c:pt>
                <c:pt idx="148">
                  <c:v>38797</c:v>
                </c:pt>
                <c:pt idx="149">
                  <c:v>38798</c:v>
                </c:pt>
                <c:pt idx="150">
                  <c:v>38799</c:v>
                </c:pt>
                <c:pt idx="151">
                  <c:v>38800</c:v>
                </c:pt>
                <c:pt idx="152">
                  <c:v>38803</c:v>
                </c:pt>
                <c:pt idx="153">
                  <c:v>38804</c:v>
                </c:pt>
                <c:pt idx="154">
                  <c:v>38805</c:v>
                </c:pt>
                <c:pt idx="155">
                  <c:v>38806</c:v>
                </c:pt>
                <c:pt idx="156">
                  <c:v>38807</c:v>
                </c:pt>
                <c:pt idx="157">
                  <c:v>38810</c:v>
                </c:pt>
                <c:pt idx="158">
                  <c:v>38811</c:v>
                </c:pt>
                <c:pt idx="159">
                  <c:v>38812</c:v>
                </c:pt>
                <c:pt idx="160">
                  <c:v>38813</c:v>
                </c:pt>
                <c:pt idx="161">
                  <c:v>38814</c:v>
                </c:pt>
                <c:pt idx="162">
                  <c:v>38817</c:v>
                </c:pt>
                <c:pt idx="163">
                  <c:v>38818</c:v>
                </c:pt>
                <c:pt idx="164">
                  <c:v>38819</c:v>
                </c:pt>
                <c:pt idx="165">
                  <c:v>38820</c:v>
                </c:pt>
                <c:pt idx="166">
                  <c:v>38821</c:v>
                </c:pt>
                <c:pt idx="167">
                  <c:v>38824</c:v>
                </c:pt>
                <c:pt idx="168">
                  <c:v>38825</c:v>
                </c:pt>
                <c:pt idx="169">
                  <c:v>38826</c:v>
                </c:pt>
                <c:pt idx="170">
                  <c:v>38827</c:v>
                </c:pt>
                <c:pt idx="171">
                  <c:v>38828</c:v>
                </c:pt>
                <c:pt idx="172">
                  <c:v>38831</c:v>
                </c:pt>
                <c:pt idx="173">
                  <c:v>38832</c:v>
                </c:pt>
                <c:pt idx="174">
                  <c:v>38833</c:v>
                </c:pt>
                <c:pt idx="175">
                  <c:v>38834</c:v>
                </c:pt>
                <c:pt idx="176">
                  <c:v>38835</c:v>
                </c:pt>
                <c:pt idx="177">
                  <c:v>38836</c:v>
                </c:pt>
                <c:pt idx="178">
                  <c:v>38837</c:v>
                </c:pt>
                <c:pt idx="179">
                  <c:v>38845</c:v>
                </c:pt>
                <c:pt idx="180">
                  <c:v>38846</c:v>
                </c:pt>
                <c:pt idx="181">
                  <c:v>38847</c:v>
                </c:pt>
                <c:pt idx="182">
                  <c:v>38848</c:v>
                </c:pt>
                <c:pt idx="183">
                  <c:v>38849</c:v>
                </c:pt>
                <c:pt idx="184">
                  <c:v>38852</c:v>
                </c:pt>
                <c:pt idx="185">
                  <c:v>38853</c:v>
                </c:pt>
                <c:pt idx="186">
                  <c:v>38854</c:v>
                </c:pt>
                <c:pt idx="187">
                  <c:v>38855</c:v>
                </c:pt>
                <c:pt idx="188">
                  <c:v>38856</c:v>
                </c:pt>
                <c:pt idx="189">
                  <c:v>38859</c:v>
                </c:pt>
                <c:pt idx="190">
                  <c:v>38860</c:v>
                </c:pt>
                <c:pt idx="191">
                  <c:v>38861</c:v>
                </c:pt>
                <c:pt idx="192">
                  <c:v>38862</c:v>
                </c:pt>
                <c:pt idx="193">
                  <c:v>38863</c:v>
                </c:pt>
                <c:pt idx="194">
                  <c:v>38866</c:v>
                </c:pt>
                <c:pt idx="195">
                  <c:v>38867</c:v>
                </c:pt>
                <c:pt idx="196">
                  <c:v>38868</c:v>
                </c:pt>
                <c:pt idx="197">
                  <c:v>38869</c:v>
                </c:pt>
                <c:pt idx="198">
                  <c:v>38870</c:v>
                </c:pt>
                <c:pt idx="199">
                  <c:v>38873</c:v>
                </c:pt>
                <c:pt idx="200">
                  <c:v>38874</c:v>
                </c:pt>
                <c:pt idx="201">
                  <c:v>38875</c:v>
                </c:pt>
                <c:pt idx="202">
                  <c:v>38876</c:v>
                </c:pt>
                <c:pt idx="203">
                  <c:v>38877</c:v>
                </c:pt>
                <c:pt idx="204">
                  <c:v>38880</c:v>
                </c:pt>
                <c:pt idx="205">
                  <c:v>38881</c:v>
                </c:pt>
                <c:pt idx="206">
                  <c:v>38882</c:v>
                </c:pt>
                <c:pt idx="207">
                  <c:v>38883</c:v>
                </c:pt>
                <c:pt idx="208">
                  <c:v>38884</c:v>
                </c:pt>
                <c:pt idx="209">
                  <c:v>38887</c:v>
                </c:pt>
                <c:pt idx="210">
                  <c:v>38888</c:v>
                </c:pt>
                <c:pt idx="211">
                  <c:v>38889</c:v>
                </c:pt>
                <c:pt idx="212">
                  <c:v>38890</c:v>
                </c:pt>
                <c:pt idx="213">
                  <c:v>38891</c:v>
                </c:pt>
                <c:pt idx="214">
                  <c:v>38894</c:v>
                </c:pt>
                <c:pt idx="215">
                  <c:v>38895</c:v>
                </c:pt>
                <c:pt idx="216">
                  <c:v>38896</c:v>
                </c:pt>
                <c:pt idx="217">
                  <c:v>38897</c:v>
                </c:pt>
                <c:pt idx="218">
                  <c:v>38898</c:v>
                </c:pt>
                <c:pt idx="219">
                  <c:v>38901</c:v>
                </c:pt>
                <c:pt idx="220">
                  <c:v>38902</c:v>
                </c:pt>
                <c:pt idx="221">
                  <c:v>38903</c:v>
                </c:pt>
                <c:pt idx="222">
                  <c:v>38904</c:v>
                </c:pt>
                <c:pt idx="223">
                  <c:v>38905</c:v>
                </c:pt>
                <c:pt idx="224">
                  <c:v>38908</c:v>
                </c:pt>
                <c:pt idx="225">
                  <c:v>38909</c:v>
                </c:pt>
                <c:pt idx="226">
                  <c:v>38910</c:v>
                </c:pt>
                <c:pt idx="227">
                  <c:v>38911</c:v>
                </c:pt>
                <c:pt idx="228">
                  <c:v>38912</c:v>
                </c:pt>
                <c:pt idx="229">
                  <c:v>38915</c:v>
                </c:pt>
                <c:pt idx="230">
                  <c:v>38916</c:v>
                </c:pt>
                <c:pt idx="231">
                  <c:v>38917</c:v>
                </c:pt>
                <c:pt idx="232">
                  <c:v>38918</c:v>
                </c:pt>
                <c:pt idx="233">
                  <c:v>38919</c:v>
                </c:pt>
                <c:pt idx="234">
                  <c:v>38922</c:v>
                </c:pt>
                <c:pt idx="235">
                  <c:v>38923</c:v>
                </c:pt>
                <c:pt idx="236">
                  <c:v>38924</c:v>
                </c:pt>
                <c:pt idx="237">
                  <c:v>38925</c:v>
                </c:pt>
                <c:pt idx="238">
                  <c:v>38926</c:v>
                </c:pt>
                <c:pt idx="239">
                  <c:v>38929</c:v>
                </c:pt>
                <c:pt idx="240">
                  <c:v>38930</c:v>
                </c:pt>
                <c:pt idx="241">
                  <c:v>38931</c:v>
                </c:pt>
                <c:pt idx="242">
                  <c:v>38932</c:v>
                </c:pt>
                <c:pt idx="243">
                  <c:v>38933</c:v>
                </c:pt>
                <c:pt idx="244">
                  <c:v>38936</c:v>
                </c:pt>
                <c:pt idx="245">
                  <c:v>38937</c:v>
                </c:pt>
                <c:pt idx="246">
                  <c:v>38938</c:v>
                </c:pt>
                <c:pt idx="247">
                  <c:v>38939</c:v>
                </c:pt>
                <c:pt idx="248">
                  <c:v>38940</c:v>
                </c:pt>
                <c:pt idx="249">
                  <c:v>38943</c:v>
                </c:pt>
                <c:pt idx="250">
                  <c:v>38944</c:v>
                </c:pt>
                <c:pt idx="251">
                  <c:v>38945</c:v>
                </c:pt>
                <c:pt idx="252">
                  <c:v>38946</c:v>
                </c:pt>
                <c:pt idx="253">
                  <c:v>38947</c:v>
                </c:pt>
                <c:pt idx="254">
                  <c:v>38950</c:v>
                </c:pt>
                <c:pt idx="255">
                  <c:v>38951</c:v>
                </c:pt>
                <c:pt idx="256">
                  <c:v>38952</c:v>
                </c:pt>
                <c:pt idx="257">
                  <c:v>38953</c:v>
                </c:pt>
                <c:pt idx="258">
                  <c:v>38954</c:v>
                </c:pt>
                <c:pt idx="259">
                  <c:v>38957</c:v>
                </c:pt>
                <c:pt idx="260">
                  <c:v>38958</c:v>
                </c:pt>
                <c:pt idx="261">
                  <c:v>38959</c:v>
                </c:pt>
                <c:pt idx="262">
                  <c:v>38960</c:v>
                </c:pt>
                <c:pt idx="263">
                  <c:v>38961</c:v>
                </c:pt>
                <c:pt idx="264">
                  <c:v>38964</c:v>
                </c:pt>
                <c:pt idx="265">
                  <c:v>38965</c:v>
                </c:pt>
                <c:pt idx="266">
                  <c:v>38966</c:v>
                </c:pt>
                <c:pt idx="267">
                  <c:v>38967</c:v>
                </c:pt>
                <c:pt idx="268">
                  <c:v>38968</c:v>
                </c:pt>
                <c:pt idx="269">
                  <c:v>38971</c:v>
                </c:pt>
                <c:pt idx="270">
                  <c:v>38972</c:v>
                </c:pt>
                <c:pt idx="271">
                  <c:v>38973</c:v>
                </c:pt>
                <c:pt idx="272">
                  <c:v>38974</c:v>
                </c:pt>
                <c:pt idx="273">
                  <c:v>38975</c:v>
                </c:pt>
                <c:pt idx="274">
                  <c:v>38978</c:v>
                </c:pt>
                <c:pt idx="275">
                  <c:v>38979</c:v>
                </c:pt>
                <c:pt idx="276">
                  <c:v>38980</c:v>
                </c:pt>
                <c:pt idx="277">
                  <c:v>38981</c:v>
                </c:pt>
                <c:pt idx="278">
                  <c:v>38982</c:v>
                </c:pt>
                <c:pt idx="279">
                  <c:v>38985</c:v>
                </c:pt>
                <c:pt idx="280">
                  <c:v>38986</c:v>
                </c:pt>
                <c:pt idx="281">
                  <c:v>38987</c:v>
                </c:pt>
                <c:pt idx="282">
                  <c:v>38988</c:v>
                </c:pt>
                <c:pt idx="283">
                  <c:v>38989</c:v>
                </c:pt>
                <c:pt idx="284">
                  <c:v>38990</c:v>
                </c:pt>
                <c:pt idx="285">
                  <c:v>38998</c:v>
                </c:pt>
                <c:pt idx="286">
                  <c:v>38999</c:v>
                </c:pt>
                <c:pt idx="287">
                  <c:v>39000</c:v>
                </c:pt>
                <c:pt idx="288">
                  <c:v>39001</c:v>
                </c:pt>
                <c:pt idx="289">
                  <c:v>39002</c:v>
                </c:pt>
                <c:pt idx="290">
                  <c:v>39003</c:v>
                </c:pt>
                <c:pt idx="291">
                  <c:v>39006</c:v>
                </c:pt>
                <c:pt idx="292">
                  <c:v>39007</c:v>
                </c:pt>
                <c:pt idx="293">
                  <c:v>39008</c:v>
                </c:pt>
                <c:pt idx="294">
                  <c:v>39009</c:v>
                </c:pt>
                <c:pt idx="295">
                  <c:v>39010</c:v>
                </c:pt>
                <c:pt idx="296">
                  <c:v>39013</c:v>
                </c:pt>
                <c:pt idx="297">
                  <c:v>39014</c:v>
                </c:pt>
                <c:pt idx="298">
                  <c:v>39015</c:v>
                </c:pt>
                <c:pt idx="299">
                  <c:v>39016</c:v>
                </c:pt>
                <c:pt idx="300">
                  <c:v>39017</c:v>
                </c:pt>
                <c:pt idx="301">
                  <c:v>39020</c:v>
                </c:pt>
                <c:pt idx="302">
                  <c:v>39021</c:v>
                </c:pt>
                <c:pt idx="303">
                  <c:v>39022</c:v>
                </c:pt>
                <c:pt idx="304">
                  <c:v>39023</c:v>
                </c:pt>
                <c:pt idx="305">
                  <c:v>39024</c:v>
                </c:pt>
                <c:pt idx="306">
                  <c:v>39027</c:v>
                </c:pt>
                <c:pt idx="307">
                  <c:v>39028</c:v>
                </c:pt>
                <c:pt idx="308">
                  <c:v>39029</c:v>
                </c:pt>
                <c:pt idx="309">
                  <c:v>39030</c:v>
                </c:pt>
                <c:pt idx="310">
                  <c:v>39031</c:v>
                </c:pt>
                <c:pt idx="311">
                  <c:v>39034</c:v>
                </c:pt>
                <c:pt idx="312">
                  <c:v>39035</c:v>
                </c:pt>
                <c:pt idx="313">
                  <c:v>39036</c:v>
                </c:pt>
                <c:pt idx="314">
                  <c:v>39037</c:v>
                </c:pt>
                <c:pt idx="315">
                  <c:v>39038</c:v>
                </c:pt>
                <c:pt idx="316">
                  <c:v>39041</c:v>
                </c:pt>
                <c:pt idx="317">
                  <c:v>39042</c:v>
                </c:pt>
                <c:pt idx="318">
                  <c:v>39043</c:v>
                </c:pt>
                <c:pt idx="319">
                  <c:v>39044</c:v>
                </c:pt>
                <c:pt idx="320">
                  <c:v>39045</c:v>
                </c:pt>
                <c:pt idx="321">
                  <c:v>39048</c:v>
                </c:pt>
                <c:pt idx="322">
                  <c:v>39049</c:v>
                </c:pt>
                <c:pt idx="323">
                  <c:v>39050</c:v>
                </c:pt>
                <c:pt idx="324">
                  <c:v>39051</c:v>
                </c:pt>
                <c:pt idx="325">
                  <c:v>39052</c:v>
                </c:pt>
                <c:pt idx="326">
                  <c:v>39055</c:v>
                </c:pt>
                <c:pt idx="327">
                  <c:v>39056</c:v>
                </c:pt>
                <c:pt idx="328">
                  <c:v>39057</c:v>
                </c:pt>
                <c:pt idx="329">
                  <c:v>39058</c:v>
                </c:pt>
                <c:pt idx="330">
                  <c:v>39059</c:v>
                </c:pt>
                <c:pt idx="331">
                  <c:v>39062</c:v>
                </c:pt>
                <c:pt idx="332">
                  <c:v>39063</c:v>
                </c:pt>
                <c:pt idx="333">
                  <c:v>39064</c:v>
                </c:pt>
                <c:pt idx="334">
                  <c:v>39065</c:v>
                </c:pt>
                <c:pt idx="335">
                  <c:v>39066</c:v>
                </c:pt>
                <c:pt idx="336">
                  <c:v>39069</c:v>
                </c:pt>
                <c:pt idx="337">
                  <c:v>39070</c:v>
                </c:pt>
                <c:pt idx="338">
                  <c:v>39071</c:v>
                </c:pt>
                <c:pt idx="339">
                  <c:v>39072</c:v>
                </c:pt>
                <c:pt idx="340">
                  <c:v>39073</c:v>
                </c:pt>
                <c:pt idx="341">
                  <c:v>39076</c:v>
                </c:pt>
                <c:pt idx="342">
                  <c:v>39077</c:v>
                </c:pt>
                <c:pt idx="343">
                  <c:v>39078</c:v>
                </c:pt>
                <c:pt idx="344">
                  <c:v>39079</c:v>
                </c:pt>
                <c:pt idx="345">
                  <c:v>39080</c:v>
                </c:pt>
                <c:pt idx="346">
                  <c:v>39081</c:v>
                </c:pt>
                <c:pt idx="347">
                  <c:v>39082</c:v>
                </c:pt>
                <c:pt idx="348">
                  <c:v>39086</c:v>
                </c:pt>
                <c:pt idx="349">
                  <c:v>39087</c:v>
                </c:pt>
                <c:pt idx="350">
                  <c:v>39090</c:v>
                </c:pt>
                <c:pt idx="351">
                  <c:v>39091</c:v>
                </c:pt>
                <c:pt idx="352">
                  <c:v>39092</c:v>
                </c:pt>
                <c:pt idx="353">
                  <c:v>39093</c:v>
                </c:pt>
                <c:pt idx="354">
                  <c:v>39094</c:v>
                </c:pt>
                <c:pt idx="355">
                  <c:v>39097</c:v>
                </c:pt>
                <c:pt idx="356">
                  <c:v>39098</c:v>
                </c:pt>
                <c:pt idx="357">
                  <c:v>39099</c:v>
                </c:pt>
                <c:pt idx="358">
                  <c:v>39100</c:v>
                </c:pt>
                <c:pt idx="359">
                  <c:v>39101</c:v>
                </c:pt>
                <c:pt idx="360">
                  <c:v>39104</c:v>
                </c:pt>
                <c:pt idx="361">
                  <c:v>39105</c:v>
                </c:pt>
                <c:pt idx="362">
                  <c:v>39106</c:v>
                </c:pt>
                <c:pt idx="363">
                  <c:v>39107</c:v>
                </c:pt>
                <c:pt idx="364">
                  <c:v>39108</c:v>
                </c:pt>
                <c:pt idx="365">
                  <c:v>39111</c:v>
                </c:pt>
                <c:pt idx="366">
                  <c:v>39112</c:v>
                </c:pt>
                <c:pt idx="367">
                  <c:v>39113</c:v>
                </c:pt>
                <c:pt idx="368">
                  <c:v>39114</c:v>
                </c:pt>
                <c:pt idx="369">
                  <c:v>39115</c:v>
                </c:pt>
                <c:pt idx="370">
                  <c:v>39118</c:v>
                </c:pt>
                <c:pt idx="371">
                  <c:v>39119</c:v>
                </c:pt>
                <c:pt idx="372">
                  <c:v>39120</c:v>
                </c:pt>
                <c:pt idx="373">
                  <c:v>39121</c:v>
                </c:pt>
                <c:pt idx="374">
                  <c:v>39122</c:v>
                </c:pt>
                <c:pt idx="375">
                  <c:v>39125</c:v>
                </c:pt>
                <c:pt idx="376">
                  <c:v>39126</c:v>
                </c:pt>
                <c:pt idx="377">
                  <c:v>39127</c:v>
                </c:pt>
                <c:pt idx="378">
                  <c:v>39128</c:v>
                </c:pt>
                <c:pt idx="379">
                  <c:v>39129</c:v>
                </c:pt>
                <c:pt idx="380">
                  <c:v>39130</c:v>
                </c:pt>
                <c:pt idx="381">
                  <c:v>39138</c:v>
                </c:pt>
                <c:pt idx="382">
                  <c:v>39139</c:v>
                </c:pt>
                <c:pt idx="383">
                  <c:v>39140</c:v>
                </c:pt>
                <c:pt idx="384">
                  <c:v>39141</c:v>
                </c:pt>
                <c:pt idx="385">
                  <c:v>39142</c:v>
                </c:pt>
                <c:pt idx="386">
                  <c:v>39143</c:v>
                </c:pt>
                <c:pt idx="387">
                  <c:v>39146</c:v>
                </c:pt>
                <c:pt idx="388">
                  <c:v>39147</c:v>
                </c:pt>
                <c:pt idx="389">
                  <c:v>39148</c:v>
                </c:pt>
                <c:pt idx="390">
                  <c:v>39149</c:v>
                </c:pt>
                <c:pt idx="391">
                  <c:v>39150</c:v>
                </c:pt>
                <c:pt idx="392">
                  <c:v>39153</c:v>
                </c:pt>
                <c:pt idx="393">
                  <c:v>39154</c:v>
                </c:pt>
                <c:pt idx="394">
                  <c:v>39155</c:v>
                </c:pt>
                <c:pt idx="395">
                  <c:v>39156</c:v>
                </c:pt>
                <c:pt idx="396">
                  <c:v>39157</c:v>
                </c:pt>
                <c:pt idx="397">
                  <c:v>39160</c:v>
                </c:pt>
                <c:pt idx="398">
                  <c:v>39161</c:v>
                </c:pt>
                <c:pt idx="399">
                  <c:v>39162</c:v>
                </c:pt>
                <c:pt idx="400">
                  <c:v>39163</c:v>
                </c:pt>
                <c:pt idx="401">
                  <c:v>39164</c:v>
                </c:pt>
                <c:pt idx="402">
                  <c:v>39167</c:v>
                </c:pt>
                <c:pt idx="403">
                  <c:v>39168</c:v>
                </c:pt>
                <c:pt idx="404">
                  <c:v>39169</c:v>
                </c:pt>
                <c:pt idx="405">
                  <c:v>39170</c:v>
                </c:pt>
                <c:pt idx="406">
                  <c:v>39171</c:v>
                </c:pt>
                <c:pt idx="407">
                  <c:v>39174</c:v>
                </c:pt>
                <c:pt idx="408">
                  <c:v>39175</c:v>
                </c:pt>
                <c:pt idx="409">
                  <c:v>39176</c:v>
                </c:pt>
                <c:pt idx="410">
                  <c:v>39177</c:v>
                </c:pt>
                <c:pt idx="411">
                  <c:v>39178</c:v>
                </c:pt>
                <c:pt idx="412">
                  <c:v>39181</c:v>
                </c:pt>
                <c:pt idx="413">
                  <c:v>39182</c:v>
                </c:pt>
                <c:pt idx="414">
                  <c:v>39183</c:v>
                </c:pt>
                <c:pt idx="415">
                  <c:v>39184</c:v>
                </c:pt>
                <c:pt idx="416">
                  <c:v>39185</c:v>
                </c:pt>
                <c:pt idx="417">
                  <c:v>39188</c:v>
                </c:pt>
                <c:pt idx="418">
                  <c:v>39189</c:v>
                </c:pt>
                <c:pt idx="419">
                  <c:v>39190</c:v>
                </c:pt>
                <c:pt idx="420">
                  <c:v>39191</c:v>
                </c:pt>
                <c:pt idx="421">
                  <c:v>39192</c:v>
                </c:pt>
                <c:pt idx="422">
                  <c:v>39195</c:v>
                </c:pt>
                <c:pt idx="423">
                  <c:v>39196</c:v>
                </c:pt>
                <c:pt idx="424">
                  <c:v>39197</c:v>
                </c:pt>
                <c:pt idx="425">
                  <c:v>39198</c:v>
                </c:pt>
                <c:pt idx="426">
                  <c:v>39199</c:v>
                </c:pt>
                <c:pt idx="427">
                  <c:v>39200</c:v>
                </c:pt>
                <c:pt idx="428">
                  <c:v>39201</c:v>
                </c:pt>
                <c:pt idx="429">
                  <c:v>39202</c:v>
                </c:pt>
                <c:pt idx="430">
                  <c:v>39210</c:v>
                </c:pt>
                <c:pt idx="431">
                  <c:v>39211</c:v>
                </c:pt>
                <c:pt idx="432">
                  <c:v>39212</c:v>
                </c:pt>
                <c:pt idx="433">
                  <c:v>39213</c:v>
                </c:pt>
                <c:pt idx="434">
                  <c:v>39216</c:v>
                </c:pt>
                <c:pt idx="435">
                  <c:v>39217</c:v>
                </c:pt>
                <c:pt idx="436">
                  <c:v>39218</c:v>
                </c:pt>
                <c:pt idx="437">
                  <c:v>39219</c:v>
                </c:pt>
                <c:pt idx="438">
                  <c:v>39220</c:v>
                </c:pt>
                <c:pt idx="439">
                  <c:v>39223</c:v>
                </c:pt>
                <c:pt idx="440">
                  <c:v>39224</c:v>
                </c:pt>
                <c:pt idx="441">
                  <c:v>39225</c:v>
                </c:pt>
                <c:pt idx="442">
                  <c:v>39226</c:v>
                </c:pt>
                <c:pt idx="443">
                  <c:v>39227</c:v>
                </c:pt>
                <c:pt idx="444">
                  <c:v>39230</c:v>
                </c:pt>
                <c:pt idx="445">
                  <c:v>39231</c:v>
                </c:pt>
                <c:pt idx="446">
                  <c:v>39232</c:v>
                </c:pt>
                <c:pt idx="447">
                  <c:v>39233</c:v>
                </c:pt>
                <c:pt idx="448">
                  <c:v>39234</c:v>
                </c:pt>
                <c:pt idx="449">
                  <c:v>39237</c:v>
                </c:pt>
                <c:pt idx="450">
                  <c:v>39238</c:v>
                </c:pt>
                <c:pt idx="451">
                  <c:v>39239</c:v>
                </c:pt>
                <c:pt idx="452">
                  <c:v>39240</c:v>
                </c:pt>
                <c:pt idx="453">
                  <c:v>39241</c:v>
                </c:pt>
                <c:pt idx="454">
                  <c:v>39244</c:v>
                </c:pt>
                <c:pt idx="455">
                  <c:v>39245</c:v>
                </c:pt>
                <c:pt idx="456">
                  <c:v>39246</c:v>
                </c:pt>
                <c:pt idx="457">
                  <c:v>39247</c:v>
                </c:pt>
                <c:pt idx="458">
                  <c:v>39248</c:v>
                </c:pt>
                <c:pt idx="459">
                  <c:v>39251</c:v>
                </c:pt>
                <c:pt idx="460">
                  <c:v>39252</c:v>
                </c:pt>
                <c:pt idx="461">
                  <c:v>39253</c:v>
                </c:pt>
                <c:pt idx="462">
                  <c:v>39254</c:v>
                </c:pt>
                <c:pt idx="463">
                  <c:v>39255</c:v>
                </c:pt>
                <c:pt idx="464">
                  <c:v>39258</c:v>
                </c:pt>
                <c:pt idx="465">
                  <c:v>39259</c:v>
                </c:pt>
                <c:pt idx="466">
                  <c:v>39260</c:v>
                </c:pt>
                <c:pt idx="467">
                  <c:v>39261</c:v>
                </c:pt>
                <c:pt idx="468">
                  <c:v>39262</c:v>
                </c:pt>
                <c:pt idx="469">
                  <c:v>39265</c:v>
                </c:pt>
                <c:pt idx="470">
                  <c:v>39266</c:v>
                </c:pt>
                <c:pt idx="471">
                  <c:v>39267</c:v>
                </c:pt>
                <c:pt idx="472">
                  <c:v>39268</c:v>
                </c:pt>
                <c:pt idx="473">
                  <c:v>39269</c:v>
                </c:pt>
                <c:pt idx="474">
                  <c:v>39272</c:v>
                </c:pt>
                <c:pt idx="475">
                  <c:v>39273</c:v>
                </c:pt>
                <c:pt idx="476">
                  <c:v>39274</c:v>
                </c:pt>
                <c:pt idx="477">
                  <c:v>39275</c:v>
                </c:pt>
                <c:pt idx="478">
                  <c:v>39276</c:v>
                </c:pt>
                <c:pt idx="479">
                  <c:v>39279</c:v>
                </c:pt>
                <c:pt idx="480">
                  <c:v>39280</c:v>
                </c:pt>
                <c:pt idx="481">
                  <c:v>39281</c:v>
                </c:pt>
                <c:pt idx="482">
                  <c:v>39282</c:v>
                </c:pt>
                <c:pt idx="483">
                  <c:v>39283</c:v>
                </c:pt>
                <c:pt idx="484">
                  <c:v>39286</c:v>
                </c:pt>
                <c:pt idx="485">
                  <c:v>39287</c:v>
                </c:pt>
                <c:pt idx="486">
                  <c:v>39288</c:v>
                </c:pt>
                <c:pt idx="487">
                  <c:v>39289</c:v>
                </c:pt>
                <c:pt idx="488">
                  <c:v>39290</c:v>
                </c:pt>
                <c:pt idx="489">
                  <c:v>39293</c:v>
                </c:pt>
                <c:pt idx="490">
                  <c:v>39294</c:v>
                </c:pt>
                <c:pt idx="491">
                  <c:v>39295</c:v>
                </c:pt>
                <c:pt idx="492">
                  <c:v>39296</c:v>
                </c:pt>
                <c:pt idx="493">
                  <c:v>39297</c:v>
                </c:pt>
                <c:pt idx="494">
                  <c:v>39300</c:v>
                </c:pt>
                <c:pt idx="495">
                  <c:v>39301</c:v>
                </c:pt>
                <c:pt idx="496">
                  <c:v>39302</c:v>
                </c:pt>
                <c:pt idx="497">
                  <c:v>39303</c:v>
                </c:pt>
                <c:pt idx="498">
                  <c:v>39304</c:v>
                </c:pt>
                <c:pt idx="499">
                  <c:v>39307</c:v>
                </c:pt>
                <c:pt idx="500">
                  <c:v>39308</c:v>
                </c:pt>
                <c:pt idx="501">
                  <c:v>39309</c:v>
                </c:pt>
                <c:pt idx="502">
                  <c:v>39310</c:v>
                </c:pt>
                <c:pt idx="503">
                  <c:v>39311</c:v>
                </c:pt>
                <c:pt idx="504">
                  <c:v>39314</c:v>
                </c:pt>
                <c:pt idx="505">
                  <c:v>39315</c:v>
                </c:pt>
                <c:pt idx="506">
                  <c:v>39316</c:v>
                </c:pt>
                <c:pt idx="507">
                  <c:v>39317</c:v>
                </c:pt>
                <c:pt idx="508">
                  <c:v>39318</c:v>
                </c:pt>
                <c:pt idx="509">
                  <c:v>39321</c:v>
                </c:pt>
                <c:pt idx="510">
                  <c:v>39322</c:v>
                </c:pt>
                <c:pt idx="511">
                  <c:v>39323</c:v>
                </c:pt>
                <c:pt idx="512">
                  <c:v>39324</c:v>
                </c:pt>
                <c:pt idx="513">
                  <c:v>39325</c:v>
                </c:pt>
                <c:pt idx="514">
                  <c:v>39328</c:v>
                </c:pt>
                <c:pt idx="515">
                  <c:v>39329</c:v>
                </c:pt>
                <c:pt idx="516">
                  <c:v>39330</c:v>
                </c:pt>
                <c:pt idx="517">
                  <c:v>39331</c:v>
                </c:pt>
                <c:pt idx="518">
                  <c:v>39332</c:v>
                </c:pt>
                <c:pt idx="519">
                  <c:v>39335</c:v>
                </c:pt>
                <c:pt idx="520">
                  <c:v>39336</c:v>
                </c:pt>
                <c:pt idx="521">
                  <c:v>39337</c:v>
                </c:pt>
                <c:pt idx="522">
                  <c:v>39338</c:v>
                </c:pt>
                <c:pt idx="523">
                  <c:v>39339</c:v>
                </c:pt>
                <c:pt idx="524">
                  <c:v>39342</c:v>
                </c:pt>
                <c:pt idx="525">
                  <c:v>39343</c:v>
                </c:pt>
                <c:pt idx="526">
                  <c:v>39344</c:v>
                </c:pt>
                <c:pt idx="527">
                  <c:v>39345</c:v>
                </c:pt>
                <c:pt idx="528">
                  <c:v>39346</c:v>
                </c:pt>
                <c:pt idx="529">
                  <c:v>39349</c:v>
                </c:pt>
                <c:pt idx="530">
                  <c:v>39350</c:v>
                </c:pt>
                <c:pt idx="531">
                  <c:v>39351</c:v>
                </c:pt>
                <c:pt idx="532">
                  <c:v>39352</c:v>
                </c:pt>
                <c:pt idx="533">
                  <c:v>39353</c:v>
                </c:pt>
                <c:pt idx="534">
                  <c:v>39354</c:v>
                </c:pt>
                <c:pt idx="535">
                  <c:v>39355</c:v>
                </c:pt>
                <c:pt idx="536">
                  <c:v>39363</c:v>
                </c:pt>
                <c:pt idx="537">
                  <c:v>39364</c:v>
                </c:pt>
                <c:pt idx="538">
                  <c:v>39365</c:v>
                </c:pt>
                <c:pt idx="539">
                  <c:v>39366</c:v>
                </c:pt>
                <c:pt idx="540">
                  <c:v>39367</c:v>
                </c:pt>
                <c:pt idx="541">
                  <c:v>39370</c:v>
                </c:pt>
                <c:pt idx="542">
                  <c:v>39371</c:v>
                </c:pt>
                <c:pt idx="543">
                  <c:v>39372</c:v>
                </c:pt>
                <c:pt idx="544">
                  <c:v>39373</c:v>
                </c:pt>
                <c:pt idx="545">
                  <c:v>39374</c:v>
                </c:pt>
                <c:pt idx="546">
                  <c:v>39377</c:v>
                </c:pt>
                <c:pt idx="547">
                  <c:v>39378</c:v>
                </c:pt>
                <c:pt idx="548">
                  <c:v>39379</c:v>
                </c:pt>
                <c:pt idx="549">
                  <c:v>39380</c:v>
                </c:pt>
                <c:pt idx="550">
                  <c:v>39381</c:v>
                </c:pt>
                <c:pt idx="551">
                  <c:v>39384</c:v>
                </c:pt>
                <c:pt idx="552">
                  <c:v>39385</c:v>
                </c:pt>
                <c:pt idx="553">
                  <c:v>39386</c:v>
                </c:pt>
                <c:pt idx="554">
                  <c:v>39387</c:v>
                </c:pt>
                <c:pt idx="555">
                  <c:v>39388</c:v>
                </c:pt>
                <c:pt idx="556">
                  <c:v>39391</c:v>
                </c:pt>
                <c:pt idx="557">
                  <c:v>39392</c:v>
                </c:pt>
                <c:pt idx="558">
                  <c:v>39393</c:v>
                </c:pt>
                <c:pt idx="559">
                  <c:v>39394</c:v>
                </c:pt>
                <c:pt idx="560">
                  <c:v>39395</c:v>
                </c:pt>
                <c:pt idx="561">
                  <c:v>39398</c:v>
                </c:pt>
                <c:pt idx="562">
                  <c:v>39399</c:v>
                </c:pt>
                <c:pt idx="563">
                  <c:v>39400</c:v>
                </c:pt>
                <c:pt idx="564">
                  <c:v>39401</c:v>
                </c:pt>
                <c:pt idx="565">
                  <c:v>39402</c:v>
                </c:pt>
                <c:pt idx="566">
                  <c:v>39405</c:v>
                </c:pt>
                <c:pt idx="567">
                  <c:v>39406</c:v>
                </c:pt>
                <c:pt idx="568">
                  <c:v>39407</c:v>
                </c:pt>
                <c:pt idx="569">
                  <c:v>39408</c:v>
                </c:pt>
                <c:pt idx="570">
                  <c:v>39409</c:v>
                </c:pt>
                <c:pt idx="571">
                  <c:v>39412</c:v>
                </c:pt>
                <c:pt idx="572">
                  <c:v>39413</c:v>
                </c:pt>
                <c:pt idx="573">
                  <c:v>39414</c:v>
                </c:pt>
                <c:pt idx="574">
                  <c:v>39415</c:v>
                </c:pt>
                <c:pt idx="575">
                  <c:v>39416</c:v>
                </c:pt>
                <c:pt idx="576">
                  <c:v>39419</c:v>
                </c:pt>
                <c:pt idx="577">
                  <c:v>39420</c:v>
                </c:pt>
                <c:pt idx="578">
                  <c:v>39421</c:v>
                </c:pt>
                <c:pt idx="579">
                  <c:v>39422</c:v>
                </c:pt>
                <c:pt idx="580">
                  <c:v>39423</c:v>
                </c:pt>
                <c:pt idx="581">
                  <c:v>39426</c:v>
                </c:pt>
                <c:pt idx="582">
                  <c:v>39427</c:v>
                </c:pt>
                <c:pt idx="583">
                  <c:v>39428</c:v>
                </c:pt>
                <c:pt idx="584">
                  <c:v>39429</c:v>
                </c:pt>
                <c:pt idx="585">
                  <c:v>39430</c:v>
                </c:pt>
                <c:pt idx="586">
                  <c:v>39433</c:v>
                </c:pt>
                <c:pt idx="587">
                  <c:v>39434</c:v>
                </c:pt>
                <c:pt idx="588">
                  <c:v>39435</c:v>
                </c:pt>
                <c:pt idx="589">
                  <c:v>39436</c:v>
                </c:pt>
                <c:pt idx="590">
                  <c:v>39437</c:v>
                </c:pt>
                <c:pt idx="591">
                  <c:v>39440</c:v>
                </c:pt>
                <c:pt idx="592">
                  <c:v>39441</c:v>
                </c:pt>
                <c:pt idx="593">
                  <c:v>39442</c:v>
                </c:pt>
                <c:pt idx="594">
                  <c:v>39443</c:v>
                </c:pt>
                <c:pt idx="595">
                  <c:v>39444</c:v>
                </c:pt>
                <c:pt idx="596">
                  <c:v>39445</c:v>
                </c:pt>
                <c:pt idx="597">
                  <c:v>39449</c:v>
                </c:pt>
                <c:pt idx="598">
                  <c:v>39450</c:v>
                </c:pt>
                <c:pt idx="599">
                  <c:v>39451</c:v>
                </c:pt>
                <c:pt idx="600">
                  <c:v>39454</c:v>
                </c:pt>
                <c:pt idx="601">
                  <c:v>39455</c:v>
                </c:pt>
                <c:pt idx="602">
                  <c:v>39456</c:v>
                </c:pt>
                <c:pt idx="603">
                  <c:v>39457</c:v>
                </c:pt>
                <c:pt idx="604">
                  <c:v>39458</c:v>
                </c:pt>
                <c:pt idx="605">
                  <c:v>39461</c:v>
                </c:pt>
                <c:pt idx="606">
                  <c:v>39462</c:v>
                </c:pt>
                <c:pt idx="607">
                  <c:v>39463</c:v>
                </c:pt>
                <c:pt idx="608">
                  <c:v>39464</c:v>
                </c:pt>
                <c:pt idx="609">
                  <c:v>39465</c:v>
                </c:pt>
                <c:pt idx="610">
                  <c:v>39468</c:v>
                </c:pt>
                <c:pt idx="611">
                  <c:v>39469</c:v>
                </c:pt>
                <c:pt idx="612">
                  <c:v>39470</c:v>
                </c:pt>
                <c:pt idx="613">
                  <c:v>39471</c:v>
                </c:pt>
                <c:pt idx="614">
                  <c:v>39472</c:v>
                </c:pt>
                <c:pt idx="615">
                  <c:v>39475</c:v>
                </c:pt>
                <c:pt idx="616">
                  <c:v>39476</c:v>
                </c:pt>
                <c:pt idx="617">
                  <c:v>39477</c:v>
                </c:pt>
                <c:pt idx="618">
                  <c:v>39478</c:v>
                </c:pt>
                <c:pt idx="619">
                  <c:v>39479</c:v>
                </c:pt>
                <c:pt idx="620">
                  <c:v>39480</c:v>
                </c:pt>
                <c:pt idx="621">
                  <c:v>39481</c:v>
                </c:pt>
                <c:pt idx="622">
                  <c:v>39482</c:v>
                </c:pt>
                <c:pt idx="623">
                  <c:v>39483</c:v>
                </c:pt>
                <c:pt idx="624">
                  <c:v>39491</c:v>
                </c:pt>
                <c:pt idx="625">
                  <c:v>39492</c:v>
                </c:pt>
                <c:pt idx="626">
                  <c:v>39493</c:v>
                </c:pt>
                <c:pt idx="627">
                  <c:v>39496</c:v>
                </c:pt>
                <c:pt idx="628">
                  <c:v>39497</c:v>
                </c:pt>
                <c:pt idx="629">
                  <c:v>39498</c:v>
                </c:pt>
                <c:pt idx="630">
                  <c:v>39499</c:v>
                </c:pt>
                <c:pt idx="631">
                  <c:v>39500</c:v>
                </c:pt>
                <c:pt idx="632">
                  <c:v>39503</c:v>
                </c:pt>
                <c:pt idx="633">
                  <c:v>39504</c:v>
                </c:pt>
                <c:pt idx="634">
                  <c:v>39505</c:v>
                </c:pt>
                <c:pt idx="635">
                  <c:v>39506</c:v>
                </c:pt>
                <c:pt idx="636">
                  <c:v>39507</c:v>
                </c:pt>
                <c:pt idx="637">
                  <c:v>39510</c:v>
                </c:pt>
                <c:pt idx="638">
                  <c:v>39511</c:v>
                </c:pt>
                <c:pt idx="639">
                  <c:v>39512</c:v>
                </c:pt>
                <c:pt idx="640">
                  <c:v>39513</c:v>
                </c:pt>
                <c:pt idx="641">
                  <c:v>39514</c:v>
                </c:pt>
                <c:pt idx="642">
                  <c:v>39517</c:v>
                </c:pt>
                <c:pt idx="643">
                  <c:v>39518</c:v>
                </c:pt>
                <c:pt idx="644">
                  <c:v>39519</c:v>
                </c:pt>
                <c:pt idx="645">
                  <c:v>39520</c:v>
                </c:pt>
                <c:pt idx="646">
                  <c:v>39521</c:v>
                </c:pt>
                <c:pt idx="647">
                  <c:v>39524</c:v>
                </c:pt>
                <c:pt idx="648">
                  <c:v>39525</c:v>
                </c:pt>
                <c:pt idx="649">
                  <c:v>39526</c:v>
                </c:pt>
                <c:pt idx="650">
                  <c:v>39527</c:v>
                </c:pt>
                <c:pt idx="651">
                  <c:v>39528</c:v>
                </c:pt>
                <c:pt idx="652">
                  <c:v>39531</c:v>
                </c:pt>
                <c:pt idx="653">
                  <c:v>39532</c:v>
                </c:pt>
                <c:pt idx="654">
                  <c:v>39533</c:v>
                </c:pt>
                <c:pt idx="655">
                  <c:v>39534</c:v>
                </c:pt>
                <c:pt idx="656">
                  <c:v>39535</c:v>
                </c:pt>
                <c:pt idx="657">
                  <c:v>39538</c:v>
                </c:pt>
                <c:pt idx="658">
                  <c:v>39539</c:v>
                </c:pt>
                <c:pt idx="659">
                  <c:v>39540</c:v>
                </c:pt>
                <c:pt idx="660">
                  <c:v>39541</c:v>
                </c:pt>
                <c:pt idx="661">
                  <c:v>39545</c:v>
                </c:pt>
                <c:pt idx="662">
                  <c:v>39546</c:v>
                </c:pt>
                <c:pt idx="663">
                  <c:v>39547</c:v>
                </c:pt>
                <c:pt idx="664">
                  <c:v>39548</c:v>
                </c:pt>
                <c:pt idx="665">
                  <c:v>39549</c:v>
                </c:pt>
                <c:pt idx="666">
                  <c:v>39552</c:v>
                </c:pt>
                <c:pt idx="667">
                  <c:v>39553</c:v>
                </c:pt>
                <c:pt idx="668">
                  <c:v>39554</c:v>
                </c:pt>
                <c:pt idx="669">
                  <c:v>39555</c:v>
                </c:pt>
                <c:pt idx="670">
                  <c:v>39556</c:v>
                </c:pt>
                <c:pt idx="671">
                  <c:v>39559</c:v>
                </c:pt>
                <c:pt idx="672">
                  <c:v>39560</c:v>
                </c:pt>
                <c:pt idx="673">
                  <c:v>39561</c:v>
                </c:pt>
                <c:pt idx="674">
                  <c:v>39562</c:v>
                </c:pt>
                <c:pt idx="675">
                  <c:v>39563</c:v>
                </c:pt>
                <c:pt idx="676">
                  <c:v>39566</c:v>
                </c:pt>
                <c:pt idx="677">
                  <c:v>39567</c:v>
                </c:pt>
                <c:pt idx="678">
                  <c:v>39568</c:v>
                </c:pt>
                <c:pt idx="679">
                  <c:v>39572</c:v>
                </c:pt>
                <c:pt idx="680">
                  <c:v>39573</c:v>
                </c:pt>
                <c:pt idx="681">
                  <c:v>39574</c:v>
                </c:pt>
                <c:pt idx="682">
                  <c:v>39575</c:v>
                </c:pt>
                <c:pt idx="683">
                  <c:v>39576</c:v>
                </c:pt>
                <c:pt idx="684">
                  <c:v>39577</c:v>
                </c:pt>
                <c:pt idx="685">
                  <c:v>39580</c:v>
                </c:pt>
                <c:pt idx="686">
                  <c:v>39581</c:v>
                </c:pt>
                <c:pt idx="687">
                  <c:v>39582</c:v>
                </c:pt>
                <c:pt idx="688">
                  <c:v>39583</c:v>
                </c:pt>
                <c:pt idx="689">
                  <c:v>39584</c:v>
                </c:pt>
                <c:pt idx="690">
                  <c:v>39587</c:v>
                </c:pt>
                <c:pt idx="691">
                  <c:v>39588</c:v>
                </c:pt>
                <c:pt idx="692">
                  <c:v>39589</c:v>
                </c:pt>
                <c:pt idx="693">
                  <c:v>39590</c:v>
                </c:pt>
                <c:pt idx="694">
                  <c:v>39591</c:v>
                </c:pt>
                <c:pt idx="695">
                  <c:v>39594</c:v>
                </c:pt>
                <c:pt idx="696">
                  <c:v>39595</c:v>
                </c:pt>
                <c:pt idx="697">
                  <c:v>39596</c:v>
                </c:pt>
                <c:pt idx="698">
                  <c:v>39597</c:v>
                </c:pt>
                <c:pt idx="699">
                  <c:v>39598</c:v>
                </c:pt>
                <c:pt idx="700">
                  <c:v>39601</c:v>
                </c:pt>
                <c:pt idx="701">
                  <c:v>39602</c:v>
                </c:pt>
                <c:pt idx="702">
                  <c:v>39603</c:v>
                </c:pt>
                <c:pt idx="703">
                  <c:v>39604</c:v>
                </c:pt>
                <c:pt idx="704">
                  <c:v>39605</c:v>
                </c:pt>
                <c:pt idx="705">
                  <c:v>39609</c:v>
                </c:pt>
                <c:pt idx="706">
                  <c:v>39610</c:v>
                </c:pt>
                <c:pt idx="707">
                  <c:v>39611</c:v>
                </c:pt>
                <c:pt idx="708">
                  <c:v>39612</c:v>
                </c:pt>
                <c:pt idx="709">
                  <c:v>39615</c:v>
                </c:pt>
                <c:pt idx="710">
                  <c:v>39616</c:v>
                </c:pt>
                <c:pt idx="711">
                  <c:v>39617</c:v>
                </c:pt>
                <c:pt idx="712">
                  <c:v>39618</c:v>
                </c:pt>
                <c:pt idx="713">
                  <c:v>39619</c:v>
                </c:pt>
                <c:pt idx="714">
                  <c:v>39622</c:v>
                </c:pt>
                <c:pt idx="715">
                  <c:v>39623</c:v>
                </c:pt>
                <c:pt idx="716">
                  <c:v>39624</c:v>
                </c:pt>
                <c:pt idx="717">
                  <c:v>39625</c:v>
                </c:pt>
                <c:pt idx="718">
                  <c:v>39626</c:v>
                </c:pt>
                <c:pt idx="719">
                  <c:v>39629</c:v>
                </c:pt>
                <c:pt idx="720">
                  <c:v>39630</c:v>
                </c:pt>
                <c:pt idx="721">
                  <c:v>39631</c:v>
                </c:pt>
                <c:pt idx="722">
                  <c:v>39632</c:v>
                </c:pt>
                <c:pt idx="723">
                  <c:v>39633</c:v>
                </c:pt>
                <c:pt idx="724">
                  <c:v>39636</c:v>
                </c:pt>
                <c:pt idx="725">
                  <c:v>39637</c:v>
                </c:pt>
                <c:pt idx="726">
                  <c:v>39638</c:v>
                </c:pt>
                <c:pt idx="727">
                  <c:v>39639</c:v>
                </c:pt>
                <c:pt idx="728">
                  <c:v>39640</c:v>
                </c:pt>
                <c:pt idx="729">
                  <c:v>39643</c:v>
                </c:pt>
                <c:pt idx="730">
                  <c:v>39644</c:v>
                </c:pt>
                <c:pt idx="731">
                  <c:v>39645</c:v>
                </c:pt>
                <c:pt idx="732">
                  <c:v>39646</c:v>
                </c:pt>
                <c:pt idx="733">
                  <c:v>39647</c:v>
                </c:pt>
                <c:pt idx="734">
                  <c:v>39650</c:v>
                </c:pt>
                <c:pt idx="735">
                  <c:v>39651</c:v>
                </c:pt>
                <c:pt idx="736">
                  <c:v>39652</c:v>
                </c:pt>
                <c:pt idx="737">
                  <c:v>39653</c:v>
                </c:pt>
                <c:pt idx="738">
                  <c:v>39654</c:v>
                </c:pt>
                <c:pt idx="739">
                  <c:v>39657</c:v>
                </c:pt>
                <c:pt idx="740">
                  <c:v>39658</c:v>
                </c:pt>
                <c:pt idx="741">
                  <c:v>39659</c:v>
                </c:pt>
                <c:pt idx="742">
                  <c:v>39660</c:v>
                </c:pt>
                <c:pt idx="743">
                  <c:v>39661</c:v>
                </c:pt>
                <c:pt idx="744">
                  <c:v>39664</c:v>
                </c:pt>
                <c:pt idx="745">
                  <c:v>39665</c:v>
                </c:pt>
                <c:pt idx="746">
                  <c:v>39666</c:v>
                </c:pt>
                <c:pt idx="747">
                  <c:v>39667</c:v>
                </c:pt>
                <c:pt idx="748">
                  <c:v>39668</c:v>
                </c:pt>
                <c:pt idx="749">
                  <c:v>39671</c:v>
                </c:pt>
                <c:pt idx="750">
                  <c:v>39672</c:v>
                </c:pt>
                <c:pt idx="751">
                  <c:v>39673</c:v>
                </c:pt>
                <c:pt idx="752">
                  <c:v>39674</c:v>
                </c:pt>
                <c:pt idx="753">
                  <c:v>39675</c:v>
                </c:pt>
                <c:pt idx="754">
                  <c:v>39678</c:v>
                </c:pt>
                <c:pt idx="755">
                  <c:v>39679</c:v>
                </c:pt>
                <c:pt idx="756">
                  <c:v>39680</c:v>
                </c:pt>
                <c:pt idx="757">
                  <c:v>39681</c:v>
                </c:pt>
                <c:pt idx="758">
                  <c:v>39682</c:v>
                </c:pt>
                <c:pt idx="759">
                  <c:v>39685</c:v>
                </c:pt>
                <c:pt idx="760">
                  <c:v>39686</c:v>
                </c:pt>
                <c:pt idx="761">
                  <c:v>39687</c:v>
                </c:pt>
                <c:pt idx="762">
                  <c:v>39688</c:v>
                </c:pt>
                <c:pt idx="763">
                  <c:v>39689</c:v>
                </c:pt>
                <c:pt idx="764">
                  <c:v>39692</c:v>
                </c:pt>
                <c:pt idx="765">
                  <c:v>39693</c:v>
                </c:pt>
                <c:pt idx="766">
                  <c:v>39694</c:v>
                </c:pt>
                <c:pt idx="767">
                  <c:v>39695</c:v>
                </c:pt>
                <c:pt idx="768">
                  <c:v>39696</c:v>
                </c:pt>
                <c:pt idx="769">
                  <c:v>39699</c:v>
                </c:pt>
                <c:pt idx="770">
                  <c:v>39700</c:v>
                </c:pt>
                <c:pt idx="771">
                  <c:v>39701</c:v>
                </c:pt>
                <c:pt idx="772">
                  <c:v>39702</c:v>
                </c:pt>
                <c:pt idx="773">
                  <c:v>39703</c:v>
                </c:pt>
                <c:pt idx="774">
                  <c:v>39707</c:v>
                </c:pt>
                <c:pt idx="775">
                  <c:v>39708</c:v>
                </c:pt>
                <c:pt idx="776">
                  <c:v>39709</c:v>
                </c:pt>
                <c:pt idx="777">
                  <c:v>39710</c:v>
                </c:pt>
                <c:pt idx="778">
                  <c:v>39713</c:v>
                </c:pt>
                <c:pt idx="779">
                  <c:v>39714</c:v>
                </c:pt>
                <c:pt idx="780">
                  <c:v>39715</c:v>
                </c:pt>
                <c:pt idx="781">
                  <c:v>39716</c:v>
                </c:pt>
                <c:pt idx="782">
                  <c:v>39717</c:v>
                </c:pt>
                <c:pt idx="783">
                  <c:v>39718</c:v>
                </c:pt>
                <c:pt idx="784">
                  <c:v>39719</c:v>
                </c:pt>
                <c:pt idx="785">
                  <c:v>39727</c:v>
                </c:pt>
                <c:pt idx="786">
                  <c:v>39728</c:v>
                </c:pt>
                <c:pt idx="787">
                  <c:v>39729</c:v>
                </c:pt>
                <c:pt idx="788">
                  <c:v>39730</c:v>
                </c:pt>
                <c:pt idx="789">
                  <c:v>39731</c:v>
                </c:pt>
                <c:pt idx="790">
                  <c:v>39734</c:v>
                </c:pt>
                <c:pt idx="791">
                  <c:v>39735</c:v>
                </c:pt>
                <c:pt idx="792">
                  <c:v>39736</c:v>
                </c:pt>
                <c:pt idx="793">
                  <c:v>39737</c:v>
                </c:pt>
                <c:pt idx="794">
                  <c:v>39738</c:v>
                </c:pt>
                <c:pt idx="795">
                  <c:v>39741</c:v>
                </c:pt>
                <c:pt idx="796">
                  <c:v>39742</c:v>
                </c:pt>
                <c:pt idx="797">
                  <c:v>39743</c:v>
                </c:pt>
                <c:pt idx="798">
                  <c:v>39744</c:v>
                </c:pt>
                <c:pt idx="799">
                  <c:v>39745</c:v>
                </c:pt>
                <c:pt idx="800">
                  <c:v>39748</c:v>
                </c:pt>
                <c:pt idx="801">
                  <c:v>39749</c:v>
                </c:pt>
                <c:pt idx="802">
                  <c:v>39750</c:v>
                </c:pt>
                <c:pt idx="803">
                  <c:v>39751</c:v>
                </c:pt>
                <c:pt idx="804">
                  <c:v>39752</c:v>
                </c:pt>
                <c:pt idx="805">
                  <c:v>39755</c:v>
                </c:pt>
                <c:pt idx="806">
                  <c:v>39756</c:v>
                </c:pt>
                <c:pt idx="807">
                  <c:v>39757</c:v>
                </c:pt>
                <c:pt idx="808">
                  <c:v>39758</c:v>
                </c:pt>
                <c:pt idx="809">
                  <c:v>39759</c:v>
                </c:pt>
                <c:pt idx="810">
                  <c:v>39762</c:v>
                </c:pt>
                <c:pt idx="811">
                  <c:v>39763</c:v>
                </c:pt>
                <c:pt idx="812">
                  <c:v>39764</c:v>
                </c:pt>
                <c:pt idx="813">
                  <c:v>39765</c:v>
                </c:pt>
                <c:pt idx="814">
                  <c:v>39766</c:v>
                </c:pt>
                <c:pt idx="815">
                  <c:v>39769</c:v>
                </c:pt>
                <c:pt idx="816">
                  <c:v>39770</c:v>
                </c:pt>
                <c:pt idx="817">
                  <c:v>39771</c:v>
                </c:pt>
                <c:pt idx="818">
                  <c:v>39772</c:v>
                </c:pt>
                <c:pt idx="819">
                  <c:v>39773</c:v>
                </c:pt>
                <c:pt idx="820">
                  <c:v>39776</c:v>
                </c:pt>
                <c:pt idx="821">
                  <c:v>39777</c:v>
                </c:pt>
                <c:pt idx="822">
                  <c:v>39778</c:v>
                </c:pt>
                <c:pt idx="823">
                  <c:v>39779</c:v>
                </c:pt>
                <c:pt idx="824">
                  <c:v>39780</c:v>
                </c:pt>
                <c:pt idx="825">
                  <c:v>39783</c:v>
                </c:pt>
                <c:pt idx="826">
                  <c:v>39784</c:v>
                </c:pt>
                <c:pt idx="827">
                  <c:v>39785</c:v>
                </c:pt>
                <c:pt idx="828">
                  <c:v>39786</c:v>
                </c:pt>
                <c:pt idx="829">
                  <c:v>39787</c:v>
                </c:pt>
                <c:pt idx="830">
                  <c:v>39790</c:v>
                </c:pt>
                <c:pt idx="831">
                  <c:v>39791</c:v>
                </c:pt>
                <c:pt idx="832">
                  <c:v>39792</c:v>
                </c:pt>
                <c:pt idx="833">
                  <c:v>39793</c:v>
                </c:pt>
                <c:pt idx="834">
                  <c:v>39794</c:v>
                </c:pt>
                <c:pt idx="835">
                  <c:v>39797</c:v>
                </c:pt>
                <c:pt idx="836">
                  <c:v>39798</c:v>
                </c:pt>
                <c:pt idx="837">
                  <c:v>39799</c:v>
                </c:pt>
                <c:pt idx="838">
                  <c:v>39800</c:v>
                </c:pt>
                <c:pt idx="839">
                  <c:v>39801</c:v>
                </c:pt>
                <c:pt idx="840">
                  <c:v>39804</c:v>
                </c:pt>
                <c:pt idx="841">
                  <c:v>39805</c:v>
                </c:pt>
                <c:pt idx="842">
                  <c:v>39806</c:v>
                </c:pt>
                <c:pt idx="843">
                  <c:v>39807</c:v>
                </c:pt>
                <c:pt idx="844">
                  <c:v>39808</c:v>
                </c:pt>
                <c:pt idx="845">
                  <c:v>39811</c:v>
                </c:pt>
                <c:pt idx="846">
                  <c:v>39812</c:v>
                </c:pt>
                <c:pt idx="847">
                  <c:v>39813</c:v>
                </c:pt>
                <c:pt idx="848">
                  <c:v>39817</c:v>
                </c:pt>
                <c:pt idx="849">
                  <c:v>39818</c:v>
                </c:pt>
                <c:pt idx="850">
                  <c:v>39819</c:v>
                </c:pt>
                <c:pt idx="851">
                  <c:v>39820</c:v>
                </c:pt>
                <c:pt idx="852">
                  <c:v>39821</c:v>
                </c:pt>
                <c:pt idx="853">
                  <c:v>39822</c:v>
                </c:pt>
                <c:pt idx="854">
                  <c:v>39825</c:v>
                </c:pt>
                <c:pt idx="855">
                  <c:v>39826</c:v>
                </c:pt>
                <c:pt idx="856">
                  <c:v>39827</c:v>
                </c:pt>
                <c:pt idx="857">
                  <c:v>39828</c:v>
                </c:pt>
                <c:pt idx="858">
                  <c:v>39829</c:v>
                </c:pt>
                <c:pt idx="859">
                  <c:v>39832</c:v>
                </c:pt>
                <c:pt idx="860">
                  <c:v>39833</c:v>
                </c:pt>
                <c:pt idx="861">
                  <c:v>39834</c:v>
                </c:pt>
                <c:pt idx="862">
                  <c:v>39835</c:v>
                </c:pt>
                <c:pt idx="863">
                  <c:v>39836</c:v>
                </c:pt>
                <c:pt idx="864">
                  <c:v>39837</c:v>
                </c:pt>
                <c:pt idx="865">
                  <c:v>39845</c:v>
                </c:pt>
                <c:pt idx="866">
                  <c:v>39846</c:v>
                </c:pt>
                <c:pt idx="867">
                  <c:v>39847</c:v>
                </c:pt>
                <c:pt idx="868">
                  <c:v>39848</c:v>
                </c:pt>
                <c:pt idx="869">
                  <c:v>39849</c:v>
                </c:pt>
                <c:pt idx="870">
                  <c:v>39850</c:v>
                </c:pt>
                <c:pt idx="871">
                  <c:v>39853</c:v>
                </c:pt>
                <c:pt idx="872">
                  <c:v>39854</c:v>
                </c:pt>
                <c:pt idx="873">
                  <c:v>39855</c:v>
                </c:pt>
                <c:pt idx="874">
                  <c:v>39856</c:v>
                </c:pt>
                <c:pt idx="875">
                  <c:v>39857</c:v>
                </c:pt>
                <c:pt idx="876">
                  <c:v>39860</c:v>
                </c:pt>
                <c:pt idx="877">
                  <c:v>39861</c:v>
                </c:pt>
                <c:pt idx="878">
                  <c:v>39862</c:v>
                </c:pt>
                <c:pt idx="879">
                  <c:v>39863</c:v>
                </c:pt>
                <c:pt idx="880">
                  <c:v>39864</c:v>
                </c:pt>
                <c:pt idx="881">
                  <c:v>39867</c:v>
                </c:pt>
                <c:pt idx="882">
                  <c:v>39868</c:v>
                </c:pt>
                <c:pt idx="883">
                  <c:v>39869</c:v>
                </c:pt>
                <c:pt idx="884">
                  <c:v>39870</c:v>
                </c:pt>
                <c:pt idx="885">
                  <c:v>39871</c:v>
                </c:pt>
                <c:pt idx="886">
                  <c:v>39874</c:v>
                </c:pt>
                <c:pt idx="887">
                  <c:v>39875</c:v>
                </c:pt>
                <c:pt idx="888">
                  <c:v>39876</c:v>
                </c:pt>
                <c:pt idx="889">
                  <c:v>39877</c:v>
                </c:pt>
                <c:pt idx="890">
                  <c:v>39878</c:v>
                </c:pt>
                <c:pt idx="891">
                  <c:v>39881</c:v>
                </c:pt>
                <c:pt idx="892">
                  <c:v>39882</c:v>
                </c:pt>
                <c:pt idx="893">
                  <c:v>39883</c:v>
                </c:pt>
                <c:pt idx="894">
                  <c:v>39884</c:v>
                </c:pt>
                <c:pt idx="895">
                  <c:v>39885</c:v>
                </c:pt>
                <c:pt idx="896">
                  <c:v>39888</c:v>
                </c:pt>
                <c:pt idx="897">
                  <c:v>39889</c:v>
                </c:pt>
                <c:pt idx="898">
                  <c:v>39890</c:v>
                </c:pt>
                <c:pt idx="899">
                  <c:v>39891</c:v>
                </c:pt>
                <c:pt idx="900">
                  <c:v>39892</c:v>
                </c:pt>
                <c:pt idx="901">
                  <c:v>39895</c:v>
                </c:pt>
                <c:pt idx="902">
                  <c:v>39896</c:v>
                </c:pt>
                <c:pt idx="903">
                  <c:v>39897</c:v>
                </c:pt>
                <c:pt idx="904">
                  <c:v>39898</c:v>
                </c:pt>
                <c:pt idx="905">
                  <c:v>39899</c:v>
                </c:pt>
                <c:pt idx="906">
                  <c:v>39902</c:v>
                </c:pt>
                <c:pt idx="907">
                  <c:v>39903</c:v>
                </c:pt>
                <c:pt idx="908">
                  <c:v>39904</c:v>
                </c:pt>
                <c:pt idx="909">
                  <c:v>39905</c:v>
                </c:pt>
                <c:pt idx="910">
                  <c:v>39906</c:v>
                </c:pt>
                <c:pt idx="911">
                  <c:v>39910</c:v>
                </c:pt>
                <c:pt idx="912">
                  <c:v>39911</c:v>
                </c:pt>
                <c:pt idx="913">
                  <c:v>39912</c:v>
                </c:pt>
                <c:pt idx="914">
                  <c:v>39913</c:v>
                </c:pt>
                <c:pt idx="915">
                  <c:v>39916</c:v>
                </c:pt>
                <c:pt idx="916">
                  <c:v>39917</c:v>
                </c:pt>
                <c:pt idx="917">
                  <c:v>39918</c:v>
                </c:pt>
                <c:pt idx="918">
                  <c:v>39919</c:v>
                </c:pt>
                <c:pt idx="919">
                  <c:v>39920</c:v>
                </c:pt>
                <c:pt idx="920">
                  <c:v>39923</c:v>
                </c:pt>
                <c:pt idx="921">
                  <c:v>39924</c:v>
                </c:pt>
                <c:pt idx="922">
                  <c:v>39925</c:v>
                </c:pt>
                <c:pt idx="923">
                  <c:v>39926</c:v>
                </c:pt>
                <c:pt idx="924">
                  <c:v>39927</c:v>
                </c:pt>
                <c:pt idx="925">
                  <c:v>39930</c:v>
                </c:pt>
                <c:pt idx="926">
                  <c:v>39931</c:v>
                </c:pt>
                <c:pt idx="927">
                  <c:v>39932</c:v>
                </c:pt>
                <c:pt idx="928">
                  <c:v>39933</c:v>
                </c:pt>
                <c:pt idx="929">
                  <c:v>39937</c:v>
                </c:pt>
                <c:pt idx="930">
                  <c:v>39938</c:v>
                </c:pt>
                <c:pt idx="931">
                  <c:v>39939</c:v>
                </c:pt>
                <c:pt idx="932">
                  <c:v>39940</c:v>
                </c:pt>
                <c:pt idx="933">
                  <c:v>39941</c:v>
                </c:pt>
                <c:pt idx="934">
                  <c:v>39944</c:v>
                </c:pt>
                <c:pt idx="935">
                  <c:v>39945</c:v>
                </c:pt>
                <c:pt idx="936">
                  <c:v>39946</c:v>
                </c:pt>
                <c:pt idx="937">
                  <c:v>39947</c:v>
                </c:pt>
                <c:pt idx="938">
                  <c:v>39948</c:v>
                </c:pt>
                <c:pt idx="939">
                  <c:v>39951</c:v>
                </c:pt>
                <c:pt idx="940">
                  <c:v>39952</c:v>
                </c:pt>
                <c:pt idx="941">
                  <c:v>39953</c:v>
                </c:pt>
                <c:pt idx="942">
                  <c:v>39954</c:v>
                </c:pt>
                <c:pt idx="943">
                  <c:v>39955</c:v>
                </c:pt>
                <c:pt idx="944">
                  <c:v>39958</c:v>
                </c:pt>
                <c:pt idx="945">
                  <c:v>39959</c:v>
                </c:pt>
                <c:pt idx="946">
                  <c:v>39960</c:v>
                </c:pt>
                <c:pt idx="947">
                  <c:v>39964</c:v>
                </c:pt>
                <c:pt idx="948">
                  <c:v>39965</c:v>
                </c:pt>
                <c:pt idx="949">
                  <c:v>39966</c:v>
                </c:pt>
                <c:pt idx="950">
                  <c:v>39967</c:v>
                </c:pt>
                <c:pt idx="951">
                  <c:v>39968</c:v>
                </c:pt>
                <c:pt idx="952">
                  <c:v>39969</c:v>
                </c:pt>
                <c:pt idx="953">
                  <c:v>39972</c:v>
                </c:pt>
                <c:pt idx="954">
                  <c:v>39973</c:v>
                </c:pt>
                <c:pt idx="955">
                  <c:v>39974</c:v>
                </c:pt>
                <c:pt idx="956">
                  <c:v>39975</c:v>
                </c:pt>
                <c:pt idx="957">
                  <c:v>39976</c:v>
                </c:pt>
                <c:pt idx="958">
                  <c:v>39979</c:v>
                </c:pt>
                <c:pt idx="959">
                  <c:v>39980</c:v>
                </c:pt>
                <c:pt idx="960">
                  <c:v>39981</c:v>
                </c:pt>
                <c:pt idx="961">
                  <c:v>39982</c:v>
                </c:pt>
                <c:pt idx="962">
                  <c:v>39983</c:v>
                </c:pt>
                <c:pt idx="963">
                  <c:v>39986</c:v>
                </c:pt>
                <c:pt idx="964">
                  <c:v>39987</c:v>
                </c:pt>
                <c:pt idx="965">
                  <c:v>39988</c:v>
                </c:pt>
                <c:pt idx="966">
                  <c:v>39989</c:v>
                </c:pt>
                <c:pt idx="967">
                  <c:v>39990</c:v>
                </c:pt>
                <c:pt idx="968">
                  <c:v>39993</c:v>
                </c:pt>
                <c:pt idx="969">
                  <c:v>39994</c:v>
                </c:pt>
                <c:pt idx="970">
                  <c:v>39995</c:v>
                </c:pt>
                <c:pt idx="971">
                  <c:v>39996</c:v>
                </c:pt>
                <c:pt idx="972">
                  <c:v>39997</c:v>
                </c:pt>
                <c:pt idx="973">
                  <c:v>40000</c:v>
                </c:pt>
                <c:pt idx="974">
                  <c:v>40001</c:v>
                </c:pt>
                <c:pt idx="975">
                  <c:v>40002</c:v>
                </c:pt>
                <c:pt idx="976">
                  <c:v>40003</c:v>
                </c:pt>
                <c:pt idx="977">
                  <c:v>40004</c:v>
                </c:pt>
                <c:pt idx="978">
                  <c:v>40007</c:v>
                </c:pt>
                <c:pt idx="979">
                  <c:v>40008</c:v>
                </c:pt>
                <c:pt idx="980">
                  <c:v>40009</c:v>
                </c:pt>
                <c:pt idx="981">
                  <c:v>40010</c:v>
                </c:pt>
                <c:pt idx="982">
                  <c:v>40011</c:v>
                </c:pt>
                <c:pt idx="983">
                  <c:v>40014</c:v>
                </c:pt>
                <c:pt idx="984">
                  <c:v>40015</c:v>
                </c:pt>
                <c:pt idx="985">
                  <c:v>40016</c:v>
                </c:pt>
                <c:pt idx="986">
                  <c:v>40017</c:v>
                </c:pt>
                <c:pt idx="987">
                  <c:v>40018</c:v>
                </c:pt>
                <c:pt idx="988">
                  <c:v>40021</c:v>
                </c:pt>
                <c:pt idx="989">
                  <c:v>40022</c:v>
                </c:pt>
                <c:pt idx="990">
                  <c:v>40023</c:v>
                </c:pt>
                <c:pt idx="991">
                  <c:v>40024</c:v>
                </c:pt>
                <c:pt idx="992">
                  <c:v>40025</c:v>
                </c:pt>
                <c:pt idx="993">
                  <c:v>40028</c:v>
                </c:pt>
                <c:pt idx="994">
                  <c:v>40029</c:v>
                </c:pt>
                <c:pt idx="995">
                  <c:v>40030</c:v>
                </c:pt>
                <c:pt idx="996">
                  <c:v>40031</c:v>
                </c:pt>
                <c:pt idx="997">
                  <c:v>40032</c:v>
                </c:pt>
                <c:pt idx="998">
                  <c:v>40035</c:v>
                </c:pt>
                <c:pt idx="999">
                  <c:v>40036</c:v>
                </c:pt>
                <c:pt idx="1000">
                  <c:v>40037</c:v>
                </c:pt>
                <c:pt idx="1001">
                  <c:v>40038</c:v>
                </c:pt>
                <c:pt idx="1002">
                  <c:v>40039</c:v>
                </c:pt>
                <c:pt idx="1003">
                  <c:v>40042</c:v>
                </c:pt>
                <c:pt idx="1004">
                  <c:v>40043</c:v>
                </c:pt>
                <c:pt idx="1005">
                  <c:v>40044</c:v>
                </c:pt>
                <c:pt idx="1006">
                  <c:v>40045</c:v>
                </c:pt>
                <c:pt idx="1007">
                  <c:v>40046</c:v>
                </c:pt>
                <c:pt idx="1008">
                  <c:v>40049</c:v>
                </c:pt>
                <c:pt idx="1009">
                  <c:v>40050</c:v>
                </c:pt>
                <c:pt idx="1010">
                  <c:v>40051</c:v>
                </c:pt>
                <c:pt idx="1011">
                  <c:v>40052</c:v>
                </c:pt>
                <c:pt idx="1012">
                  <c:v>40053</c:v>
                </c:pt>
                <c:pt idx="1013">
                  <c:v>40056</c:v>
                </c:pt>
                <c:pt idx="1014">
                  <c:v>40057</c:v>
                </c:pt>
                <c:pt idx="1015">
                  <c:v>40058</c:v>
                </c:pt>
                <c:pt idx="1016">
                  <c:v>40059</c:v>
                </c:pt>
                <c:pt idx="1017">
                  <c:v>40060</c:v>
                </c:pt>
                <c:pt idx="1018">
                  <c:v>40063</c:v>
                </c:pt>
                <c:pt idx="1019">
                  <c:v>40064</c:v>
                </c:pt>
                <c:pt idx="1020">
                  <c:v>40065</c:v>
                </c:pt>
                <c:pt idx="1021">
                  <c:v>40066</c:v>
                </c:pt>
                <c:pt idx="1022">
                  <c:v>40067</c:v>
                </c:pt>
                <c:pt idx="1023">
                  <c:v>40070</c:v>
                </c:pt>
                <c:pt idx="1024">
                  <c:v>40071</c:v>
                </c:pt>
                <c:pt idx="1025">
                  <c:v>40072</c:v>
                </c:pt>
                <c:pt idx="1026">
                  <c:v>40073</c:v>
                </c:pt>
                <c:pt idx="1027">
                  <c:v>40074</c:v>
                </c:pt>
                <c:pt idx="1028">
                  <c:v>40077</c:v>
                </c:pt>
                <c:pt idx="1029">
                  <c:v>40078</c:v>
                </c:pt>
                <c:pt idx="1030">
                  <c:v>40079</c:v>
                </c:pt>
                <c:pt idx="1031">
                  <c:v>40080</c:v>
                </c:pt>
                <c:pt idx="1032">
                  <c:v>40081</c:v>
                </c:pt>
                <c:pt idx="1033">
                  <c:v>40083</c:v>
                </c:pt>
                <c:pt idx="1034">
                  <c:v>40084</c:v>
                </c:pt>
                <c:pt idx="1035">
                  <c:v>40085</c:v>
                </c:pt>
                <c:pt idx="1036">
                  <c:v>40086</c:v>
                </c:pt>
                <c:pt idx="1037">
                  <c:v>40095</c:v>
                </c:pt>
                <c:pt idx="1038">
                  <c:v>40096</c:v>
                </c:pt>
                <c:pt idx="1039">
                  <c:v>40098</c:v>
                </c:pt>
                <c:pt idx="1040">
                  <c:v>40099</c:v>
                </c:pt>
                <c:pt idx="1041">
                  <c:v>40100</c:v>
                </c:pt>
                <c:pt idx="1042">
                  <c:v>40101</c:v>
                </c:pt>
                <c:pt idx="1043">
                  <c:v>40102</c:v>
                </c:pt>
                <c:pt idx="1044">
                  <c:v>40105</c:v>
                </c:pt>
                <c:pt idx="1045">
                  <c:v>40106</c:v>
                </c:pt>
                <c:pt idx="1046">
                  <c:v>40107</c:v>
                </c:pt>
                <c:pt idx="1047">
                  <c:v>40108</c:v>
                </c:pt>
                <c:pt idx="1048">
                  <c:v>40109</c:v>
                </c:pt>
                <c:pt idx="1049">
                  <c:v>40112</c:v>
                </c:pt>
                <c:pt idx="1050">
                  <c:v>40113</c:v>
                </c:pt>
                <c:pt idx="1051">
                  <c:v>40114</c:v>
                </c:pt>
                <c:pt idx="1052">
                  <c:v>40115</c:v>
                </c:pt>
                <c:pt idx="1053">
                  <c:v>40116</c:v>
                </c:pt>
                <c:pt idx="1054">
                  <c:v>40119</c:v>
                </c:pt>
                <c:pt idx="1055">
                  <c:v>40120</c:v>
                </c:pt>
                <c:pt idx="1056">
                  <c:v>40121</c:v>
                </c:pt>
                <c:pt idx="1057">
                  <c:v>40122</c:v>
                </c:pt>
                <c:pt idx="1058">
                  <c:v>40123</c:v>
                </c:pt>
                <c:pt idx="1059">
                  <c:v>40126</c:v>
                </c:pt>
                <c:pt idx="1060">
                  <c:v>40127</c:v>
                </c:pt>
                <c:pt idx="1061">
                  <c:v>40128</c:v>
                </c:pt>
                <c:pt idx="1062">
                  <c:v>40129</c:v>
                </c:pt>
                <c:pt idx="1063">
                  <c:v>40130</c:v>
                </c:pt>
                <c:pt idx="1064">
                  <c:v>40133</c:v>
                </c:pt>
                <c:pt idx="1065">
                  <c:v>40134</c:v>
                </c:pt>
                <c:pt idx="1066">
                  <c:v>40135</c:v>
                </c:pt>
                <c:pt idx="1067">
                  <c:v>40136</c:v>
                </c:pt>
                <c:pt idx="1068">
                  <c:v>40137</c:v>
                </c:pt>
                <c:pt idx="1069">
                  <c:v>40140</c:v>
                </c:pt>
                <c:pt idx="1070">
                  <c:v>40141</c:v>
                </c:pt>
                <c:pt idx="1071">
                  <c:v>40142</c:v>
                </c:pt>
                <c:pt idx="1072">
                  <c:v>40143</c:v>
                </c:pt>
                <c:pt idx="1073">
                  <c:v>40144</c:v>
                </c:pt>
                <c:pt idx="1074">
                  <c:v>40147</c:v>
                </c:pt>
                <c:pt idx="1075">
                  <c:v>40148</c:v>
                </c:pt>
                <c:pt idx="1076">
                  <c:v>40149</c:v>
                </c:pt>
                <c:pt idx="1077">
                  <c:v>40150</c:v>
                </c:pt>
                <c:pt idx="1078">
                  <c:v>40151</c:v>
                </c:pt>
                <c:pt idx="1079">
                  <c:v>40154</c:v>
                </c:pt>
                <c:pt idx="1080">
                  <c:v>40155</c:v>
                </c:pt>
                <c:pt idx="1081">
                  <c:v>40156</c:v>
                </c:pt>
                <c:pt idx="1082">
                  <c:v>40157</c:v>
                </c:pt>
                <c:pt idx="1083">
                  <c:v>40158</c:v>
                </c:pt>
                <c:pt idx="1084">
                  <c:v>40161</c:v>
                </c:pt>
                <c:pt idx="1085">
                  <c:v>40162</c:v>
                </c:pt>
                <c:pt idx="1086">
                  <c:v>40163</c:v>
                </c:pt>
                <c:pt idx="1087">
                  <c:v>40164</c:v>
                </c:pt>
                <c:pt idx="1088">
                  <c:v>40165</c:v>
                </c:pt>
                <c:pt idx="1089">
                  <c:v>40168</c:v>
                </c:pt>
                <c:pt idx="1090">
                  <c:v>40169</c:v>
                </c:pt>
                <c:pt idx="1091">
                  <c:v>40170</c:v>
                </c:pt>
                <c:pt idx="1092">
                  <c:v>40171</c:v>
                </c:pt>
                <c:pt idx="1093">
                  <c:v>40172</c:v>
                </c:pt>
                <c:pt idx="1094">
                  <c:v>40175</c:v>
                </c:pt>
                <c:pt idx="1095">
                  <c:v>40176</c:v>
                </c:pt>
                <c:pt idx="1096">
                  <c:v>40177</c:v>
                </c:pt>
                <c:pt idx="1097">
                  <c:v>40178</c:v>
                </c:pt>
                <c:pt idx="1098">
                  <c:v>40182</c:v>
                </c:pt>
                <c:pt idx="1099">
                  <c:v>40183</c:v>
                </c:pt>
                <c:pt idx="1100">
                  <c:v>40184</c:v>
                </c:pt>
                <c:pt idx="1101">
                  <c:v>40185</c:v>
                </c:pt>
                <c:pt idx="1102">
                  <c:v>40186</c:v>
                </c:pt>
                <c:pt idx="1103">
                  <c:v>40189</c:v>
                </c:pt>
                <c:pt idx="1104">
                  <c:v>40190</c:v>
                </c:pt>
                <c:pt idx="1105">
                  <c:v>40191</c:v>
                </c:pt>
                <c:pt idx="1106">
                  <c:v>40192</c:v>
                </c:pt>
                <c:pt idx="1107">
                  <c:v>40193</c:v>
                </c:pt>
                <c:pt idx="1108">
                  <c:v>40196</c:v>
                </c:pt>
                <c:pt idx="1109">
                  <c:v>40197</c:v>
                </c:pt>
                <c:pt idx="1110">
                  <c:v>40198</c:v>
                </c:pt>
                <c:pt idx="1111">
                  <c:v>40199</c:v>
                </c:pt>
                <c:pt idx="1112">
                  <c:v>40200</c:v>
                </c:pt>
                <c:pt idx="1113">
                  <c:v>40203</c:v>
                </c:pt>
                <c:pt idx="1114">
                  <c:v>40204</c:v>
                </c:pt>
                <c:pt idx="1115">
                  <c:v>40205</c:v>
                </c:pt>
                <c:pt idx="1116">
                  <c:v>40206</c:v>
                </c:pt>
                <c:pt idx="1117">
                  <c:v>40207</c:v>
                </c:pt>
                <c:pt idx="1118">
                  <c:v>40210</c:v>
                </c:pt>
                <c:pt idx="1119">
                  <c:v>40211</c:v>
                </c:pt>
                <c:pt idx="1120">
                  <c:v>40212</c:v>
                </c:pt>
                <c:pt idx="1121">
                  <c:v>40213</c:v>
                </c:pt>
                <c:pt idx="1122">
                  <c:v>40214</c:v>
                </c:pt>
                <c:pt idx="1123">
                  <c:v>40217</c:v>
                </c:pt>
                <c:pt idx="1124">
                  <c:v>40218</c:v>
                </c:pt>
                <c:pt idx="1125">
                  <c:v>40219</c:v>
                </c:pt>
                <c:pt idx="1126">
                  <c:v>40220</c:v>
                </c:pt>
                <c:pt idx="1127">
                  <c:v>40221</c:v>
                </c:pt>
                <c:pt idx="1128">
                  <c:v>40229</c:v>
                </c:pt>
                <c:pt idx="1129">
                  <c:v>40230</c:v>
                </c:pt>
                <c:pt idx="1130">
                  <c:v>40231</c:v>
                </c:pt>
                <c:pt idx="1131">
                  <c:v>40232</c:v>
                </c:pt>
                <c:pt idx="1132">
                  <c:v>40233</c:v>
                </c:pt>
                <c:pt idx="1133">
                  <c:v>40234</c:v>
                </c:pt>
                <c:pt idx="1134">
                  <c:v>40235</c:v>
                </c:pt>
                <c:pt idx="1135">
                  <c:v>40238</c:v>
                </c:pt>
                <c:pt idx="1136">
                  <c:v>40239</c:v>
                </c:pt>
                <c:pt idx="1137">
                  <c:v>40240</c:v>
                </c:pt>
                <c:pt idx="1138">
                  <c:v>40241</c:v>
                </c:pt>
                <c:pt idx="1139">
                  <c:v>40242</c:v>
                </c:pt>
                <c:pt idx="1140">
                  <c:v>40245</c:v>
                </c:pt>
                <c:pt idx="1141">
                  <c:v>40246</c:v>
                </c:pt>
                <c:pt idx="1142">
                  <c:v>40247</c:v>
                </c:pt>
                <c:pt idx="1143">
                  <c:v>40248</c:v>
                </c:pt>
                <c:pt idx="1144">
                  <c:v>40249</c:v>
                </c:pt>
                <c:pt idx="1145">
                  <c:v>40252</c:v>
                </c:pt>
                <c:pt idx="1146">
                  <c:v>40253</c:v>
                </c:pt>
                <c:pt idx="1147">
                  <c:v>40254</c:v>
                </c:pt>
                <c:pt idx="1148">
                  <c:v>40255</c:v>
                </c:pt>
                <c:pt idx="1149">
                  <c:v>40256</c:v>
                </c:pt>
                <c:pt idx="1150">
                  <c:v>40259</c:v>
                </c:pt>
                <c:pt idx="1151">
                  <c:v>40260</c:v>
                </c:pt>
                <c:pt idx="1152">
                  <c:v>40261</c:v>
                </c:pt>
                <c:pt idx="1153">
                  <c:v>40262</c:v>
                </c:pt>
                <c:pt idx="1154">
                  <c:v>40263</c:v>
                </c:pt>
                <c:pt idx="1155">
                  <c:v>40266</c:v>
                </c:pt>
                <c:pt idx="1156">
                  <c:v>40267</c:v>
                </c:pt>
                <c:pt idx="1157">
                  <c:v>40268</c:v>
                </c:pt>
                <c:pt idx="1158">
                  <c:v>40269</c:v>
                </c:pt>
                <c:pt idx="1159">
                  <c:v>40270</c:v>
                </c:pt>
                <c:pt idx="1160">
                  <c:v>40274</c:v>
                </c:pt>
                <c:pt idx="1161">
                  <c:v>40275</c:v>
                </c:pt>
                <c:pt idx="1162">
                  <c:v>40276</c:v>
                </c:pt>
                <c:pt idx="1163">
                  <c:v>40277</c:v>
                </c:pt>
                <c:pt idx="1164">
                  <c:v>40280</c:v>
                </c:pt>
                <c:pt idx="1165">
                  <c:v>40281</c:v>
                </c:pt>
                <c:pt idx="1166">
                  <c:v>40282</c:v>
                </c:pt>
                <c:pt idx="1167">
                  <c:v>40283</c:v>
                </c:pt>
                <c:pt idx="1168">
                  <c:v>40284</c:v>
                </c:pt>
                <c:pt idx="1169">
                  <c:v>40287</c:v>
                </c:pt>
                <c:pt idx="1170">
                  <c:v>40288</c:v>
                </c:pt>
                <c:pt idx="1171">
                  <c:v>40289</c:v>
                </c:pt>
                <c:pt idx="1172">
                  <c:v>40290</c:v>
                </c:pt>
                <c:pt idx="1173">
                  <c:v>40291</c:v>
                </c:pt>
                <c:pt idx="1174">
                  <c:v>40294</c:v>
                </c:pt>
                <c:pt idx="1175">
                  <c:v>40295</c:v>
                </c:pt>
                <c:pt idx="1176">
                  <c:v>40296</c:v>
                </c:pt>
                <c:pt idx="1177">
                  <c:v>40297</c:v>
                </c:pt>
                <c:pt idx="1178">
                  <c:v>40298</c:v>
                </c:pt>
                <c:pt idx="1179">
                  <c:v>40302</c:v>
                </c:pt>
                <c:pt idx="1180">
                  <c:v>40303</c:v>
                </c:pt>
                <c:pt idx="1181">
                  <c:v>40304</c:v>
                </c:pt>
                <c:pt idx="1182">
                  <c:v>40305</c:v>
                </c:pt>
                <c:pt idx="1183">
                  <c:v>40308</c:v>
                </c:pt>
                <c:pt idx="1184">
                  <c:v>40309</c:v>
                </c:pt>
                <c:pt idx="1185">
                  <c:v>40310</c:v>
                </c:pt>
                <c:pt idx="1186">
                  <c:v>40311</c:v>
                </c:pt>
                <c:pt idx="1187">
                  <c:v>40312</c:v>
                </c:pt>
                <c:pt idx="1188">
                  <c:v>40315</c:v>
                </c:pt>
                <c:pt idx="1189">
                  <c:v>40316</c:v>
                </c:pt>
                <c:pt idx="1190">
                  <c:v>40317</c:v>
                </c:pt>
                <c:pt idx="1191">
                  <c:v>40318</c:v>
                </c:pt>
                <c:pt idx="1192">
                  <c:v>40319</c:v>
                </c:pt>
                <c:pt idx="1193">
                  <c:v>40322</c:v>
                </c:pt>
                <c:pt idx="1194">
                  <c:v>40323</c:v>
                </c:pt>
                <c:pt idx="1195">
                  <c:v>40324</c:v>
                </c:pt>
                <c:pt idx="1196">
                  <c:v>40325</c:v>
                </c:pt>
                <c:pt idx="1197">
                  <c:v>40326</c:v>
                </c:pt>
                <c:pt idx="1198">
                  <c:v>40329</c:v>
                </c:pt>
                <c:pt idx="1199">
                  <c:v>40330</c:v>
                </c:pt>
                <c:pt idx="1200">
                  <c:v>40331</c:v>
                </c:pt>
                <c:pt idx="1201">
                  <c:v>40332</c:v>
                </c:pt>
                <c:pt idx="1202">
                  <c:v>40333</c:v>
                </c:pt>
                <c:pt idx="1203">
                  <c:v>40336</c:v>
                </c:pt>
                <c:pt idx="1204">
                  <c:v>40337</c:v>
                </c:pt>
                <c:pt idx="1205">
                  <c:v>40338</c:v>
                </c:pt>
                <c:pt idx="1206">
                  <c:v>40339</c:v>
                </c:pt>
                <c:pt idx="1207">
                  <c:v>40340</c:v>
                </c:pt>
                <c:pt idx="1208">
                  <c:v>40341</c:v>
                </c:pt>
                <c:pt idx="1209">
                  <c:v>40342</c:v>
                </c:pt>
                <c:pt idx="1210">
                  <c:v>40346</c:v>
                </c:pt>
                <c:pt idx="1211">
                  <c:v>40347</c:v>
                </c:pt>
                <c:pt idx="1212">
                  <c:v>40350</c:v>
                </c:pt>
                <c:pt idx="1213">
                  <c:v>40351</c:v>
                </c:pt>
                <c:pt idx="1214">
                  <c:v>40352</c:v>
                </c:pt>
                <c:pt idx="1215">
                  <c:v>40353</c:v>
                </c:pt>
                <c:pt idx="1216">
                  <c:v>40354</c:v>
                </c:pt>
                <c:pt idx="1217">
                  <c:v>40357</c:v>
                </c:pt>
                <c:pt idx="1218">
                  <c:v>40358</c:v>
                </c:pt>
                <c:pt idx="1219">
                  <c:v>40359</c:v>
                </c:pt>
                <c:pt idx="1220">
                  <c:v>40360</c:v>
                </c:pt>
                <c:pt idx="1221">
                  <c:v>40361</c:v>
                </c:pt>
                <c:pt idx="1222">
                  <c:v>40364</c:v>
                </c:pt>
                <c:pt idx="1223">
                  <c:v>40365</c:v>
                </c:pt>
                <c:pt idx="1224">
                  <c:v>40366</c:v>
                </c:pt>
                <c:pt idx="1225">
                  <c:v>40367</c:v>
                </c:pt>
                <c:pt idx="1226">
                  <c:v>40368</c:v>
                </c:pt>
                <c:pt idx="1227">
                  <c:v>40371</c:v>
                </c:pt>
                <c:pt idx="1228">
                  <c:v>40372</c:v>
                </c:pt>
                <c:pt idx="1229">
                  <c:v>40373</c:v>
                </c:pt>
                <c:pt idx="1230">
                  <c:v>40374</c:v>
                </c:pt>
                <c:pt idx="1231">
                  <c:v>40375</c:v>
                </c:pt>
                <c:pt idx="1232">
                  <c:v>40378</c:v>
                </c:pt>
                <c:pt idx="1233">
                  <c:v>40379</c:v>
                </c:pt>
                <c:pt idx="1234">
                  <c:v>40380</c:v>
                </c:pt>
                <c:pt idx="1235">
                  <c:v>40381</c:v>
                </c:pt>
                <c:pt idx="1236">
                  <c:v>40382</c:v>
                </c:pt>
                <c:pt idx="1237">
                  <c:v>40385</c:v>
                </c:pt>
                <c:pt idx="1238">
                  <c:v>40386</c:v>
                </c:pt>
                <c:pt idx="1239">
                  <c:v>40387</c:v>
                </c:pt>
                <c:pt idx="1240">
                  <c:v>40388</c:v>
                </c:pt>
                <c:pt idx="1241">
                  <c:v>40389</c:v>
                </c:pt>
                <c:pt idx="1242">
                  <c:v>40392</c:v>
                </c:pt>
                <c:pt idx="1243">
                  <c:v>40393</c:v>
                </c:pt>
                <c:pt idx="1244">
                  <c:v>40394</c:v>
                </c:pt>
                <c:pt idx="1245">
                  <c:v>40395</c:v>
                </c:pt>
                <c:pt idx="1246">
                  <c:v>40396</c:v>
                </c:pt>
                <c:pt idx="1247">
                  <c:v>40399</c:v>
                </c:pt>
                <c:pt idx="1248">
                  <c:v>40400</c:v>
                </c:pt>
                <c:pt idx="1249">
                  <c:v>40401</c:v>
                </c:pt>
                <c:pt idx="1250">
                  <c:v>40402</c:v>
                </c:pt>
                <c:pt idx="1251">
                  <c:v>40403</c:v>
                </c:pt>
                <c:pt idx="1252">
                  <c:v>40406</c:v>
                </c:pt>
                <c:pt idx="1253">
                  <c:v>40407</c:v>
                </c:pt>
                <c:pt idx="1254">
                  <c:v>40408</c:v>
                </c:pt>
                <c:pt idx="1255">
                  <c:v>40409</c:v>
                </c:pt>
                <c:pt idx="1256">
                  <c:v>40410</c:v>
                </c:pt>
                <c:pt idx="1257">
                  <c:v>40413</c:v>
                </c:pt>
                <c:pt idx="1258">
                  <c:v>40414</c:v>
                </c:pt>
                <c:pt idx="1259">
                  <c:v>40415</c:v>
                </c:pt>
                <c:pt idx="1260">
                  <c:v>40416</c:v>
                </c:pt>
                <c:pt idx="1261">
                  <c:v>40417</c:v>
                </c:pt>
                <c:pt idx="1262">
                  <c:v>40420</c:v>
                </c:pt>
                <c:pt idx="1263">
                  <c:v>40421</c:v>
                </c:pt>
                <c:pt idx="1264">
                  <c:v>40422</c:v>
                </c:pt>
                <c:pt idx="1265">
                  <c:v>40423</c:v>
                </c:pt>
                <c:pt idx="1266">
                  <c:v>40424</c:v>
                </c:pt>
                <c:pt idx="1267">
                  <c:v>40427</c:v>
                </c:pt>
                <c:pt idx="1268">
                  <c:v>40428</c:v>
                </c:pt>
                <c:pt idx="1269">
                  <c:v>40429</c:v>
                </c:pt>
                <c:pt idx="1270">
                  <c:v>40430</c:v>
                </c:pt>
                <c:pt idx="1271">
                  <c:v>40431</c:v>
                </c:pt>
                <c:pt idx="1272">
                  <c:v>40434</c:v>
                </c:pt>
                <c:pt idx="1273">
                  <c:v>40435</c:v>
                </c:pt>
                <c:pt idx="1274">
                  <c:v>40436</c:v>
                </c:pt>
                <c:pt idx="1275">
                  <c:v>40437</c:v>
                </c:pt>
                <c:pt idx="1276">
                  <c:v>40438</c:v>
                </c:pt>
                <c:pt idx="1277">
                  <c:v>40440</c:v>
                </c:pt>
                <c:pt idx="1278">
                  <c:v>40441</c:v>
                </c:pt>
                <c:pt idx="1279">
                  <c:v>40442</c:v>
                </c:pt>
                <c:pt idx="1280">
                  <c:v>40446</c:v>
                </c:pt>
                <c:pt idx="1281">
                  <c:v>40447</c:v>
                </c:pt>
                <c:pt idx="1282">
                  <c:v>40448</c:v>
                </c:pt>
                <c:pt idx="1283">
                  <c:v>40449</c:v>
                </c:pt>
                <c:pt idx="1284">
                  <c:v>40450</c:v>
                </c:pt>
                <c:pt idx="1285">
                  <c:v>40451</c:v>
                </c:pt>
                <c:pt idx="1286">
                  <c:v>40459</c:v>
                </c:pt>
                <c:pt idx="1287">
                  <c:v>40460</c:v>
                </c:pt>
                <c:pt idx="1288">
                  <c:v>40462</c:v>
                </c:pt>
                <c:pt idx="1289">
                  <c:v>40463</c:v>
                </c:pt>
                <c:pt idx="1290">
                  <c:v>40464</c:v>
                </c:pt>
                <c:pt idx="1291">
                  <c:v>40465</c:v>
                </c:pt>
                <c:pt idx="1292">
                  <c:v>40466</c:v>
                </c:pt>
                <c:pt idx="1293">
                  <c:v>40469</c:v>
                </c:pt>
                <c:pt idx="1294">
                  <c:v>40470</c:v>
                </c:pt>
                <c:pt idx="1295">
                  <c:v>40471</c:v>
                </c:pt>
                <c:pt idx="1296">
                  <c:v>40472</c:v>
                </c:pt>
                <c:pt idx="1297">
                  <c:v>40473</c:v>
                </c:pt>
                <c:pt idx="1298">
                  <c:v>40476</c:v>
                </c:pt>
                <c:pt idx="1299">
                  <c:v>40477</c:v>
                </c:pt>
                <c:pt idx="1300">
                  <c:v>40478</c:v>
                </c:pt>
                <c:pt idx="1301">
                  <c:v>40479</c:v>
                </c:pt>
                <c:pt idx="1302">
                  <c:v>40480</c:v>
                </c:pt>
                <c:pt idx="1303">
                  <c:v>40483</c:v>
                </c:pt>
                <c:pt idx="1304">
                  <c:v>40484</c:v>
                </c:pt>
                <c:pt idx="1305">
                  <c:v>40485</c:v>
                </c:pt>
                <c:pt idx="1306">
                  <c:v>40486</c:v>
                </c:pt>
                <c:pt idx="1307">
                  <c:v>40487</c:v>
                </c:pt>
                <c:pt idx="1308">
                  <c:v>40490</c:v>
                </c:pt>
                <c:pt idx="1309">
                  <c:v>40491</c:v>
                </c:pt>
                <c:pt idx="1310">
                  <c:v>40492</c:v>
                </c:pt>
                <c:pt idx="1311">
                  <c:v>40493</c:v>
                </c:pt>
                <c:pt idx="1312">
                  <c:v>40494</c:v>
                </c:pt>
                <c:pt idx="1313">
                  <c:v>40497</c:v>
                </c:pt>
                <c:pt idx="1314">
                  <c:v>40498</c:v>
                </c:pt>
                <c:pt idx="1315">
                  <c:v>40499</c:v>
                </c:pt>
                <c:pt idx="1316">
                  <c:v>40500</c:v>
                </c:pt>
                <c:pt idx="1317">
                  <c:v>40501</c:v>
                </c:pt>
                <c:pt idx="1318">
                  <c:v>40504</c:v>
                </c:pt>
                <c:pt idx="1319">
                  <c:v>40505</c:v>
                </c:pt>
                <c:pt idx="1320">
                  <c:v>40506</c:v>
                </c:pt>
                <c:pt idx="1321">
                  <c:v>40507</c:v>
                </c:pt>
                <c:pt idx="1322">
                  <c:v>40508</c:v>
                </c:pt>
                <c:pt idx="1323">
                  <c:v>40511</c:v>
                </c:pt>
                <c:pt idx="1324">
                  <c:v>40512</c:v>
                </c:pt>
                <c:pt idx="1325">
                  <c:v>40513</c:v>
                </c:pt>
                <c:pt idx="1326">
                  <c:v>40514</c:v>
                </c:pt>
                <c:pt idx="1327">
                  <c:v>40515</c:v>
                </c:pt>
                <c:pt idx="1328">
                  <c:v>40518</c:v>
                </c:pt>
                <c:pt idx="1329">
                  <c:v>40519</c:v>
                </c:pt>
                <c:pt idx="1330">
                  <c:v>40520</c:v>
                </c:pt>
                <c:pt idx="1331">
                  <c:v>40521</c:v>
                </c:pt>
                <c:pt idx="1332">
                  <c:v>40522</c:v>
                </c:pt>
                <c:pt idx="1333">
                  <c:v>40525</c:v>
                </c:pt>
                <c:pt idx="1334">
                  <c:v>40526</c:v>
                </c:pt>
                <c:pt idx="1335">
                  <c:v>40527</c:v>
                </c:pt>
                <c:pt idx="1336">
                  <c:v>40528</c:v>
                </c:pt>
                <c:pt idx="1337">
                  <c:v>40529</c:v>
                </c:pt>
                <c:pt idx="1338">
                  <c:v>40532</c:v>
                </c:pt>
                <c:pt idx="1339">
                  <c:v>40533</c:v>
                </c:pt>
                <c:pt idx="1340">
                  <c:v>40534</c:v>
                </c:pt>
                <c:pt idx="1341">
                  <c:v>40535</c:v>
                </c:pt>
                <c:pt idx="1342">
                  <c:v>40536</c:v>
                </c:pt>
                <c:pt idx="1343">
                  <c:v>40539</c:v>
                </c:pt>
                <c:pt idx="1344">
                  <c:v>40540</c:v>
                </c:pt>
                <c:pt idx="1345">
                  <c:v>40541</c:v>
                </c:pt>
                <c:pt idx="1346">
                  <c:v>40542</c:v>
                </c:pt>
                <c:pt idx="1347">
                  <c:v>40543</c:v>
                </c:pt>
                <c:pt idx="1348">
                  <c:v>40547</c:v>
                </c:pt>
                <c:pt idx="1349">
                  <c:v>40548</c:v>
                </c:pt>
                <c:pt idx="1350">
                  <c:v>40549</c:v>
                </c:pt>
                <c:pt idx="1351">
                  <c:v>40550</c:v>
                </c:pt>
                <c:pt idx="1352">
                  <c:v>40553</c:v>
                </c:pt>
                <c:pt idx="1353">
                  <c:v>40554</c:v>
                </c:pt>
                <c:pt idx="1354">
                  <c:v>40555</c:v>
                </c:pt>
                <c:pt idx="1355">
                  <c:v>40556</c:v>
                </c:pt>
                <c:pt idx="1356">
                  <c:v>40557</c:v>
                </c:pt>
                <c:pt idx="1357">
                  <c:v>40560</c:v>
                </c:pt>
                <c:pt idx="1358">
                  <c:v>40561</c:v>
                </c:pt>
                <c:pt idx="1359">
                  <c:v>40562</c:v>
                </c:pt>
                <c:pt idx="1360">
                  <c:v>40563</c:v>
                </c:pt>
                <c:pt idx="1361">
                  <c:v>40564</c:v>
                </c:pt>
                <c:pt idx="1362">
                  <c:v>40567</c:v>
                </c:pt>
                <c:pt idx="1363">
                  <c:v>40568</c:v>
                </c:pt>
                <c:pt idx="1364">
                  <c:v>40569</c:v>
                </c:pt>
                <c:pt idx="1365">
                  <c:v>40570</c:v>
                </c:pt>
                <c:pt idx="1366">
                  <c:v>40571</c:v>
                </c:pt>
                <c:pt idx="1367">
                  <c:v>40573</c:v>
                </c:pt>
                <c:pt idx="1368">
                  <c:v>40574</c:v>
                </c:pt>
                <c:pt idx="1369">
                  <c:v>40575</c:v>
                </c:pt>
                <c:pt idx="1370">
                  <c:v>40583</c:v>
                </c:pt>
                <c:pt idx="1371">
                  <c:v>40584</c:v>
                </c:pt>
                <c:pt idx="1372">
                  <c:v>40585</c:v>
                </c:pt>
                <c:pt idx="1373">
                  <c:v>40586</c:v>
                </c:pt>
                <c:pt idx="1374">
                  <c:v>40588</c:v>
                </c:pt>
                <c:pt idx="1375">
                  <c:v>40589</c:v>
                </c:pt>
                <c:pt idx="1376">
                  <c:v>40590</c:v>
                </c:pt>
                <c:pt idx="1377">
                  <c:v>40591</c:v>
                </c:pt>
                <c:pt idx="1378">
                  <c:v>40592</c:v>
                </c:pt>
                <c:pt idx="1379">
                  <c:v>40595</c:v>
                </c:pt>
                <c:pt idx="1380">
                  <c:v>40596</c:v>
                </c:pt>
                <c:pt idx="1381">
                  <c:v>40597</c:v>
                </c:pt>
                <c:pt idx="1382">
                  <c:v>40598</c:v>
                </c:pt>
                <c:pt idx="1383">
                  <c:v>40599</c:v>
                </c:pt>
                <c:pt idx="1384">
                  <c:v>40602</c:v>
                </c:pt>
                <c:pt idx="1385">
                  <c:v>40603</c:v>
                </c:pt>
                <c:pt idx="1386">
                  <c:v>40604</c:v>
                </c:pt>
                <c:pt idx="1387">
                  <c:v>40605</c:v>
                </c:pt>
                <c:pt idx="1388">
                  <c:v>40606</c:v>
                </c:pt>
                <c:pt idx="1389">
                  <c:v>40609</c:v>
                </c:pt>
                <c:pt idx="1390">
                  <c:v>40610</c:v>
                </c:pt>
                <c:pt idx="1391">
                  <c:v>40611</c:v>
                </c:pt>
                <c:pt idx="1392">
                  <c:v>40612</c:v>
                </c:pt>
                <c:pt idx="1393">
                  <c:v>40613</c:v>
                </c:pt>
                <c:pt idx="1394">
                  <c:v>40616</c:v>
                </c:pt>
                <c:pt idx="1395">
                  <c:v>40617</c:v>
                </c:pt>
                <c:pt idx="1396">
                  <c:v>40618</c:v>
                </c:pt>
                <c:pt idx="1397">
                  <c:v>40619</c:v>
                </c:pt>
                <c:pt idx="1398">
                  <c:v>40620</c:v>
                </c:pt>
                <c:pt idx="1399">
                  <c:v>40623</c:v>
                </c:pt>
                <c:pt idx="1400">
                  <c:v>40624</c:v>
                </c:pt>
                <c:pt idx="1401">
                  <c:v>40625</c:v>
                </c:pt>
                <c:pt idx="1402">
                  <c:v>40626</c:v>
                </c:pt>
                <c:pt idx="1403">
                  <c:v>40627</c:v>
                </c:pt>
                <c:pt idx="1404">
                  <c:v>40630</c:v>
                </c:pt>
                <c:pt idx="1405">
                  <c:v>40631</c:v>
                </c:pt>
                <c:pt idx="1406">
                  <c:v>40632</c:v>
                </c:pt>
                <c:pt idx="1407">
                  <c:v>40633</c:v>
                </c:pt>
                <c:pt idx="1408">
                  <c:v>40634</c:v>
                </c:pt>
                <c:pt idx="1409">
                  <c:v>40635</c:v>
                </c:pt>
                <c:pt idx="1410">
                  <c:v>40639</c:v>
                </c:pt>
                <c:pt idx="1411">
                  <c:v>40640</c:v>
                </c:pt>
                <c:pt idx="1412">
                  <c:v>40641</c:v>
                </c:pt>
                <c:pt idx="1413">
                  <c:v>40644</c:v>
                </c:pt>
                <c:pt idx="1414">
                  <c:v>40645</c:v>
                </c:pt>
                <c:pt idx="1415">
                  <c:v>40646</c:v>
                </c:pt>
                <c:pt idx="1416">
                  <c:v>40647</c:v>
                </c:pt>
                <c:pt idx="1417">
                  <c:v>40648</c:v>
                </c:pt>
                <c:pt idx="1418">
                  <c:v>40651</c:v>
                </c:pt>
                <c:pt idx="1419">
                  <c:v>40652</c:v>
                </c:pt>
                <c:pt idx="1420">
                  <c:v>40653</c:v>
                </c:pt>
                <c:pt idx="1421">
                  <c:v>40654</c:v>
                </c:pt>
                <c:pt idx="1422">
                  <c:v>40655</c:v>
                </c:pt>
                <c:pt idx="1423">
                  <c:v>40658</c:v>
                </c:pt>
                <c:pt idx="1424">
                  <c:v>40659</c:v>
                </c:pt>
                <c:pt idx="1425">
                  <c:v>40660</c:v>
                </c:pt>
                <c:pt idx="1426">
                  <c:v>40661</c:v>
                </c:pt>
                <c:pt idx="1427">
                  <c:v>40662</c:v>
                </c:pt>
                <c:pt idx="1428">
                  <c:v>40666</c:v>
                </c:pt>
                <c:pt idx="1429">
                  <c:v>40667</c:v>
                </c:pt>
                <c:pt idx="1430">
                  <c:v>40668</c:v>
                </c:pt>
                <c:pt idx="1431">
                  <c:v>40669</c:v>
                </c:pt>
                <c:pt idx="1432">
                  <c:v>40672</c:v>
                </c:pt>
                <c:pt idx="1433">
                  <c:v>40673</c:v>
                </c:pt>
                <c:pt idx="1434">
                  <c:v>40674</c:v>
                </c:pt>
                <c:pt idx="1435">
                  <c:v>40675</c:v>
                </c:pt>
                <c:pt idx="1436">
                  <c:v>40676</c:v>
                </c:pt>
                <c:pt idx="1437">
                  <c:v>40679</c:v>
                </c:pt>
                <c:pt idx="1438">
                  <c:v>40680</c:v>
                </c:pt>
                <c:pt idx="1439">
                  <c:v>40681</c:v>
                </c:pt>
                <c:pt idx="1440">
                  <c:v>40682</c:v>
                </c:pt>
                <c:pt idx="1441">
                  <c:v>40683</c:v>
                </c:pt>
                <c:pt idx="1442">
                  <c:v>40686</c:v>
                </c:pt>
                <c:pt idx="1443">
                  <c:v>40687</c:v>
                </c:pt>
                <c:pt idx="1444">
                  <c:v>40688</c:v>
                </c:pt>
                <c:pt idx="1445">
                  <c:v>40689</c:v>
                </c:pt>
                <c:pt idx="1446">
                  <c:v>40690</c:v>
                </c:pt>
                <c:pt idx="1447">
                  <c:v>40693</c:v>
                </c:pt>
                <c:pt idx="1448">
                  <c:v>40694</c:v>
                </c:pt>
                <c:pt idx="1449">
                  <c:v>40695</c:v>
                </c:pt>
                <c:pt idx="1450">
                  <c:v>40696</c:v>
                </c:pt>
                <c:pt idx="1451">
                  <c:v>40697</c:v>
                </c:pt>
                <c:pt idx="1452">
                  <c:v>40701</c:v>
                </c:pt>
                <c:pt idx="1453">
                  <c:v>40702</c:v>
                </c:pt>
                <c:pt idx="1454">
                  <c:v>40703</c:v>
                </c:pt>
                <c:pt idx="1455">
                  <c:v>40704</c:v>
                </c:pt>
                <c:pt idx="1456">
                  <c:v>40707</c:v>
                </c:pt>
                <c:pt idx="1457">
                  <c:v>40708</c:v>
                </c:pt>
                <c:pt idx="1458">
                  <c:v>40709</c:v>
                </c:pt>
                <c:pt idx="1459">
                  <c:v>40710</c:v>
                </c:pt>
                <c:pt idx="1460">
                  <c:v>40711</c:v>
                </c:pt>
                <c:pt idx="1461">
                  <c:v>40714</c:v>
                </c:pt>
                <c:pt idx="1462">
                  <c:v>40715</c:v>
                </c:pt>
                <c:pt idx="1463">
                  <c:v>40716</c:v>
                </c:pt>
                <c:pt idx="1464">
                  <c:v>40717</c:v>
                </c:pt>
                <c:pt idx="1465">
                  <c:v>40718</c:v>
                </c:pt>
                <c:pt idx="1466">
                  <c:v>40721</c:v>
                </c:pt>
                <c:pt idx="1467">
                  <c:v>40722</c:v>
                </c:pt>
                <c:pt idx="1468">
                  <c:v>40723</c:v>
                </c:pt>
                <c:pt idx="1469">
                  <c:v>40724</c:v>
                </c:pt>
                <c:pt idx="1470">
                  <c:v>40725</c:v>
                </c:pt>
                <c:pt idx="1471">
                  <c:v>40728</c:v>
                </c:pt>
                <c:pt idx="1472">
                  <c:v>40729</c:v>
                </c:pt>
                <c:pt idx="1473">
                  <c:v>40730</c:v>
                </c:pt>
                <c:pt idx="1474">
                  <c:v>40731</c:v>
                </c:pt>
                <c:pt idx="1475">
                  <c:v>40732</c:v>
                </c:pt>
                <c:pt idx="1476">
                  <c:v>40735</c:v>
                </c:pt>
                <c:pt idx="1477">
                  <c:v>40736</c:v>
                </c:pt>
                <c:pt idx="1478">
                  <c:v>40737</c:v>
                </c:pt>
                <c:pt idx="1479">
                  <c:v>40738</c:v>
                </c:pt>
                <c:pt idx="1480">
                  <c:v>40739</c:v>
                </c:pt>
                <c:pt idx="1481">
                  <c:v>40742</c:v>
                </c:pt>
                <c:pt idx="1482">
                  <c:v>40743</c:v>
                </c:pt>
                <c:pt idx="1483">
                  <c:v>40744</c:v>
                </c:pt>
                <c:pt idx="1484">
                  <c:v>40745</c:v>
                </c:pt>
                <c:pt idx="1485">
                  <c:v>40746</c:v>
                </c:pt>
                <c:pt idx="1486">
                  <c:v>40749</c:v>
                </c:pt>
                <c:pt idx="1487">
                  <c:v>40750</c:v>
                </c:pt>
                <c:pt idx="1488">
                  <c:v>40751</c:v>
                </c:pt>
                <c:pt idx="1489">
                  <c:v>40752</c:v>
                </c:pt>
                <c:pt idx="1490">
                  <c:v>40753</c:v>
                </c:pt>
                <c:pt idx="1491">
                  <c:v>40756</c:v>
                </c:pt>
                <c:pt idx="1492">
                  <c:v>40757</c:v>
                </c:pt>
                <c:pt idx="1493">
                  <c:v>40758</c:v>
                </c:pt>
                <c:pt idx="1494">
                  <c:v>40759</c:v>
                </c:pt>
                <c:pt idx="1495">
                  <c:v>40760</c:v>
                </c:pt>
                <c:pt idx="1496">
                  <c:v>40763</c:v>
                </c:pt>
                <c:pt idx="1497">
                  <c:v>40764</c:v>
                </c:pt>
                <c:pt idx="1498">
                  <c:v>40765</c:v>
                </c:pt>
                <c:pt idx="1499">
                  <c:v>40766</c:v>
                </c:pt>
                <c:pt idx="1500">
                  <c:v>40767</c:v>
                </c:pt>
                <c:pt idx="1501">
                  <c:v>40770</c:v>
                </c:pt>
                <c:pt idx="1502">
                  <c:v>40771</c:v>
                </c:pt>
                <c:pt idx="1503">
                  <c:v>40772</c:v>
                </c:pt>
                <c:pt idx="1504">
                  <c:v>40773</c:v>
                </c:pt>
                <c:pt idx="1505">
                  <c:v>40774</c:v>
                </c:pt>
                <c:pt idx="1506">
                  <c:v>40777</c:v>
                </c:pt>
                <c:pt idx="1507">
                  <c:v>40778</c:v>
                </c:pt>
                <c:pt idx="1508">
                  <c:v>40779</c:v>
                </c:pt>
                <c:pt idx="1509">
                  <c:v>40780</c:v>
                </c:pt>
                <c:pt idx="1510">
                  <c:v>40781</c:v>
                </c:pt>
                <c:pt idx="1511">
                  <c:v>40784</c:v>
                </c:pt>
                <c:pt idx="1512">
                  <c:v>40785</c:v>
                </c:pt>
                <c:pt idx="1513">
                  <c:v>40786</c:v>
                </c:pt>
                <c:pt idx="1514">
                  <c:v>40787</c:v>
                </c:pt>
                <c:pt idx="1515">
                  <c:v>40788</c:v>
                </c:pt>
                <c:pt idx="1516">
                  <c:v>40791</c:v>
                </c:pt>
                <c:pt idx="1517">
                  <c:v>40792</c:v>
                </c:pt>
                <c:pt idx="1518">
                  <c:v>40793</c:v>
                </c:pt>
                <c:pt idx="1519">
                  <c:v>40794</c:v>
                </c:pt>
                <c:pt idx="1520">
                  <c:v>40795</c:v>
                </c:pt>
                <c:pt idx="1521">
                  <c:v>40799</c:v>
                </c:pt>
                <c:pt idx="1522">
                  <c:v>40800</c:v>
                </c:pt>
                <c:pt idx="1523">
                  <c:v>40801</c:v>
                </c:pt>
                <c:pt idx="1524">
                  <c:v>40802</c:v>
                </c:pt>
                <c:pt idx="1525">
                  <c:v>40805</c:v>
                </c:pt>
                <c:pt idx="1526">
                  <c:v>40806</c:v>
                </c:pt>
                <c:pt idx="1527">
                  <c:v>40807</c:v>
                </c:pt>
                <c:pt idx="1528">
                  <c:v>40808</c:v>
                </c:pt>
                <c:pt idx="1529">
                  <c:v>40809</c:v>
                </c:pt>
                <c:pt idx="1530">
                  <c:v>40812</c:v>
                </c:pt>
                <c:pt idx="1531">
                  <c:v>40813</c:v>
                </c:pt>
                <c:pt idx="1532">
                  <c:v>40814</c:v>
                </c:pt>
                <c:pt idx="1533">
                  <c:v>40815</c:v>
                </c:pt>
                <c:pt idx="1534">
                  <c:v>40816</c:v>
                </c:pt>
                <c:pt idx="1535">
                  <c:v>40824</c:v>
                </c:pt>
                <c:pt idx="1536">
                  <c:v>40825</c:v>
                </c:pt>
                <c:pt idx="1537">
                  <c:v>40826</c:v>
                </c:pt>
                <c:pt idx="1538">
                  <c:v>40827</c:v>
                </c:pt>
                <c:pt idx="1539">
                  <c:v>40828</c:v>
                </c:pt>
                <c:pt idx="1540">
                  <c:v>40829</c:v>
                </c:pt>
                <c:pt idx="1541">
                  <c:v>40830</c:v>
                </c:pt>
                <c:pt idx="1542">
                  <c:v>40833</c:v>
                </c:pt>
                <c:pt idx="1543">
                  <c:v>40834</c:v>
                </c:pt>
                <c:pt idx="1544">
                  <c:v>40835</c:v>
                </c:pt>
                <c:pt idx="1545">
                  <c:v>40836</c:v>
                </c:pt>
                <c:pt idx="1546">
                  <c:v>40837</c:v>
                </c:pt>
                <c:pt idx="1547">
                  <c:v>40840</c:v>
                </c:pt>
                <c:pt idx="1548">
                  <c:v>40841</c:v>
                </c:pt>
                <c:pt idx="1549">
                  <c:v>40842</c:v>
                </c:pt>
                <c:pt idx="1550">
                  <c:v>40843</c:v>
                </c:pt>
                <c:pt idx="1551">
                  <c:v>40844</c:v>
                </c:pt>
                <c:pt idx="1552">
                  <c:v>40847</c:v>
                </c:pt>
                <c:pt idx="1553">
                  <c:v>40848</c:v>
                </c:pt>
                <c:pt idx="1554">
                  <c:v>40849</c:v>
                </c:pt>
                <c:pt idx="1555">
                  <c:v>40850</c:v>
                </c:pt>
                <c:pt idx="1556">
                  <c:v>40851</c:v>
                </c:pt>
                <c:pt idx="1557">
                  <c:v>40854</c:v>
                </c:pt>
                <c:pt idx="1558">
                  <c:v>40855</c:v>
                </c:pt>
                <c:pt idx="1559">
                  <c:v>40856</c:v>
                </c:pt>
                <c:pt idx="1560">
                  <c:v>40857</c:v>
                </c:pt>
                <c:pt idx="1561">
                  <c:v>40858</c:v>
                </c:pt>
                <c:pt idx="1562">
                  <c:v>40861</c:v>
                </c:pt>
                <c:pt idx="1563">
                  <c:v>40862</c:v>
                </c:pt>
                <c:pt idx="1564">
                  <c:v>40863</c:v>
                </c:pt>
                <c:pt idx="1565">
                  <c:v>40864</c:v>
                </c:pt>
                <c:pt idx="1566">
                  <c:v>40865</c:v>
                </c:pt>
                <c:pt idx="1567">
                  <c:v>40868</c:v>
                </c:pt>
                <c:pt idx="1568">
                  <c:v>40869</c:v>
                </c:pt>
                <c:pt idx="1569">
                  <c:v>40870</c:v>
                </c:pt>
                <c:pt idx="1570">
                  <c:v>40871</c:v>
                </c:pt>
                <c:pt idx="1571">
                  <c:v>40872</c:v>
                </c:pt>
                <c:pt idx="1572">
                  <c:v>40875</c:v>
                </c:pt>
                <c:pt idx="1573">
                  <c:v>40876</c:v>
                </c:pt>
                <c:pt idx="1574">
                  <c:v>40877</c:v>
                </c:pt>
                <c:pt idx="1575">
                  <c:v>40878</c:v>
                </c:pt>
                <c:pt idx="1576">
                  <c:v>40879</c:v>
                </c:pt>
                <c:pt idx="1577">
                  <c:v>40882</c:v>
                </c:pt>
                <c:pt idx="1578">
                  <c:v>40883</c:v>
                </c:pt>
                <c:pt idx="1579">
                  <c:v>40884</c:v>
                </c:pt>
                <c:pt idx="1580">
                  <c:v>40885</c:v>
                </c:pt>
                <c:pt idx="1581">
                  <c:v>40886</c:v>
                </c:pt>
                <c:pt idx="1582">
                  <c:v>40889</c:v>
                </c:pt>
                <c:pt idx="1583">
                  <c:v>40890</c:v>
                </c:pt>
                <c:pt idx="1584">
                  <c:v>40891</c:v>
                </c:pt>
                <c:pt idx="1585">
                  <c:v>40892</c:v>
                </c:pt>
                <c:pt idx="1586">
                  <c:v>40893</c:v>
                </c:pt>
                <c:pt idx="1587">
                  <c:v>40896</c:v>
                </c:pt>
                <c:pt idx="1588">
                  <c:v>40897</c:v>
                </c:pt>
                <c:pt idx="1589">
                  <c:v>40898</c:v>
                </c:pt>
                <c:pt idx="1590">
                  <c:v>40899</c:v>
                </c:pt>
                <c:pt idx="1591">
                  <c:v>40900</c:v>
                </c:pt>
                <c:pt idx="1592">
                  <c:v>40903</c:v>
                </c:pt>
                <c:pt idx="1593">
                  <c:v>40904</c:v>
                </c:pt>
                <c:pt idx="1594">
                  <c:v>40905</c:v>
                </c:pt>
                <c:pt idx="1595">
                  <c:v>40906</c:v>
                </c:pt>
                <c:pt idx="1596">
                  <c:v>40907</c:v>
                </c:pt>
                <c:pt idx="1597">
                  <c:v>40908</c:v>
                </c:pt>
                <c:pt idx="1598">
                  <c:v>40912</c:v>
                </c:pt>
                <c:pt idx="1599">
                  <c:v>40913</c:v>
                </c:pt>
                <c:pt idx="1600">
                  <c:v>40914</c:v>
                </c:pt>
                <c:pt idx="1601">
                  <c:v>40917</c:v>
                </c:pt>
                <c:pt idx="1602">
                  <c:v>40918</c:v>
                </c:pt>
                <c:pt idx="1603">
                  <c:v>40919</c:v>
                </c:pt>
                <c:pt idx="1604">
                  <c:v>40920</c:v>
                </c:pt>
                <c:pt idx="1605">
                  <c:v>40921</c:v>
                </c:pt>
                <c:pt idx="1606">
                  <c:v>40924</c:v>
                </c:pt>
                <c:pt idx="1607">
                  <c:v>40925</c:v>
                </c:pt>
                <c:pt idx="1608">
                  <c:v>40926</c:v>
                </c:pt>
                <c:pt idx="1609">
                  <c:v>40927</c:v>
                </c:pt>
                <c:pt idx="1610">
                  <c:v>40928</c:v>
                </c:pt>
                <c:pt idx="1611">
                  <c:v>40929</c:v>
                </c:pt>
                <c:pt idx="1612">
                  <c:v>40937</c:v>
                </c:pt>
                <c:pt idx="1613">
                  <c:v>40938</c:v>
                </c:pt>
                <c:pt idx="1614">
                  <c:v>40939</c:v>
                </c:pt>
                <c:pt idx="1615">
                  <c:v>40940</c:v>
                </c:pt>
                <c:pt idx="1616">
                  <c:v>40941</c:v>
                </c:pt>
                <c:pt idx="1617">
                  <c:v>40942</c:v>
                </c:pt>
                <c:pt idx="1618">
                  <c:v>40945</c:v>
                </c:pt>
                <c:pt idx="1619">
                  <c:v>40946</c:v>
                </c:pt>
                <c:pt idx="1620">
                  <c:v>40947</c:v>
                </c:pt>
                <c:pt idx="1621">
                  <c:v>40948</c:v>
                </c:pt>
                <c:pt idx="1622">
                  <c:v>40949</c:v>
                </c:pt>
                <c:pt idx="1623">
                  <c:v>40952</c:v>
                </c:pt>
                <c:pt idx="1624">
                  <c:v>40953</c:v>
                </c:pt>
                <c:pt idx="1625">
                  <c:v>40954</c:v>
                </c:pt>
                <c:pt idx="1626">
                  <c:v>40955</c:v>
                </c:pt>
                <c:pt idx="1627">
                  <c:v>40956</c:v>
                </c:pt>
                <c:pt idx="1628">
                  <c:v>40959</c:v>
                </c:pt>
                <c:pt idx="1629">
                  <c:v>40960</c:v>
                </c:pt>
                <c:pt idx="1630">
                  <c:v>40961</c:v>
                </c:pt>
                <c:pt idx="1631">
                  <c:v>40962</c:v>
                </c:pt>
                <c:pt idx="1632">
                  <c:v>40963</c:v>
                </c:pt>
                <c:pt idx="1633">
                  <c:v>40966</c:v>
                </c:pt>
                <c:pt idx="1634">
                  <c:v>40967</c:v>
                </c:pt>
                <c:pt idx="1635">
                  <c:v>40968</c:v>
                </c:pt>
                <c:pt idx="1636">
                  <c:v>40969</c:v>
                </c:pt>
                <c:pt idx="1637">
                  <c:v>40970</c:v>
                </c:pt>
                <c:pt idx="1638">
                  <c:v>40973</c:v>
                </c:pt>
                <c:pt idx="1639">
                  <c:v>40974</c:v>
                </c:pt>
                <c:pt idx="1640">
                  <c:v>40975</c:v>
                </c:pt>
                <c:pt idx="1641">
                  <c:v>40976</c:v>
                </c:pt>
                <c:pt idx="1642">
                  <c:v>40977</c:v>
                </c:pt>
                <c:pt idx="1643">
                  <c:v>40980</c:v>
                </c:pt>
                <c:pt idx="1644">
                  <c:v>40981</c:v>
                </c:pt>
                <c:pt idx="1645">
                  <c:v>40982</c:v>
                </c:pt>
                <c:pt idx="1646">
                  <c:v>40983</c:v>
                </c:pt>
                <c:pt idx="1647">
                  <c:v>40984</c:v>
                </c:pt>
                <c:pt idx="1648">
                  <c:v>40987</c:v>
                </c:pt>
                <c:pt idx="1649">
                  <c:v>40988</c:v>
                </c:pt>
                <c:pt idx="1650">
                  <c:v>40989</c:v>
                </c:pt>
                <c:pt idx="1651">
                  <c:v>40990</c:v>
                </c:pt>
                <c:pt idx="1652">
                  <c:v>40991</c:v>
                </c:pt>
                <c:pt idx="1653">
                  <c:v>40994</c:v>
                </c:pt>
                <c:pt idx="1654">
                  <c:v>40995</c:v>
                </c:pt>
                <c:pt idx="1655">
                  <c:v>40996</c:v>
                </c:pt>
                <c:pt idx="1656">
                  <c:v>40997</c:v>
                </c:pt>
                <c:pt idx="1657">
                  <c:v>40998</c:v>
                </c:pt>
                <c:pt idx="1658">
                  <c:v>40999</c:v>
                </c:pt>
                <c:pt idx="1659">
                  <c:v>41000</c:v>
                </c:pt>
                <c:pt idx="1660">
                  <c:v>41004</c:v>
                </c:pt>
                <c:pt idx="1661">
                  <c:v>41005</c:v>
                </c:pt>
                <c:pt idx="1662">
                  <c:v>41008</c:v>
                </c:pt>
                <c:pt idx="1663">
                  <c:v>41009</c:v>
                </c:pt>
                <c:pt idx="1664">
                  <c:v>41010</c:v>
                </c:pt>
                <c:pt idx="1665">
                  <c:v>41011</c:v>
                </c:pt>
                <c:pt idx="1666">
                  <c:v>41012</c:v>
                </c:pt>
                <c:pt idx="1667">
                  <c:v>41015</c:v>
                </c:pt>
                <c:pt idx="1668">
                  <c:v>41016</c:v>
                </c:pt>
                <c:pt idx="1669">
                  <c:v>41017</c:v>
                </c:pt>
                <c:pt idx="1670">
                  <c:v>41018</c:v>
                </c:pt>
                <c:pt idx="1671">
                  <c:v>41019</c:v>
                </c:pt>
                <c:pt idx="1672">
                  <c:v>41022</c:v>
                </c:pt>
                <c:pt idx="1673">
                  <c:v>41023</c:v>
                </c:pt>
                <c:pt idx="1674">
                  <c:v>41024</c:v>
                </c:pt>
                <c:pt idx="1675">
                  <c:v>41025</c:v>
                </c:pt>
                <c:pt idx="1676">
                  <c:v>41026</c:v>
                </c:pt>
                <c:pt idx="1677">
                  <c:v>41027</c:v>
                </c:pt>
                <c:pt idx="1678">
                  <c:v>41031</c:v>
                </c:pt>
                <c:pt idx="1679">
                  <c:v>41032</c:v>
                </c:pt>
                <c:pt idx="1680">
                  <c:v>41033</c:v>
                </c:pt>
                <c:pt idx="1681">
                  <c:v>41036</c:v>
                </c:pt>
                <c:pt idx="1682">
                  <c:v>41037</c:v>
                </c:pt>
                <c:pt idx="1683">
                  <c:v>41038</c:v>
                </c:pt>
                <c:pt idx="1684">
                  <c:v>41039</c:v>
                </c:pt>
                <c:pt idx="1685">
                  <c:v>41040</c:v>
                </c:pt>
                <c:pt idx="1686">
                  <c:v>41043</c:v>
                </c:pt>
                <c:pt idx="1687">
                  <c:v>41044</c:v>
                </c:pt>
                <c:pt idx="1688">
                  <c:v>41045</c:v>
                </c:pt>
                <c:pt idx="1689">
                  <c:v>41046</c:v>
                </c:pt>
                <c:pt idx="1690">
                  <c:v>41047</c:v>
                </c:pt>
                <c:pt idx="1691">
                  <c:v>41050</c:v>
                </c:pt>
                <c:pt idx="1692">
                  <c:v>41051</c:v>
                </c:pt>
                <c:pt idx="1693">
                  <c:v>41052</c:v>
                </c:pt>
                <c:pt idx="1694">
                  <c:v>41053</c:v>
                </c:pt>
                <c:pt idx="1695">
                  <c:v>41054</c:v>
                </c:pt>
                <c:pt idx="1696">
                  <c:v>41057</c:v>
                </c:pt>
                <c:pt idx="1697">
                  <c:v>41058</c:v>
                </c:pt>
                <c:pt idx="1698">
                  <c:v>41059</c:v>
                </c:pt>
                <c:pt idx="1699">
                  <c:v>41060</c:v>
                </c:pt>
                <c:pt idx="1700">
                  <c:v>41061</c:v>
                </c:pt>
                <c:pt idx="1701">
                  <c:v>41064</c:v>
                </c:pt>
                <c:pt idx="1702">
                  <c:v>41065</c:v>
                </c:pt>
                <c:pt idx="1703">
                  <c:v>41066</c:v>
                </c:pt>
                <c:pt idx="1704">
                  <c:v>41067</c:v>
                </c:pt>
                <c:pt idx="1705">
                  <c:v>41068</c:v>
                </c:pt>
                <c:pt idx="1706">
                  <c:v>41071</c:v>
                </c:pt>
                <c:pt idx="1707">
                  <c:v>41072</c:v>
                </c:pt>
                <c:pt idx="1708">
                  <c:v>41073</c:v>
                </c:pt>
                <c:pt idx="1709">
                  <c:v>41074</c:v>
                </c:pt>
                <c:pt idx="1710">
                  <c:v>41075</c:v>
                </c:pt>
                <c:pt idx="1711">
                  <c:v>41078</c:v>
                </c:pt>
                <c:pt idx="1712">
                  <c:v>41079</c:v>
                </c:pt>
                <c:pt idx="1713">
                  <c:v>41080</c:v>
                </c:pt>
                <c:pt idx="1714">
                  <c:v>41081</c:v>
                </c:pt>
                <c:pt idx="1715">
                  <c:v>41085</c:v>
                </c:pt>
                <c:pt idx="1716">
                  <c:v>41086</c:v>
                </c:pt>
                <c:pt idx="1717">
                  <c:v>41087</c:v>
                </c:pt>
                <c:pt idx="1718">
                  <c:v>41088</c:v>
                </c:pt>
                <c:pt idx="1719">
                  <c:v>41089</c:v>
                </c:pt>
                <c:pt idx="1720">
                  <c:v>41092</c:v>
                </c:pt>
                <c:pt idx="1721">
                  <c:v>41093</c:v>
                </c:pt>
                <c:pt idx="1722">
                  <c:v>41094</c:v>
                </c:pt>
                <c:pt idx="1723">
                  <c:v>41095</c:v>
                </c:pt>
                <c:pt idx="1724">
                  <c:v>41096</c:v>
                </c:pt>
                <c:pt idx="1725">
                  <c:v>41099</c:v>
                </c:pt>
                <c:pt idx="1726">
                  <c:v>41100</c:v>
                </c:pt>
                <c:pt idx="1727">
                  <c:v>41101</c:v>
                </c:pt>
                <c:pt idx="1728">
                  <c:v>41102</c:v>
                </c:pt>
                <c:pt idx="1729">
                  <c:v>41103</c:v>
                </c:pt>
                <c:pt idx="1730">
                  <c:v>41106</c:v>
                </c:pt>
                <c:pt idx="1731">
                  <c:v>41107</c:v>
                </c:pt>
                <c:pt idx="1732">
                  <c:v>41108</c:v>
                </c:pt>
                <c:pt idx="1733">
                  <c:v>41109</c:v>
                </c:pt>
                <c:pt idx="1734">
                  <c:v>41110</c:v>
                </c:pt>
                <c:pt idx="1735">
                  <c:v>41113</c:v>
                </c:pt>
                <c:pt idx="1736">
                  <c:v>41114</c:v>
                </c:pt>
                <c:pt idx="1737">
                  <c:v>41115</c:v>
                </c:pt>
                <c:pt idx="1738">
                  <c:v>41116</c:v>
                </c:pt>
                <c:pt idx="1739">
                  <c:v>41117</c:v>
                </c:pt>
                <c:pt idx="1740">
                  <c:v>41120</c:v>
                </c:pt>
                <c:pt idx="1741">
                  <c:v>41121</c:v>
                </c:pt>
                <c:pt idx="1742">
                  <c:v>41122</c:v>
                </c:pt>
                <c:pt idx="1743">
                  <c:v>41123</c:v>
                </c:pt>
                <c:pt idx="1744">
                  <c:v>41124</c:v>
                </c:pt>
                <c:pt idx="1745">
                  <c:v>41127</c:v>
                </c:pt>
                <c:pt idx="1746">
                  <c:v>41128</c:v>
                </c:pt>
                <c:pt idx="1747">
                  <c:v>41129</c:v>
                </c:pt>
                <c:pt idx="1748">
                  <c:v>41130</c:v>
                </c:pt>
                <c:pt idx="1749">
                  <c:v>41131</c:v>
                </c:pt>
                <c:pt idx="1750">
                  <c:v>41134</c:v>
                </c:pt>
                <c:pt idx="1751">
                  <c:v>41135</c:v>
                </c:pt>
                <c:pt idx="1752">
                  <c:v>41136</c:v>
                </c:pt>
                <c:pt idx="1753">
                  <c:v>41137</c:v>
                </c:pt>
                <c:pt idx="1754">
                  <c:v>41138</c:v>
                </c:pt>
                <c:pt idx="1755">
                  <c:v>41141</c:v>
                </c:pt>
                <c:pt idx="1756">
                  <c:v>41142</c:v>
                </c:pt>
                <c:pt idx="1757">
                  <c:v>41143</c:v>
                </c:pt>
                <c:pt idx="1758">
                  <c:v>41144</c:v>
                </c:pt>
                <c:pt idx="1759">
                  <c:v>41145</c:v>
                </c:pt>
                <c:pt idx="1760">
                  <c:v>41148</c:v>
                </c:pt>
                <c:pt idx="1761">
                  <c:v>41149</c:v>
                </c:pt>
                <c:pt idx="1762">
                  <c:v>41150</c:v>
                </c:pt>
                <c:pt idx="1763">
                  <c:v>41151</c:v>
                </c:pt>
                <c:pt idx="1764">
                  <c:v>41152</c:v>
                </c:pt>
                <c:pt idx="1765">
                  <c:v>41155</c:v>
                </c:pt>
                <c:pt idx="1766">
                  <c:v>41156</c:v>
                </c:pt>
                <c:pt idx="1767">
                  <c:v>41157</c:v>
                </c:pt>
                <c:pt idx="1768">
                  <c:v>41158</c:v>
                </c:pt>
                <c:pt idx="1769">
                  <c:v>41159</c:v>
                </c:pt>
                <c:pt idx="1770">
                  <c:v>41162</c:v>
                </c:pt>
                <c:pt idx="1771">
                  <c:v>41163</c:v>
                </c:pt>
                <c:pt idx="1772">
                  <c:v>41164</c:v>
                </c:pt>
                <c:pt idx="1773">
                  <c:v>41165</c:v>
                </c:pt>
                <c:pt idx="1774">
                  <c:v>41166</c:v>
                </c:pt>
                <c:pt idx="1775">
                  <c:v>41169</c:v>
                </c:pt>
                <c:pt idx="1776">
                  <c:v>41170</c:v>
                </c:pt>
                <c:pt idx="1777">
                  <c:v>41171</c:v>
                </c:pt>
                <c:pt idx="1778">
                  <c:v>41172</c:v>
                </c:pt>
                <c:pt idx="1779">
                  <c:v>41173</c:v>
                </c:pt>
                <c:pt idx="1780">
                  <c:v>41176</c:v>
                </c:pt>
                <c:pt idx="1781">
                  <c:v>41177</c:v>
                </c:pt>
                <c:pt idx="1782">
                  <c:v>41178</c:v>
                </c:pt>
                <c:pt idx="1783">
                  <c:v>41179</c:v>
                </c:pt>
                <c:pt idx="1784">
                  <c:v>41180</c:v>
                </c:pt>
                <c:pt idx="1785">
                  <c:v>41181</c:v>
                </c:pt>
                <c:pt idx="1786">
                  <c:v>41190</c:v>
                </c:pt>
                <c:pt idx="1787">
                  <c:v>41191</c:v>
                </c:pt>
                <c:pt idx="1788">
                  <c:v>41192</c:v>
                </c:pt>
                <c:pt idx="1789">
                  <c:v>41193</c:v>
                </c:pt>
                <c:pt idx="1790">
                  <c:v>41194</c:v>
                </c:pt>
                <c:pt idx="1791">
                  <c:v>41197</c:v>
                </c:pt>
                <c:pt idx="1792">
                  <c:v>41198</c:v>
                </c:pt>
                <c:pt idx="1793">
                  <c:v>41199</c:v>
                </c:pt>
                <c:pt idx="1794">
                  <c:v>41200</c:v>
                </c:pt>
                <c:pt idx="1795">
                  <c:v>41201</c:v>
                </c:pt>
                <c:pt idx="1796">
                  <c:v>41204</c:v>
                </c:pt>
                <c:pt idx="1797">
                  <c:v>41205</c:v>
                </c:pt>
                <c:pt idx="1798">
                  <c:v>41206</c:v>
                </c:pt>
                <c:pt idx="1799">
                  <c:v>41207</c:v>
                </c:pt>
                <c:pt idx="1800">
                  <c:v>41208</c:v>
                </c:pt>
                <c:pt idx="1801">
                  <c:v>41211</c:v>
                </c:pt>
                <c:pt idx="1802">
                  <c:v>41212</c:v>
                </c:pt>
                <c:pt idx="1803">
                  <c:v>41213</c:v>
                </c:pt>
                <c:pt idx="1804">
                  <c:v>41214</c:v>
                </c:pt>
                <c:pt idx="1805">
                  <c:v>41215</c:v>
                </c:pt>
                <c:pt idx="1806">
                  <c:v>41218</c:v>
                </c:pt>
                <c:pt idx="1807">
                  <c:v>41219</c:v>
                </c:pt>
                <c:pt idx="1808">
                  <c:v>41220</c:v>
                </c:pt>
                <c:pt idx="1809">
                  <c:v>41221</c:v>
                </c:pt>
                <c:pt idx="1810">
                  <c:v>41222</c:v>
                </c:pt>
                <c:pt idx="1811">
                  <c:v>41225</c:v>
                </c:pt>
                <c:pt idx="1812">
                  <c:v>41226</c:v>
                </c:pt>
                <c:pt idx="1813">
                  <c:v>41227</c:v>
                </c:pt>
                <c:pt idx="1814">
                  <c:v>41228</c:v>
                </c:pt>
                <c:pt idx="1815">
                  <c:v>41229</c:v>
                </c:pt>
                <c:pt idx="1816">
                  <c:v>41232</c:v>
                </c:pt>
                <c:pt idx="1817">
                  <c:v>41233</c:v>
                </c:pt>
                <c:pt idx="1818">
                  <c:v>41234</c:v>
                </c:pt>
                <c:pt idx="1819">
                  <c:v>41235</c:v>
                </c:pt>
                <c:pt idx="1820">
                  <c:v>41236</c:v>
                </c:pt>
                <c:pt idx="1821">
                  <c:v>41239</c:v>
                </c:pt>
                <c:pt idx="1822">
                  <c:v>41240</c:v>
                </c:pt>
                <c:pt idx="1823">
                  <c:v>41241</c:v>
                </c:pt>
                <c:pt idx="1824">
                  <c:v>41242</c:v>
                </c:pt>
                <c:pt idx="1825">
                  <c:v>41243</c:v>
                </c:pt>
                <c:pt idx="1826">
                  <c:v>41246</c:v>
                </c:pt>
                <c:pt idx="1827">
                  <c:v>41247</c:v>
                </c:pt>
                <c:pt idx="1828">
                  <c:v>41248</c:v>
                </c:pt>
                <c:pt idx="1829">
                  <c:v>41249</c:v>
                </c:pt>
                <c:pt idx="1830">
                  <c:v>41250</c:v>
                </c:pt>
                <c:pt idx="1831">
                  <c:v>41253</c:v>
                </c:pt>
                <c:pt idx="1832">
                  <c:v>41254</c:v>
                </c:pt>
                <c:pt idx="1833">
                  <c:v>41255</c:v>
                </c:pt>
                <c:pt idx="1834">
                  <c:v>41256</c:v>
                </c:pt>
                <c:pt idx="1835">
                  <c:v>41257</c:v>
                </c:pt>
                <c:pt idx="1836">
                  <c:v>41260</c:v>
                </c:pt>
                <c:pt idx="1837">
                  <c:v>41261</c:v>
                </c:pt>
                <c:pt idx="1838">
                  <c:v>41262</c:v>
                </c:pt>
                <c:pt idx="1839">
                  <c:v>41263</c:v>
                </c:pt>
                <c:pt idx="1840">
                  <c:v>41264</c:v>
                </c:pt>
                <c:pt idx="1841">
                  <c:v>41267</c:v>
                </c:pt>
                <c:pt idx="1842">
                  <c:v>41268</c:v>
                </c:pt>
                <c:pt idx="1843">
                  <c:v>41269</c:v>
                </c:pt>
                <c:pt idx="1844">
                  <c:v>41270</c:v>
                </c:pt>
                <c:pt idx="1845">
                  <c:v>41271</c:v>
                </c:pt>
                <c:pt idx="1846">
                  <c:v>41274</c:v>
                </c:pt>
                <c:pt idx="1847">
                  <c:v>41278</c:v>
                </c:pt>
                <c:pt idx="1848">
                  <c:v>41279</c:v>
                </c:pt>
                <c:pt idx="1849">
                  <c:v>41280</c:v>
                </c:pt>
                <c:pt idx="1850">
                  <c:v>41281</c:v>
                </c:pt>
                <c:pt idx="1851">
                  <c:v>41282</c:v>
                </c:pt>
                <c:pt idx="1852">
                  <c:v>41283</c:v>
                </c:pt>
                <c:pt idx="1853">
                  <c:v>41284</c:v>
                </c:pt>
                <c:pt idx="1854">
                  <c:v>41285</c:v>
                </c:pt>
                <c:pt idx="1855">
                  <c:v>41288</c:v>
                </c:pt>
                <c:pt idx="1856">
                  <c:v>41289</c:v>
                </c:pt>
                <c:pt idx="1857">
                  <c:v>41290</c:v>
                </c:pt>
                <c:pt idx="1858">
                  <c:v>41291</c:v>
                </c:pt>
                <c:pt idx="1859">
                  <c:v>41292</c:v>
                </c:pt>
                <c:pt idx="1860">
                  <c:v>41295</c:v>
                </c:pt>
                <c:pt idx="1861">
                  <c:v>41296</c:v>
                </c:pt>
                <c:pt idx="1862">
                  <c:v>41297</c:v>
                </c:pt>
                <c:pt idx="1863">
                  <c:v>41298</c:v>
                </c:pt>
                <c:pt idx="1864">
                  <c:v>41299</c:v>
                </c:pt>
                <c:pt idx="1865">
                  <c:v>41302</c:v>
                </c:pt>
                <c:pt idx="1866">
                  <c:v>41303</c:v>
                </c:pt>
                <c:pt idx="1867">
                  <c:v>41304</c:v>
                </c:pt>
                <c:pt idx="1868">
                  <c:v>41305</c:v>
                </c:pt>
                <c:pt idx="1869">
                  <c:v>41306</c:v>
                </c:pt>
                <c:pt idx="1870">
                  <c:v>41309</c:v>
                </c:pt>
                <c:pt idx="1871">
                  <c:v>41310</c:v>
                </c:pt>
                <c:pt idx="1872">
                  <c:v>41311</c:v>
                </c:pt>
                <c:pt idx="1873">
                  <c:v>41312</c:v>
                </c:pt>
                <c:pt idx="1874">
                  <c:v>41313</c:v>
                </c:pt>
                <c:pt idx="1875">
                  <c:v>41321</c:v>
                </c:pt>
                <c:pt idx="1876">
                  <c:v>41322</c:v>
                </c:pt>
                <c:pt idx="1877">
                  <c:v>41323</c:v>
                </c:pt>
                <c:pt idx="1878">
                  <c:v>41324</c:v>
                </c:pt>
                <c:pt idx="1879">
                  <c:v>41325</c:v>
                </c:pt>
                <c:pt idx="1880">
                  <c:v>41326</c:v>
                </c:pt>
                <c:pt idx="1881">
                  <c:v>41327</c:v>
                </c:pt>
                <c:pt idx="1882">
                  <c:v>41330</c:v>
                </c:pt>
                <c:pt idx="1883">
                  <c:v>41331</c:v>
                </c:pt>
                <c:pt idx="1884">
                  <c:v>41332</c:v>
                </c:pt>
                <c:pt idx="1885">
                  <c:v>41333</c:v>
                </c:pt>
                <c:pt idx="1886">
                  <c:v>41334</c:v>
                </c:pt>
                <c:pt idx="1887">
                  <c:v>41337</c:v>
                </c:pt>
                <c:pt idx="1888">
                  <c:v>41338</c:v>
                </c:pt>
                <c:pt idx="1889">
                  <c:v>41339</c:v>
                </c:pt>
                <c:pt idx="1890">
                  <c:v>41340</c:v>
                </c:pt>
                <c:pt idx="1891">
                  <c:v>41341</c:v>
                </c:pt>
                <c:pt idx="1892">
                  <c:v>41344</c:v>
                </c:pt>
                <c:pt idx="1893">
                  <c:v>41345</c:v>
                </c:pt>
                <c:pt idx="1894">
                  <c:v>41346</c:v>
                </c:pt>
                <c:pt idx="1895">
                  <c:v>41347</c:v>
                </c:pt>
                <c:pt idx="1896">
                  <c:v>41348</c:v>
                </c:pt>
                <c:pt idx="1897">
                  <c:v>41351</c:v>
                </c:pt>
                <c:pt idx="1898">
                  <c:v>41352</c:v>
                </c:pt>
                <c:pt idx="1899">
                  <c:v>41353</c:v>
                </c:pt>
                <c:pt idx="1900">
                  <c:v>41354</c:v>
                </c:pt>
                <c:pt idx="1901">
                  <c:v>41355</c:v>
                </c:pt>
                <c:pt idx="1902">
                  <c:v>41358</c:v>
                </c:pt>
                <c:pt idx="1903">
                  <c:v>41359</c:v>
                </c:pt>
                <c:pt idx="1904">
                  <c:v>41360</c:v>
                </c:pt>
                <c:pt idx="1905">
                  <c:v>41361</c:v>
                </c:pt>
                <c:pt idx="1906">
                  <c:v>41362</c:v>
                </c:pt>
                <c:pt idx="1907">
                  <c:v>41365</c:v>
                </c:pt>
                <c:pt idx="1908">
                  <c:v>41366</c:v>
                </c:pt>
                <c:pt idx="1909">
                  <c:v>41367</c:v>
                </c:pt>
                <c:pt idx="1910">
                  <c:v>41371</c:v>
                </c:pt>
                <c:pt idx="1911">
                  <c:v>41372</c:v>
                </c:pt>
                <c:pt idx="1912">
                  <c:v>41373</c:v>
                </c:pt>
                <c:pt idx="1913">
                  <c:v>41374</c:v>
                </c:pt>
                <c:pt idx="1914">
                  <c:v>41375</c:v>
                </c:pt>
                <c:pt idx="1915">
                  <c:v>41376</c:v>
                </c:pt>
                <c:pt idx="1916">
                  <c:v>41379</c:v>
                </c:pt>
                <c:pt idx="1917">
                  <c:v>41380</c:v>
                </c:pt>
                <c:pt idx="1918">
                  <c:v>41381</c:v>
                </c:pt>
                <c:pt idx="1919">
                  <c:v>41382</c:v>
                </c:pt>
                <c:pt idx="1920">
                  <c:v>41383</c:v>
                </c:pt>
                <c:pt idx="1921">
                  <c:v>41386</c:v>
                </c:pt>
                <c:pt idx="1922">
                  <c:v>41387</c:v>
                </c:pt>
                <c:pt idx="1923">
                  <c:v>41388</c:v>
                </c:pt>
                <c:pt idx="1924">
                  <c:v>41389</c:v>
                </c:pt>
                <c:pt idx="1925">
                  <c:v>41390</c:v>
                </c:pt>
                <c:pt idx="1926">
                  <c:v>41391</c:v>
                </c:pt>
                <c:pt idx="1927">
                  <c:v>41392</c:v>
                </c:pt>
                <c:pt idx="1928">
                  <c:v>41396</c:v>
                </c:pt>
                <c:pt idx="1929">
                  <c:v>41397</c:v>
                </c:pt>
                <c:pt idx="1930">
                  <c:v>41400</c:v>
                </c:pt>
                <c:pt idx="1931">
                  <c:v>41401</c:v>
                </c:pt>
                <c:pt idx="1932">
                  <c:v>41402</c:v>
                </c:pt>
                <c:pt idx="1933">
                  <c:v>41403</c:v>
                </c:pt>
                <c:pt idx="1934">
                  <c:v>41404</c:v>
                </c:pt>
                <c:pt idx="1935">
                  <c:v>41407</c:v>
                </c:pt>
                <c:pt idx="1936">
                  <c:v>41408</c:v>
                </c:pt>
                <c:pt idx="1937">
                  <c:v>41409</c:v>
                </c:pt>
                <c:pt idx="1938">
                  <c:v>41410</c:v>
                </c:pt>
                <c:pt idx="1939">
                  <c:v>41411</c:v>
                </c:pt>
                <c:pt idx="1940">
                  <c:v>41414</c:v>
                </c:pt>
                <c:pt idx="1941">
                  <c:v>41415</c:v>
                </c:pt>
                <c:pt idx="1942">
                  <c:v>41416</c:v>
                </c:pt>
                <c:pt idx="1943">
                  <c:v>41417</c:v>
                </c:pt>
                <c:pt idx="1944">
                  <c:v>41418</c:v>
                </c:pt>
                <c:pt idx="1945">
                  <c:v>41421</c:v>
                </c:pt>
                <c:pt idx="1946">
                  <c:v>41422</c:v>
                </c:pt>
                <c:pt idx="1947">
                  <c:v>41423</c:v>
                </c:pt>
                <c:pt idx="1948">
                  <c:v>41424</c:v>
                </c:pt>
                <c:pt idx="1949">
                  <c:v>41425</c:v>
                </c:pt>
                <c:pt idx="1950">
                  <c:v>41428</c:v>
                </c:pt>
                <c:pt idx="1951">
                  <c:v>41429</c:v>
                </c:pt>
                <c:pt idx="1952">
                  <c:v>41430</c:v>
                </c:pt>
                <c:pt idx="1953">
                  <c:v>41431</c:v>
                </c:pt>
                <c:pt idx="1954">
                  <c:v>41432</c:v>
                </c:pt>
                <c:pt idx="1955">
                  <c:v>41433</c:v>
                </c:pt>
                <c:pt idx="1956">
                  <c:v>41434</c:v>
                </c:pt>
                <c:pt idx="1957">
                  <c:v>41438</c:v>
                </c:pt>
                <c:pt idx="1958">
                  <c:v>41439</c:v>
                </c:pt>
                <c:pt idx="1959">
                  <c:v>41442</c:v>
                </c:pt>
                <c:pt idx="1960">
                  <c:v>41443</c:v>
                </c:pt>
                <c:pt idx="1961">
                  <c:v>41444</c:v>
                </c:pt>
                <c:pt idx="1962">
                  <c:v>41445</c:v>
                </c:pt>
                <c:pt idx="1963">
                  <c:v>41446</c:v>
                </c:pt>
                <c:pt idx="1964">
                  <c:v>41449</c:v>
                </c:pt>
                <c:pt idx="1965">
                  <c:v>41450</c:v>
                </c:pt>
                <c:pt idx="1966">
                  <c:v>41451</c:v>
                </c:pt>
                <c:pt idx="1967">
                  <c:v>41452</c:v>
                </c:pt>
                <c:pt idx="1968">
                  <c:v>41453</c:v>
                </c:pt>
                <c:pt idx="1969">
                  <c:v>41456</c:v>
                </c:pt>
                <c:pt idx="1970">
                  <c:v>41457</c:v>
                </c:pt>
                <c:pt idx="1971">
                  <c:v>41458</c:v>
                </c:pt>
                <c:pt idx="1972">
                  <c:v>41459</c:v>
                </c:pt>
                <c:pt idx="1973">
                  <c:v>41460</c:v>
                </c:pt>
                <c:pt idx="1974">
                  <c:v>41463</c:v>
                </c:pt>
                <c:pt idx="1975">
                  <c:v>41464</c:v>
                </c:pt>
                <c:pt idx="1976">
                  <c:v>41465</c:v>
                </c:pt>
                <c:pt idx="1977">
                  <c:v>41466</c:v>
                </c:pt>
                <c:pt idx="1978">
                  <c:v>41467</c:v>
                </c:pt>
                <c:pt idx="1979">
                  <c:v>41470</c:v>
                </c:pt>
                <c:pt idx="1980">
                  <c:v>41471</c:v>
                </c:pt>
                <c:pt idx="1981">
                  <c:v>41472</c:v>
                </c:pt>
                <c:pt idx="1982">
                  <c:v>41473</c:v>
                </c:pt>
                <c:pt idx="1983">
                  <c:v>41474</c:v>
                </c:pt>
                <c:pt idx="1984">
                  <c:v>41477</c:v>
                </c:pt>
                <c:pt idx="1985">
                  <c:v>41478</c:v>
                </c:pt>
                <c:pt idx="1986">
                  <c:v>41479</c:v>
                </c:pt>
                <c:pt idx="1987">
                  <c:v>41480</c:v>
                </c:pt>
                <c:pt idx="1988">
                  <c:v>41481</c:v>
                </c:pt>
                <c:pt idx="1989">
                  <c:v>41484</c:v>
                </c:pt>
                <c:pt idx="1990">
                  <c:v>41485</c:v>
                </c:pt>
                <c:pt idx="1991">
                  <c:v>41486</c:v>
                </c:pt>
                <c:pt idx="1992">
                  <c:v>41487</c:v>
                </c:pt>
                <c:pt idx="1993">
                  <c:v>41488</c:v>
                </c:pt>
                <c:pt idx="1994">
                  <c:v>41491</c:v>
                </c:pt>
                <c:pt idx="1995">
                  <c:v>41492</c:v>
                </c:pt>
                <c:pt idx="1996">
                  <c:v>41493</c:v>
                </c:pt>
                <c:pt idx="1997">
                  <c:v>41494</c:v>
                </c:pt>
                <c:pt idx="1998">
                  <c:v>41495</c:v>
                </c:pt>
                <c:pt idx="1999">
                  <c:v>41498</c:v>
                </c:pt>
                <c:pt idx="2000">
                  <c:v>41499</c:v>
                </c:pt>
                <c:pt idx="2001">
                  <c:v>41500</c:v>
                </c:pt>
                <c:pt idx="2002">
                  <c:v>41501</c:v>
                </c:pt>
                <c:pt idx="2003">
                  <c:v>41502</c:v>
                </c:pt>
                <c:pt idx="2004">
                  <c:v>41505</c:v>
                </c:pt>
                <c:pt idx="2005">
                  <c:v>41506</c:v>
                </c:pt>
                <c:pt idx="2006">
                  <c:v>41507</c:v>
                </c:pt>
                <c:pt idx="2007">
                  <c:v>41508</c:v>
                </c:pt>
                <c:pt idx="2008">
                  <c:v>41509</c:v>
                </c:pt>
                <c:pt idx="2009">
                  <c:v>41512</c:v>
                </c:pt>
                <c:pt idx="2010">
                  <c:v>41513</c:v>
                </c:pt>
                <c:pt idx="2011">
                  <c:v>41514</c:v>
                </c:pt>
                <c:pt idx="2012">
                  <c:v>41515</c:v>
                </c:pt>
                <c:pt idx="2013">
                  <c:v>41516</c:v>
                </c:pt>
                <c:pt idx="2014">
                  <c:v>41519</c:v>
                </c:pt>
                <c:pt idx="2015">
                  <c:v>41520</c:v>
                </c:pt>
                <c:pt idx="2016">
                  <c:v>41521</c:v>
                </c:pt>
                <c:pt idx="2017">
                  <c:v>41522</c:v>
                </c:pt>
                <c:pt idx="2018">
                  <c:v>41523</c:v>
                </c:pt>
                <c:pt idx="2019">
                  <c:v>41526</c:v>
                </c:pt>
                <c:pt idx="2020">
                  <c:v>41527</c:v>
                </c:pt>
                <c:pt idx="2021">
                  <c:v>41528</c:v>
                </c:pt>
                <c:pt idx="2022">
                  <c:v>41529</c:v>
                </c:pt>
                <c:pt idx="2023">
                  <c:v>41530</c:v>
                </c:pt>
                <c:pt idx="2024">
                  <c:v>41533</c:v>
                </c:pt>
                <c:pt idx="2025">
                  <c:v>41534</c:v>
                </c:pt>
                <c:pt idx="2026">
                  <c:v>41535</c:v>
                </c:pt>
                <c:pt idx="2027">
                  <c:v>41539</c:v>
                </c:pt>
                <c:pt idx="2028">
                  <c:v>41540</c:v>
                </c:pt>
                <c:pt idx="2029">
                  <c:v>41541</c:v>
                </c:pt>
                <c:pt idx="2030">
                  <c:v>41542</c:v>
                </c:pt>
                <c:pt idx="2031">
                  <c:v>41543</c:v>
                </c:pt>
                <c:pt idx="2032">
                  <c:v>41544</c:v>
                </c:pt>
                <c:pt idx="2033">
                  <c:v>41546</c:v>
                </c:pt>
                <c:pt idx="2034">
                  <c:v>41547</c:v>
                </c:pt>
                <c:pt idx="2035">
                  <c:v>41555</c:v>
                </c:pt>
                <c:pt idx="2036">
                  <c:v>41556</c:v>
                </c:pt>
                <c:pt idx="2037">
                  <c:v>41557</c:v>
                </c:pt>
                <c:pt idx="2038">
                  <c:v>41558</c:v>
                </c:pt>
                <c:pt idx="2039">
                  <c:v>41559</c:v>
                </c:pt>
                <c:pt idx="2040">
                  <c:v>41561</c:v>
                </c:pt>
                <c:pt idx="2041">
                  <c:v>41562</c:v>
                </c:pt>
                <c:pt idx="2042">
                  <c:v>41563</c:v>
                </c:pt>
                <c:pt idx="2043">
                  <c:v>41564</c:v>
                </c:pt>
                <c:pt idx="2044">
                  <c:v>41565</c:v>
                </c:pt>
                <c:pt idx="2045">
                  <c:v>41568</c:v>
                </c:pt>
                <c:pt idx="2046">
                  <c:v>41569</c:v>
                </c:pt>
                <c:pt idx="2047">
                  <c:v>41570</c:v>
                </c:pt>
                <c:pt idx="2048">
                  <c:v>41571</c:v>
                </c:pt>
                <c:pt idx="2049">
                  <c:v>41572</c:v>
                </c:pt>
                <c:pt idx="2050">
                  <c:v>41575</c:v>
                </c:pt>
                <c:pt idx="2051">
                  <c:v>41576</c:v>
                </c:pt>
                <c:pt idx="2052">
                  <c:v>41577</c:v>
                </c:pt>
                <c:pt idx="2053">
                  <c:v>41578</c:v>
                </c:pt>
                <c:pt idx="2054">
                  <c:v>41579</c:v>
                </c:pt>
                <c:pt idx="2055">
                  <c:v>41582</c:v>
                </c:pt>
                <c:pt idx="2056">
                  <c:v>41583</c:v>
                </c:pt>
                <c:pt idx="2057">
                  <c:v>41584</c:v>
                </c:pt>
                <c:pt idx="2058">
                  <c:v>41585</c:v>
                </c:pt>
                <c:pt idx="2059">
                  <c:v>41586</c:v>
                </c:pt>
                <c:pt idx="2060">
                  <c:v>41589</c:v>
                </c:pt>
                <c:pt idx="2061">
                  <c:v>41590</c:v>
                </c:pt>
                <c:pt idx="2062">
                  <c:v>41591</c:v>
                </c:pt>
                <c:pt idx="2063">
                  <c:v>41592</c:v>
                </c:pt>
                <c:pt idx="2064">
                  <c:v>41593</c:v>
                </c:pt>
                <c:pt idx="2065">
                  <c:v>41596</c:v>
                </c:pt>
                <c:pt idx="2066">
                  <c:v>41597</c:v>
                </c:pt>
                <c:pt idx="2067">
                  <c:v>41598</c:v>
                </c:pt>
                <c:pt idx="2068">
                  <c:v>41599</c:v>
                </c:pt>
                <c:pt idx="2069">
                  <c:v>41600</c:v>
                </c:pt>
                <c:pt idx="2070">
                  <c:v>41603</c:v>
                </c:pt>
                <c:pt idx="2071">
                  <c:v>41604</c:v>
                </c:pt>
                <c:pt idx="2072">
                  <c:v>41605</c:v>
                </c:pt>
                <c:pt idx="2073">
                  <c:v>41606</c:v>
                </c:pt>
                <c:pt idx="2074">
                  <c:v>41607</c:v>
                </c:pt>
                <c:pt idx="2075">
                  <c:v>41610</c:v>
                </c:pt>
                <c:pt idx="2076">
                  <c:v>41611</c:v>
                </c:pt>
                <c:pt idx="2077">
                  <c:v>41612</c:v>
                </c:pt>
                <c:pt idx="2078">
                  <c:v>41613</c:v>
                </c:pt>
                <c:pt idx="2079">
                  <c:v>41614</c:v>
                </c:pt>
                <c:pt idx="2080">
                  <c:v>41617</c:v>
                </c:pt>
                <c:pt idx="2081">
                  <c:v>41618</c:v>
                </c:pt>
                <c:pt idx="2082">
                  <c:v>41619</c:v>
                </c:pt>
                <c:pt idx="2083">
                  <c:v>41620</c:v>
                </c:pt>
                <c:pt idx="2084">
                  <c:v>41621</c:v>
                </c:pt>
                <c:pt idx="2085">
                  <c:v>41624</c:v>
                </c:pt>
                <c:pt idx="2086">
                  <c:v>41625</c:v>
                </c:pt>
                <c:pt idx="2087">
                  <c:v>41626</c:v>
                </c:pt>
                <c:pt idx="2088">
                  <c:v>41627</c:v>
                </c:pt>
                <c:pt idx="2089">
                  <c:v>41628</c:v>
                </c:pt>
                <c:pt idx="2090">
                  <c:v>41631</c:v>
                </c:pt>
                <c:pt idx="2091">
                  <c:v>41632</c:v>
                </c:pt>
                <c:pt idx="2092">
                  <c:v>41633</c:v>
                </c:pt>
                <c:pt idx="2093">
                  <c:v>41634</c:v>
                </c:pt>
                <c:pt idx="2094">
                  <c:v>41635</c:v>
                </c:pt>
                <c:pt idx="2095">
                  <c:v>41638</c:v>
                </c:pt>
                <c:pt idx="2096">
                  <c:v>41639</c:v>
                </c:pt>
                <c:pt idx="2097">
                  <c:v>41641</c:v>
                </c:pt>
                <c:pt idx="2098">
                  <c:v>41642</c:v>
                </c:pt>
                <c:pt idx="2099">
                  <c:v>41645</c:v>
                </c:pt>
                <c:pt idx="2100">
                  <c:v>41646</c:v>
                </c:pt>
                <c:pt idx="2101">
                  <c:v>41647</c:v>
                </c:pt>
                <c:pt idx="2102">
                  <c:v>41648</c:v>
                </c:pt>
                <c:pt idx="2103">
                  <c:v>41649</c:v>
                </c:pt>
                <c:pt idx="2104">
                  <c:v>41652</c:v>
                </c:pt>
                <c:pt idx="2105">
                  <c:v>41653</c:v>
                </c:pt>
                <c:pt idx="2106">
                  <c:v>41654</c:v>
                </c:pt>
                <c:pt idx="2107">
                  <c:v>41655</c:v>
                </c:pt>
                <c:pt idx="2108">
                  <c:v>41656</c:v>
                </c:pt>
                <c:pt idx="2109">
                  <c:v>41659</c:v>
                </c:pt>
                <c:pt idx="2110">
                  <c:v>41660</c:v>
                </c:pt>
                <c:pt idx="2111">
                  <c:v>41661</c:v>
                </c:pt>
                <c:pt idx="2112">
                  <c:v>41662</c:v>
                </c:pt>
                <c:pt idx="2113">
                  <c:v>41663</c:v>
                </c:pt>
                <c:pt idx="2114">
                  <c:v>41665</c:v>
                </c:pt>
                <c:pt idx="2115">
                  <c:v>41666</c:v>
                </c:pt>
                <c:pt idx="2116">
                  <c:v>41667</c:v>
                </c:pt>
                <c:pt idx="2117">
                  <c:v>41668</c:v>
                </c:pt>
                <c:pt idx="2118">
                  <c:v>41669</c:v>
                </c:pt>
                <c:pt idx="2119">
                  <c:v>41677</c:v>
                </c:pt>
                <c:pt idx="2120">
                  <c:v>41678</c:v>
                </c:pt>
                <c:pt idx="2121">
                  <c:v>41680</c:v>
                </c:pt>
                <c:pt idx="2122">
                  <c:v>41681</c:v>
                </c:pt>
                <c:pt idx="2123">
                  <c:v>41682</c:v>
                </c:pt>
                <c:pt idx="2124">
                  <c:v>41683</c:v>
                </c:pt>
                <c:pt idx="2125">
                  <c:v>41684</c:v>
                </c:pt>
                <c:pt idx="2126">
                  <c:v>41687</c:v>
                </c:pt>
                <c:pt idx="2127">
                  <c:v>41688</c:v>
                </c:pt>
                <c:pt idx="2128">
                  <c:v>41689</c:v>
                </c:pt>
                <c:pt idx="2129">
                  <c:v>41690</c:v>
                </c:pt>
                <c:pt idx="2130">
                  <c:v>41691</c:v>
                </c:pt>
                <c:pt idx="2131">
                  <c:v>41694</c:v>
                </c:pt>
                <c:pt idx="2132">
                  <c:v>41695</c:v>
                </c:pt>
                <c:pt idx="2133">
                  <c:v>41696</c:v>
                </c:pt>
                <c:pt idx="2134">
                  <c:v>41697</c:v>
                </c:pt>
                <c:pt idx="2135">
                  <c:v>41698</c:v>
                </c:pt>
                <c:pt idx="2136">
                  <c:v>41701</c:v>
                </c:pt>
                <c:pt idx="2137">
                  <c:v>41702</c:v>
                </c:pt>
                <c:pt idx="2138">
                  <c:v>41703</c:v>
                </c:pt>
                <c:pt idx="2139">
                  <c:v>41704</c:v>
                </c:pt>
                <c:pt idx="2140">
                  <c:v>41705</c:v>
                </c:pt>
                <c:pt idx="2141">
                  <c:v>41708</c:v>
                </c:pt>
                <c:pt idx="2142">
                  <c:v>41709</c:v>
                </c:pt>
                <c:pt idx="2143">
                  <c:v>41710</c:v>
                </c:pt>
                <c:pt idx="2144">
                  <c:v>41711</c:v>
                </c:pt>
                <c:pt idx="2145">
                  <c:v>41712</c:v>
                </c:pt>
                <c:pt idx="2146">
                  <c:v>41715</c:v>
                </c:pt>
                <c:pt idx="2147">
                  <c:v>41716</c:v>
                </c:pt>
                <c:pt idx="2148">
                  <c:v>41717</c:v>
                </c:pt>
                <c:pt idx="2149">
                  <c:v>41718</c:v>
                </c:pt>
                <c:pt idx="2150">
                  <c:v>41719</c:v>
                </c:pt>
                <c:pt idx="2151">
                  <c:v>41722</c:v>
                </c:pt>
                <c:pt idx="2152">
                  <c:v>41723</c:v>
                </c:pt>
                <c:pt idx="2153">
                  <c:v>41724</c:v>
                </c:pt>
                <c:pt idx="2154">
                  <c:v>41725</c:v>
                </c:pt>
                <c:pt idx="2155">
                  <c:v>41726</c:v>
                </c:pt>
                <c:pt idx="2156">
                  <c:v>41729</c:v>
                </c:pt>
                <c:pt idx="2157">
                  <c:v>41730</c:v>
                </c:pt>
                <c:pt idx="2158">
                  <c:v>41731</c:v>
                </c:pt>
                <c:pt idx="2159">
                  <c:v>41732</c:v>
                </c:pt>
                <c:pt idx="2160">
                  <c:v>41733</c:v>
                </c:pt>
                <c:pt idx="2161">
                  <c:v>41737</c:v>
                </c:pt>
                <c:pt idx="2162">
                  <c:v>41738</c:v>
                </c:pt>
                <c:pt idx="2163">
                  <c:v>41739</c:v>
                </c:pt>
                <c:pt idx="2164">
                  <c:v>41740</c:v>
                </c:pt>
                <c:pt idx="2165">
                  <c:v>41743</c:v>
                </c:pt>
                <c:pt idx="2166">
                  <c:v>41744</c:v>
                </c:pt>
                <c:pt idx="2167">
                  <c:v>41745</c:v>
                </c:pt>
                <c:pt idx="2168">
                  <c:v>41746</c:v>
                </c:pt>
                <c:pt idx="2169">
                  <c:v>41747</c:v>
                </c:pt>
                <c:pt idx="2170">
                  <c:v>41750</c:v>
                </c:pt>
                <c:pt idx="2171">
                  <c:v>41751</c:v>
                </c:pt>
                <c:pt idx="2172">
                  <c:v>41752</c:v>
                </c:pt>
                <c:pt idx="2173">
                  <c:v>41753</c:v>
                </c:pt>
                <c:pt idx="2174">
                  <c:v>41754</c:v>
                </c:pt>
                <c:pt idx="2175">
                  <c:v>41757</c:v>
                </c:pt>
                <c:pt idx="2176">
                  <c:v>41758</c:v>
                </c:pt>
                <c:pt idx="2177">
                  <c:v>41759</c:v>
                </c:pt>
                <c:pt idx="2178">
                  <c:v>41763</c:v>
                </c:pt>
                <c:pt idx="2179">
                  <c:v>41764</c:v>
                </c:pt>
                <c:pt idx="2180">
                  <c:v>41765</c:v>
                </c:pt>
                <c:pt idx="2181">
                  <c:v>41766</c:v>
                </c:pt>
                <c:pt idx="2182">
                  <c:v>41767</c:v>
                </c:pt>
                <c:pt idx="2183">
                  <c:v>41768</c:v>
                </c:pt>
                <c:pt idx="2184">
                  <c:v>41771</c:v>
                </c:pt>
                <c:pt idx="2185">
                  <c:v>41772</c:v>
                </c:pt>
                <c:pt idx="2186">
                  <c:v>41773</c:v>
                </c:pt>
                <c:pt idx="2187">
                  <c:v>41774</c:v>
                </c:pt>
                <c:pt idx="2188">
                  <c:v>41775</c:v>
                </c:pt>
                <c:pt idx="2189">
                  <c:v>41778</c:v>
                </c:pt>
                <c:pt idx="2190">
                  <c:v>41779</c:v>
                </c:pt>
                <c:pt idx="2191">
                  <c:v>41780</c:v>
                </c:pt>
                <c:pt idx="2192">
                  <c:v>41781</c:v>
                </c:pt>
                <c:pt idx="2193">
                  <c:v>41782</c:v>
                </c:pt>
                <c:pt idx="2194">
                  <c:v>41785</c:v>
                </c:pt>
                <c:pt idx="2195">
                  <c:v>41786</c:v>
                </c:pt>
                <c:pt idx="2196">
                  <c:v>41787</c:v>
                </c:pt>
                <c:pt idx="2197">
                  <c:v>41788</c:v>
                </c:pt>
                <c:pt idx="2198">
                  <c:v>41789</c:v>
                </c:pt>
                <c:pt idx="2199">
                  <c:v>41793</c:v>
                </c:pt>
                <c:pt idx="2200">
                  <c:v>41794</c:v>
                </c:pt>
                <c:pt idx="2201">
                  <c:v>41795</c:v>
                </c:pt>
                <c:pt idx="2202">
                  <c:v>41796</c:v>
                </c:pt>
                <c:pt idx="2203">
                  <c:v>41799</c:v>
                </c:pt>
                <c:pt idx="2204">
                  <c:v>41800</c:v>
                </c:pt>
                <c:pt idx="2205">
                  <c:v>41801</c:v>
                </c:pt>
                <c:pt idx="2206">
                  <c:v>41802</c:v>
                </c:pt>
                <c:pt idx="2207">
                  <c:v>41803</c:v>
                </c:pt>
                <c:pt idx="2208">
                  <c:v>41806</c:v>
                </c:pt>
                <c:pt idx="2209">
                  <c:v>41807</c:v>
                </c:pt>
                <c:pt idx="2210">
                  <c:v>41808</c:v>
                </c:pt>
                <c:pt idx="2211">
                  <c:v>41809</c:v>
                </c:pt>
                <c:pt idx="2212">
                  <c:v>41810</c:v>
                </c:pt>
                <c:pt idx="2213">
                  <c:v>41813</c:v>
                </c:pt>
                <c:pt idx="2214">
                  <c:v>41814</c:v>
                </c:pt>
                <c:pt idx="2215">
                  <c:v>41815</c:v>
                </c:pt>
                <c:pt idx="2216">
                  <c:v>41816</c:v>
                </c:pt>
                <c:pt idx="2217">
                  <c:v>41817</c:v>
                </c:pt>
                <c:pt idx="2218">
                  <c:v>41820</c:v>
                </c:pt>
                <c:pt idx="2219">
                  <c:v>41821</c:v>
                </c:pt>
                <c:pt idx="2220">
                  <c:v>41822</c:v>
                </c:pt>
                <c:pt idx="2221">
                  <c:v>41823</c:v>
                </c:pt>
                <c:pt idx="2222">
                  <c:v>41824</c:v>
                </c:pt>
                <c:pt idx="2223">
                  <c:v>41827</c:v>
                </c:pt>
                <c:pt idx="2224">
                  <c:v>41828</c:v>
                </c:pt>
                <c:pt idx="2225">
                  <c:v>41829</c:v>
                </c:pt>
                <c:pt idx="2226">
                  <c:v>41830</c:v>
                </c:pt>
                <c:pt idx="2227">
                  <c:v>41831</c:v>
                </c:pt>
                <c:pt idx="2228">
                  <c:v>41834</c:v>
                </c:pt>
                <c:pt idx="2229">
                  <c:v>41835</c:v>
                </c:pt>
                <c:pt idx="2230">
                  <c:v>41836</c:v>
                </c:pt>
                <c:pt idx="2231">
                  <c:v>41837</c:v>
                </c:pt>
                <c:pt idx="2232">
                  <c:v>41838</c:v>
                </c:pt>
                <c:pt idx="2233">
                  <c:v>41841</c:v>
                </c:pt>
                <c:pt idx="2234">
                  <c:v>41842</c:v>
                </c:pt>
                <c:pt idx="2235">
                  <c:v>41843</c:v>
                </c:pt>
                <c:pt idx="2236">
                  <c:v>41844</c:v>
                </c:pt>
                <c:pt idx="2237">
                  <c:v>41845</c:v>
                </c:pt>
                <c:pt idx="2238">
                  <c:v>41848</c:v>
                </c:pt>
                <c:pt idx="2239">
                  <c:v>41849</c:v>
                </c:pt>
                <c:pt idx="2240">
                  <c:v>41850</c:v>
                </c:pt>
                <c:pt idx="2241">
                  <c:v>41851</c:v>
                </c:pt>
                <c:pt idx="2242">
                  <c:v>41852</c:v>
                </c:pt>
                <c:pt idx="2243">
                  <c:v>41855</c:v>
                </c:pt>
                <c:pt idx="2244">
                  <c:v>41856</c:v>
                </c:pt>
                <c:pt idx="2245">
                  <c:v>41857</c:v>
                </c:pt>
                <c:pt idx="2246">
                  <c:v>41858</c:v>
                </c:pt>
                <c:pt idx="2247">
                  <c:v>41859</c:v>
                </c:pt>
                <c:pt idx="2248">
                  <c:v>41862</c:v>
                </c:pt>
                <c:pt idx="2249">
                  <c:v>41863</c:v>
                </c:pt>
                <c:pt idx="2250">
                  <c:v>41864</c:v>
                </c:pt>
                <c:pt idx="2251">
                  <c:v>41865</c:v>
                </c:pt>
                <c:pt idx="2252">
                  <c:v>41866</c:v>
                </c:pt>
                <c:pt idx="2253">
                  <c:v>41869</c:v>
                </c:pt>
                <c:pt idx="2254">
                  <c:v>41870</c:v>
                </c:pt>
                <c:pt idx="2255">
                  <c:v>41871</c:v>
                </c:pt>
                <c:pt idx="2256">
                  <c:v>41872</c:v>
                </c:pt>
                <c:pt idx="2257">
                  <c:v>41873</c:v>
                </c:pt>
                <c:pt idx="2258">
                  <c:v>41876</c:v>
                </c:pt>
                <c:pt idx="2259">
                  <c:v>41877</c:v>
                </c:pt>
                <c:pt idx="2260">
                  <c:v>41878</c:v>
                </c:pt>
                <c:pt idx="2261">
                  <c:v>41879</c:v>
                </c:pt>
                <c:pt idx="2262">
                  <c:v>41880</c:v>
                </c:pt>
                <c:pt idx="2263">
                  <c:v>41883</c:v>
                </c:pt>
                <c:pt idx="2264">
                  <c:v>41884</c:v>
                </c:pt>
                <c:pt idx="2265">
                  <c:v>41885</c:v>
                </c:pt>
                <c:pt idx="2266">
                  <c:v>41886</c:v>
                </c:pt>
                <c:pt idx="2267">
                  <c:v>41887</c:v>
                </c:pt>
                <c:pt idx="2268">
                  <c:v>41891</c:v>
                </c:pt>
                <c:pt idx="2269">
                  <c:v>41892</c:v>
                </c:pt>
                <c:pt idx="2270">
                  <c:v>41893</c:v>
                </c:pt>
                <c:pt idx="2271">
                  <c:v>41894</c:v>
                </c:pt>
                <c:pt idx="2272">
                  <c:v>41897</c:v>
                </c:pt>
                <c:pt idx="2273">
                  <c:v>41898</c:v>
                </c:pt>
                <c:pt idx="2274">
                  <c:v>41899</c:v>
                </c:pt>
                <c:pt idx="2275">
                  <c:v>41900</c:v>
                </c:pt>
                <c:pt idx="2276">
                  <c:v>41901</c:v>
                </c:pt>
                <c:pt idx="2277">
                  <c:v>41904</c:v>
                </c:pt>
                <c:pt idx="2278">
                  <c:v>41905</c:v>
                </c:pt>
                <c:pt idx="2279">
                  <c:v>41906</c:v>
                </c:pt>
                <c:pt idx="2280">
                  <c:v>41907</c:v>
                </c:pt>
                <c:pt idx="2281">
                  <c:v>41908</c:v>
                </c:pt>
                <c:pt idx="2282">
                  <c:v>41910</c:v>
                </c:pt>
                <c:pt idx="2283">
                  <c:v>41911</c:v>
                </c:pt>
                <c:pt idx="2284">
                  <c:v>41912</c:v>
                </c:pt>
                <c:pt idx="2285">
                  <c:v>41920</c:v>
                </c:pt>
                <c:pt idx="2286">
                  <c:v>41921</c:v>
                </c:pt>
                <c:pt idx="2287">
                  <c:v>41922</c:v>
                </c:pt>
                <c:pt idx="2288">
                  <c:v>41923</c:v>
                </c:pt>
                <c:pt idx="2289">
                  <c:v>41925</c:v>
                </c:pt>
                <c:pt idx="2290">
                  <c:v>41926</c:v>
                </c:pt>
                <c:pt idx="2291">
                  <c:v>41927</c:v>
                </c:pt>
                <c:pt idx="2292">
                  <c:v>41928</c:v>
                </c:pt>
                <c:pt idx="2293">
                  <c:v>41929</c:v>
                </c:pt>
                <c:pt idx="2294">
                  <c:v>41932</c:v>
                </c:pt>
                <c:pt idx="2295">
                  <c:v>41933</c:v>
                </c:pt>
                <c:pt idx="2296">
                  <c:v>41934</c:v>
                </c:pt>
                <c:pt idx="2297">
                  <c:v>41935</c:v>
                </c:pt>
                <c:pt idx="2298">
                  <c:v>41936</c:v>
                </c:pt>
                <c:pt idx="2299">
                  <c:v>41939</c:v>
                </c:pt>
                <c:pt idx="2300">
                  <c:v>41940</c:v>
                </c:pt>
                <c:pt idx="2301">
                  <c:v>41941</c:v>
                </c:pt>
                <c:pt idx="2302">
                  <c:v>41942</c:v>
                </c:pt>
                <c:pt idx="2303">
                  <c:v>41943</c:v>
                </c:pt>
                <c:pt idx="2304">
                  <c:v>41946</c:v>
                </c:pt>
                <c:pt idx="2305">
                  <c:v>41947</c:v>
                </c:pt>
                <c:pt idx="2306">
                  <c:v>41948</c:v>
                </c:pt>
                <c:pt idx="2307">
                  <c:v>41949</c:v>
                </c:pt>
                <c:pt idx="2308">
                  <c:v>41950</c:v>
                </c:pt>
                <c:pt idx="2309">
                  <c:v>41953</c:v>
                </c:pt>
                <c:pt idx="2310">
                  <c:v>41954</c:v>
                </c:pt>
                <c:pt idx="2311">
                  <c:v>41955</c:v>
                </c:pt>
                <c:pt idx="2312">
                  <c:v>41956</c:v>
                </c:pt>
                <c:pt idx="2313">
                  <c:v>41957</c:v>
                </c:pt>
                <c:pt idx="2314">
                  <c:v>41960</c:v>
                </c:pt>
                <c:pt idx="2315">
                  <c:v>41961</c:v>
                </c:pt>
                <c:pt idx="2316">
                  <c:v>41962</c:v>
                </c:pt>
                <c:pt idx="2317">
                  <c:v>41963</c:v>
                </c:pt>
                <c:pt idx="2318">
                  <c:v>41964</c:v>
                </c:pt>
                <c:pt idx="2319">
                  <c:v>41967</c:v>
                </c:pt>
                <c:pt idx="2320">
                  <c:v>41968</c:v>
                </c:pt>
                <c:pt idx="2321">
                  <c:v>41969</c:v>
                </c:pt>
                <c:pt idx="2322">
                  <c:v>41970</c:v>
                </c:pt>
                <c:pt idx="2323">
                  <c:v>41971</c:v>
                </c:pt>
                <c:pt idx="2324">
                  <c:v>41974</c:v>
                </c:pt>
                <c:pt idx="2325">
                  <c:v>41975</c:v>
                </c:pt>
                <c:pt idx="2326">
                  <c:v>41976</c:v>
                </c:pt>
                <c:pt idx="2327">
                  <c:v>41977</c:v>
                </c:pt>
                <c:pt idx="2328">
                  <c:v>41978</c:v>
                </c:pt>
                <c:pt idx="2329">
                  <c:v>41981</c:v>
                </c:pt>
                <c:pt idx="2330">
                  <c:v>41982</c:v>
                </c:pt>
                <c:pt idx="2331">
                  <c:v>41983</c:v>
                </c:pt>
                <c:pt idx="2332">
                  <c:v>41984</c:v>
                </c:pt>
                <c:pt idx="2333">
                  <c:v>41985</c:v>
                </c:pt>
                <c:pt idx="2334">
                  <c:v>41988</c:v>
                </c:pt>
                <c:pt idx="2335">
                  <c:v>41989</c:v>
                </c:pt>
                <c:pt idx="2336">
                  <c:v>41990</c:v>
                </c:pt>
                <c:pt idx="2337">
                  <c:v>41991</c:v>
                </c:pt>
                <c:pt idx="2338">
                  <c:v>41992</c:v>
                </c:pt>
                <c:pt idx="2339">
                  <c:v>41995</c:v>
                </c:pt>
                <c:pt idx="2340">
                  <c:v>41996</c:v>
                </c:pt>
                <c:pt idx="2341">
                  <c:v>41997</c:v>
                </c:pt>
                <c:pt idx="2342">
                  <c:v>41998</c:v>
                </c:pt>
                <c:pt idx="2343">
                  <c:v>41999</c:v>
                </c:pt>
                <c:pt idx="2344">
                  <c:v>42002</c:v>
                </c:pt>
                <c:pt idx="2345">
                  <c:v>42003</c:v>
                </c:pt>
                <c:pt idx="2346">
                  <c:v>42004</c:v>
                </c:pt>
                <c:pt idx="2347">
                  <c:v>42008</c:v>
                </c:pt>
                <c:pt idx="2348">
                  <c:v>42009</c:v>
                </c:pt>
                <c:pt idx="2349">
                  <c:v>42010</c:v>
                </c:pt>
                <c:pt idx="2350">
                  <c:v>42011</c:v>
                </c:pt>
                <c:pt idx="2351">
                  <c:v>42012</c:v>
                </c:pt>
                <c:pt idx="2352">
                  <c:v>42013</c:v>
                </c:pt>
                <c:pt idx="2353">
                  <c:v>42016</c:v>
                </c:pt>
                <c:pt idx="2354">
                  <c:v>42017</c:v>
                </c:pt>
                <c:pt idx="2355">
                  <c:v>42018</c:v>
                </c:pt>
                <c:pt idx="2356">
                  <c:v>42019</c:v>
                </c:pt>
                <c:pt idx="2357">
                  <c:v>42020</c:v>
                </c:pt>
                <c:pt idx="2358">
                  <c:v>42023</c:v>
                </c:pt>
                <c:pt idx="2359">
                  <c:v>42024</c:v>
                </c:pt>
                <c:pt idx="2360">
                  <c:v>42025</c:v>
                </c:pt>
                <c:pt idx="2361">
                  <c:v>42026</c:v>
                </c:pt>
                <c:pt idx="2362">
                  <c:v>42027</c:v>
                </c:pt>
                <c:pt idx="2363">
                  <c:v>42030</c:v>
                </c:pt>
                <c:pt idx="2364">
                  <c:v>42031</c:v>
                </c:pt>
                <c:pt idx="2365">
                  <c:v>42032</c:v>
                </c:pt>
                <c:pt idx="2366">
                  <c:v>42033</c:v>
                </c:pt>
                <c:pt idx="2367">
                  <c:v>42034</c:v>
                </c:pt>
                <c:pt idx="2368">
                  <c:v>42037</c:v>
                </c:pt>
                <c:pt idx="2369">
                  <c:v>42038</c:v>
                </c:pt>
                <c:pt idx="2370">
                  <c:v>42039</c:v>
                </c:pt>
                <c:pt idx="2371">
                  <c:v>42040</c:v>
                </c:pt>
                <c:pt idx="2372">
                  <c:v>42041</c:v>
                </c:pt>
                <c:pt idx="2373">
                  <c:v>42044</c:v>
                </c:pt>
                <c:pt idx="2374">
                  <c:v>42045</c:v>
                </c:pt>
                <c:pt idx="2375">
                  <c:v>42046</c:v>
                </c:pt>
                <c:pt idx="2376">
                  <c:v>42047</c:v>
                </c:pt>
                <c:pt idx="2377">
                  <c:v>42048</c:v>
                </c:pt>
                <c:pt idx="2378">
                  <c:v>42050</c:v>
                </c:pt>
                <c:pt idx="2379">
                  <c:v>42051</c:v>
                </c:pt>
                <c:pt idx="2380">
                  <c:v>42052</c:v>
                </c:pt>
                <c:pt idx="2381">
                  <c:v>42060</c:v>
                </c:pt>
                <c:pt idx="2382">
                  <c:v>42061</c:v>
                </c:pt>
                <c:pt idx="2383">
                  <c:v>42062</c:v>
                </c:pt>
                <c:pt idx="2384">
                  <c:v>42063</c:v>
                </c:pt>
                <c:pt idx="2385">
                  <c:v>42065</c:v>
                </c:pt>
                <c:pt idx="2386">
                  <c:v>42066</c:v>
                </c:pt>
                <c:pt idx="2387">
                  <c:v>42067</c:v>
                </c:pt>
                <c:pt idx="2388">
                  <c:v>42068</c:v>
                </c:pt>
                <c:pt idx="2389">
                  <c:v>42069</c:v>
                </c:pt>
                <c:pt idx="2390">
                  <c:v>42072</c:v>
                </c:pt>
                <c:pt idx="2391">
                  <c:v>42073</c:v>
                </c:pt>
                <c:pt idx="2392">
                  <c:v>42074</c:v>
                </c:pt>
                <c:pt idx="2393">
                  <c:v>42075</c:v>
                </c:pt>
                <c:pt idx="2394">
                  <c:v>42076</c:v>
                </c:pt>
                <c:pt idx="2395">
                  <c:v>42079</c:v>
                </c:pt>
                <c:pt idx="2396">
                  <c:v>42080</c:v>
                </c:pt>
                <c:pt idx="2397">
                  <c:v>42081</c:v>
                </c:pt>
                <c:pt idx="2398">
                  <c:v>42082</c:v>
                </c:pt>
                <c:pt idx="2399">
                  <c:v>42083</c:v>
                </c:pt>
                <c:pt idx="2400">
                  <c:v>42086</c:v>
                </c:pt>
                <c:pt idx="2401">
                  <c:v>42087</c:v>
                </c:pt>
                <c:pt idx="2402">
                  <c:v>42088</c:v>
                </c:pt>
                <c:pt idx="2403">
                  <c:v>42089</c:v>
                </c:pt>
                <c:pt idx="2404">
                  <c:v>42090</c:v>
                </c:pt>
                <c:pt idx="2405">
                  <c:v>42093</c:v>
                </c:pt>
                <c:pt idx="2406">
                  <c:v>42094</c:v>
                </c:pt>
                <c:pt idx="2407">
                  <c:v>42095</c:v>
                </c:pt>
                <c:pt idx="2408">
                  <c:v>42096</c:v>
                </c:pt>
                <c:pt idx="2409">
                  <c:v>42097</c:v>
                </c:pt>
                <c:pt idx="2410">
                  <c:v>42101</c:v>
                </c:pt>
                <c:pt idx="2411">
                  <c:v>42102</c:v>
                </c:pt>
                <c:pt idx="2412">
                  <c:v>42103</c:v>
                </c:pt>
                <c:pt idx="2413">
                  <c:v>42104</c:v>
                </c:pt>
                <c:pt idx="2414">
                  <c:v>42107</c:v>
                </c:pt>
                <c:pt idx="2415">
                  <c:v>42108</c:v>
                </c:pt>
                <c:pt idx="2416">
                  <c:v>42109</c:v>
                </c:pt>
                <c:pt idx="2417">
                  <c:v>42110</c:v>
                </c:pt>
                <c:pt idx="2418">
                  <c:v>42111</c:v>
                </c:pt>
                <c:pt idx="2419">
                  <c:v>42114</c:v>
                </c:pt>
                <c:pt idx="2420">
                  <c:v>42115</c:v>
                </c:pt>
                <c:pt idx="2421">
                  <c:v>42116</c:v>
                </c:pt>
                <c:pt idx="2422">
                  <c:v>42117</c:v>
                </c:pt>
                <c:pt idx="2423">
                  <c:v>42118</c:v>
                </c:pt>
                <c:pt idx="2424">
                  <c:v>42121</c:v>
                </c:pt>
                <c:pt idx="2425">
                  <c:v>42122</c:v>
                </c:pt>
                <c:pt idx="2426">
                  <c:v>42123</c:v>
                </c:pt>
                <c:pt idx="2427">
                  <c:v>42124</c:v>
                </c:pt>
                <c:pt idx="2428">
                  <c:v>42128</c:v>
                </c:pt>
                <c:pt idx="2429">
                  <c:v>42129</c:v>
                </c:pt>
                <c:pt idx="2430">
                  <c:v>42130</c:v>
                </c:pt>
                <c:pt idx="2431">
                  <c:v>42131</c:v>
                </c:pt>
                <c:pt idx="2432">
                  <c:v>42132</c:v>
                </c:pt>
                <c:pt idx="2433">
                  <c:v>42135</c:v>
                </c:pt>
                <c:pt idx="2434">
                  <c:v>42136</c:v>
                </c:pt>
                <c:pt idx="2435">
                  <c:v>42137</c:v>
                </c:pt>
                <c:pt idx="2436">
                  <c:v>42138</c:v>
                </c:pt>
                <c:pt idx="2437">
                  <c:v>42139</c:v>
                </c:pt>
                <c:pt idx="2438">
                  <c:v>42142</c:v>
                </c:pt>
                <c:pt idx="2439">
                  <c:v>42143</c:v>
                </c:pt>
                <c:pt idx="2440">
                  <c:v>42144</c:v>
                </c:pt>
                <c:pt idx="2441">
                  <c:v>42145</c:v>
                </c:pt>
                <c:pt idx="2442">
                  <c:v>42146</c:v>
                </c:pt>
                <c:pt idx="2443">
                  <c:v>42149</c:v>
                </c:pt>
                <c:pt idx="2444">
                  <c:v>42150</c:v>
                </c:pt>
                <c:pt idx="2445">
                  <c:v>42151</c:v>
                </c:pt>
                <c:pt idx="2446">
                  <c:v>42152</c:v>
                </c:pt>
                <c:pt idx="2447">
                  <c:v>42153</c:v>
                </c:pt>
                <c:pt idx="2448">
                  <c:v>42156</c:v>
                </c:pt>
                <c:pt idx="2449">
                  <c:v>42157</c:v>
                </c:pt>
                <c:pt idx="2450">
                  <c:v>42158</c:v>
                </c:pt>
                <c:pt idx="2451">
                  <c:v>42159</c:v>
                </c:pt>
                <c:pt idx="2452">
                  <c:v>42160</c:v>
                </c:pt>
                <c:pt idx="2453">
                  <c:v>42163</c:v>
                </c:pt>
                <c:pt idx="2454">
                  <c:v>42164</c:v>
                </c:pt>
                <c:pt idx="2455">
                  <c:v>42165</c:v>
                </c:pt>
                <c:pt idx="2456">
                  <c:v>42166</c:v>
                </c:pt>
                <c:pt idx="2457">
                  <c:v>42167</c:v>
                </c:pt>
                <c:pt idx="2458">
                  <c:v>42170</c:v>
                </c:pt>
                <c:pt idx="2459">
                  <c:v>42171</c:v>
                </c:pt>
                <c:pt idx="2460">
                  <c:v>42172</c:v>
                </c:pt>
                <c:pt idx="2461">
                  <c:v>42173</c:v>
                </c:pt>
                <c:pt idx="2462">
                  <c:v>42174</c:v>
                </c:pt>
                <c:pt idx="2463">
                  <c:v>42178</c:v>
                </c:pt>
                <c:pt idx="2464">
                  <c:v>42179</c:v>
                </c:pt>
                <c:pt idx="2465">
                  <c:v>42180</c:v>
                </c:pt>
                <c:pt idx="2466">
                  <c:v>42181</c:v>
                </c:pt>
                <c:pt idx="2467">
                  <c:v>42184</c:v>
                </c:pt>
                <c:pt idx="2468">
                  <c:v>42185</c:v>
                </c:pt>
                <c:pt idx="2469">
                  <c:v>42186</c:v>
                </c:pt>
                <c:pt idx="2470">
                  <c:v>42187</c:v>
                </c:pt>
                <c:pt idx="2471">
                  <c:v>42188</c:v>
                </c:pt>
                <c:pt idx="2472">
                  <c:v>42191</c:v>
                </c:pt>
                <c:pt idx="2473">
                  <c:v>42192</c:v>
                </c:pt>
                <c:pt idx="2474">
                  <c:v>42193</c:v>
                </c:pt>
                <c:pt idx="2475">
                  <c:v>42194</c:v>
                </c:pt>
                <c:pt idx="2476">
                  <c:v>42195</c:v>
                </c:pt>
                <c:pt idx="2477">
                  <c:v>42198</c:v>
                </c:pt>
                <c:pt idx="2478">
                  <c:v>42199</c:v>
                </c:pt>
                <c:pt idx="2479">
                  <c:v>42200</c:v>
                </c:pt>
                <c:pt idx="2480">
                  <c:v>42201</c:v>
                </c:pt>
                <c:pt idx="2481">
                  <c:v>42202</c:v>
                </c:pt>
                <c:pt idx="2482">
                  <c:v>42205</c:v>
                </c:pt>
                <c:pt idx="2483">
                  <c:v>42206</c:v>
                </c:pt>
                <c:pt idx="2484">
                  <c:v>42207</c:v>
                </c:pt>
                <c:pt idx="2485">
                  <c:v>42208</c:v>
                </c:pt>
                <c:pt idx="2486">
                  <c:v>42209</c:v>
                </c:pt>
                <c:pt idx="2487">
                  <c:v>42212</c:v>
                </c:pt>
                <c:pt idx="2488">
                  <c:v>42213</c:v>
                </c:pt>
                <c:pt idx="2489">
                  <c:v>42214</c:v>
                </c:pt>
                <c:pt idx="2490">
                  <c:v>42215</c:v>
                </c:pt>
                <c:pt idx="2491">
                  <c:v>42216</c:v>
                </c:pt>
                <c:pt idx="2492">
                  <c:v>42219</c:v>
                </c:pt>
                <c:pt idx="2493">
                  <c:v>42220</c:v>
                </c:pt>
                <c:pt idx="2494">
                  <c:v>42221</c:v>
                </c:pt>
                <c:pt idx="2495">
                  <c:v>42222</c:v>
                </c:pt>
                <c:pt idx="2496">
                  <c:v>42223</c:v>
                </c:pt>
                <c:pt idx="2497">
                  <c:v>42226</c:v>
                </c:pt>
                <c:pt idx="2498">
                  <c:v>42227</c:v>
                </c:pt>
                <c:pt idx="2499">
                  <c:v>42228</c:v>
                </c:pt>
                <c:pt idx="2500">
                  <c:v>42229</c:v>
                </c:pt>
                <c:pt idx="2501">
                  <c:v>42230</c:v>
                </c:pt>
                <c:pt idx="2502">
                  <c:v>42233</c:v>
                </c:pt>
                <c:pt idx="2503">
                  <c:v>42234</c:v>
                </c:pt>
                <c:pt idx="2504">
                  <c:v>42235</c:v>
                </c:pt>
                <c:pt idx="2505">
                  <c:v>42236</c:v>
                </c:pt>
                <c:pt idx="2506">
                  <c:v>42237</c:v>
                </c:pt>
                <c:pt idx="2507">
                  <c:v>42240</c:v>
                </c:pt>
                <c:pt idx="2508">
                  <c:v>42241</c:v>
                </c:pt>
                <c:pt idx="2509">
                  <c:v>42242</c:v>
                </c:pt>
                <c:pt idx="2510">
                  <c:v>42243</c:v>
                </c:pt>
                <c:pt idx="2511">
                  <c:v>42244</c:v>
                </c:pt>
                <c:pt idx="2512">
                  <c:v>42247</c:v>
                </c:pt>
                <c:pt idx="2513">
                  <c:v>42248</c:v>
                </c:pt>
                <c:pt idx="2514">
                  <c:v>42249</c:v>
                </c:pt>
                <c:pt idx="2515">
                  <c:v>42253</c:v>
                </c:pt>
                <c:pt idx="2516">
                  <c:v>42254</c:v>
                </c:pt>
                <c:pt idx="2517">
                  <c:v>42255</c:v>
                </c:pt>
                <c:pt idx="2518">
                  <c:v>42256</c:v>
                </c:pt>
                <c:pt idx="2519">
                  <c:v>42257</c:v>
                </c:pt>
                <c:pt idx="2520">
                  <c:v>42258</c:v>
                </c:pt>
                <c:pt idx="2521">
                  <c:v>42261</c:v>
                </c:pt>
                <c:pt idx="2522">
                  <c:v>42262</c:v>
                </c:pt>
                <c:pt idx="2523">
                  <c:v>42263</c:v>
                </c:pt>
                <c:pt idx="2524">
                  <c:v>42264</c:v>
                </c:pt>
                <c:pt idx="2525">
                  <c:v>42265</c:v>
                </c:pt>
                <c:pt idx="2526">
                  <c:v>42268</c:v>
                </c:pt>
                <c:pt idx="2527">
                  <c:v>42269</c:v>
                </c:pt>
                <c:pt idx="2528">
                  <c:v>42270</c:v>
                </c:pt>
                <c:pt idx="2529">
                  <c:v>42271</c:v>
                </c:pt>
                <c:pt idx="2530">
                  <c:v>42272</c:v>
                </c:pt>
                <c:pt idx="2531">
                  <c:v>42275</c:v>
                </c:pt>
                <c:pt idx="2532">
                  <c:v>42276</c:v>
                </c:pt>
                <c:pt idx="2533">
                  <c:v>42277</c:v>
                </c:pt>
                <c:pt idx="2534">
                  <c:v>42285</c:v>
                </c:pt>
                <c:pt idx="2535">
                  <c:v>42286</c:v>
                </c:pt>
                <c:pt idx="2536">
                  <c:v>42287</c:v>
                </c:pt>
                <c:pt idx="2537">
                  <c:v>42289</c:v>
                </c:pt>
                <c:pt idx="2538">
                  <c:v>42290</c:v>
                </c:pt>
                <c:pt idx="2539">
                  <c:v>42291</c:v>
                </c:pt>
                <c:pt idx="2540">
                  <c:v>42292</c:v>
                </c:pt>
                <c:pt idx="2541">
                  <c:v>42293</c:v>
                </c:pt>
                <c:pt idx="2542">
                  <c:v>42296</c:v>
                </c:pt>
                <c:pt idx="2543">
                  <c:v>42297</c:v>
                </c:pt>
                <c:pt idx="2544">
                  <c:v>42298</c:v>
                </c:pt>
                <c:pt idx="2545">
                  <c:v>42299</c:v>
                </c:pt>
                <c:pt idx="2546">
                  <c:v>42300</c:v>
                </c:pt>
                <c:pt idx="2547">
                  <c:v>42303</c:v>
                </c:pt>
                <c:pt idx="2548">
                  <c:v>42304</c:v>
                </c:pt>
                <c:pt idx="2549">
                  <c:v>42305</c:v>
                </c:pt>
                <c:pt idx="2550">
                  <c:v>42306</c:v>
                </c:pt>
                <c:pt idx="2551">
                  <c:v>42307</c:v>
                </c:pt>
                <c:pt idx="2552">
                  <c:v>42310</c:v>
                </c:pt>
                <c:pt idx="2553">
                  <c:v>42311</c:v>
                </c:pt>
                <c:pt idx="2554">
                  <c:v>42312</c:v>
                </c:pt>
                <c:pt idx="2555">
                  <c:v>42313</c:v>
                </c:pt>
                <c:pt idx="2556">
                  <c:v>42314</c:v>
                </c:pt>
                <c:pt idx="2557">
                  <c:v>42317</c:v>
                </c:pt>
                <c:pt idx="2558">
                  <c:v>42318</c:v>
                </c:pt>
                <c:pt idx="2559">
                  <c:v>42319</c:v>
                </c:pt>
                <c:pt idx="2560">
                  <c:v>42320</c:v>
                </c:pt>
                <c:pt idx="2561">
                  <c:v>42321</c:v>
                </c:pt>
                <c:pt idx="2562">
                  <c:v>42324</c:v>
                </c:pt>
                <c:pt idx="2563">
                  <c:v>42325</c:v>
                </c:pt>
                <c:pt idx="2564">
                  <c:v>42326</c:v>
                </c:pt>
                <c:pt idx="2565">
                  <c:v>42327</c:v>
                </c:pt>
                <c:pt idx="2566">
                  <c:v>42328</c:v>
                </c:pt>
                <c:pt idx="2567">
                  <c:v>42331</c:v>
                </c:pt>
                <c:pt idx="2568">
                  <c:v>42332</c:v>
                </c:pt>
                <c:pt idx="2569">
                  <c:v>42333</c:v>
                </c:pt>
                <c:pt idx="2570">
                  <c:v>42334</c:v>
                </c:pt>
                <c:pt idx="2571">
                  <c:v>42335</c:v>
                </c:pt>
                <c:pt idx="2572">
                  <c:v>42338</c:v>
                </c:pt>
                <c:pt idx="2573">
                  <c:v>42339</c:v>
                </c:pt>
                <c:pt idx="2574">
                  <c:v>42340</c:v>
                </c:pt>
                <c:pt idx="2575">
                  <c:v>42341</c:v>
                </c:pt>
                <c:pt idx="2576">
                  <c:v>42342</c:v>
                </c:pt>
                <c:pt idx="2577">
                  <c:v>42345</c:v>
                </c:pt>
                <c:pt idx="2578">
                  <c:v>42346</c:v>
                </c:pt>
                <c:pt idx="2579">
                  <c:v>42347</c:v>
                </c:pt>
                <c:pt idx="2580">
                  <c:v>42348</c:v>
                </c:pt>
                <c:pt idx="2581">
                  <c:v>42349</c:v>
                </c:pt>
                <c:pt idx="2582">
                  <c:v>42352</c:v>
                </c:pt>
                <c:pt idx="2583">
                  <c:v>42353</c:v>
                </c:pt>
                <c:pt idx="2584">
                  <c:v>42354</c:v>
                </c:pt>
                <c:pt idx="2585">
                  <c:v>42355</c:v>
                </c:pt>
                <c:pt idx="2586">
                  <c:v>42356</c:v>
                </c:pt>
                <c:pt idx="2587">
                  <c:v>42359</c:v>
                </c:pt>
                <c:pt idx="2588">
                  <c:v>42360</c:v>
                </c:pt>
                <c:pt idx="2589">
                  <c:v>42361</c:v>
                </c:pt>
                <c:pt idx="2590">
                  <c:v>42362</c:v>
                </c:pt>
                <c:pt idx="2591">
                  <c:v>42363</c:v>
                </c:pt>
                <c:pt idx="2592">
                  <c:v>42366</c:v>
                </c:pt>
                <c:pt idx="2593">
                  <c:v>42367</c:v>
                </c:pt>
                <c:pt idx="2594">
                  <c:v>42368</c:v>
                </c:pt>
                <c:pt idx="2595">
                  <c:v>42369</c:v>
                </c:pt>
                <c:pt idx="2596">
                  <c:v>42373</c:v>
                </c:pt>
                <c:pt idx="2597">
                  <c:v>42374</c:v>
                </c:pt>
                <c:pt idx="2598">
                  <c:v>42375</c:v>
                </c:pt>
                <c:pt idx="2599">
                  <c:v>42376</c:v>
                </c:pt>
                <c:pt idx="2600">
                  <c:v>42377</c:v>
                </c:pt>
                <c:pt idx="2601">
                  <c:v>42380</c:v>
                </c:pt>
                <c:pt idx="2602">
                  <c:v>42381</c:v>
                </c:pt>
                <c:pt idx="2603">
                  <c:v>42382</c:v>
                </c:pt>
                <c:pt idx="2604">
                  <c:v>42383</c:v>
                </c:pt>
                <c:pt idx="2605">
                  <c:v>42384</c:v>
                </c:pt>
                <c:pt idx="2606">
                  <c:v>42387</c:v>
                </c:pt>
                <c:pt idx="2607">
                  <c:v>42388</c:v>
                </c:pt>
                <c:pt idx="2608">
                  <c:v>42389</c:v>
                </c:pt>
                <c:pt idx="2609">
                  <c:v>42390</c:v>
                </c:pt>
                <c:pt idx="2610">
                  <c:v>42391</c:v>
                </c:pt>
                <c:pt idx="2611">
                  <c:v>42394</c:v>
                </c:pt>
                <c:pt idx="2612">
                  <c:v>42395</c:v>
                </c:pt>
                <c:pt idx="2613">
                  <c:v>42396</c:v>
                </c:pt>
                <c:pt idx="2614">
                  <c:v>42397</c:v>
                </c:pt>
                <c:pt idx="2615">
                  <c:v>42398</c:v>
                </c:pt>
                <c:pt idx="2616">
                  <c:v>42401</c:v>
                </c:pt>
                <c:pt idx="2617">
                  <c:v>42402</c:v>
                </c:pt>
                <c:pt idx="2618">
                  <c:v>42403</c:v>
                </c:pt>
                <c:pt idx="2619">
                  <c:v>42404</c:v>
                </c:pt>
                <c:pt idx="2620">
                  <c:v>42405</c:v>
                </c:pt>
                <c:pt idx="2621">
                  <c:v>42406</c:v>
                </c:pt>
                <c:pt idx="2622">
                  <c:v>42414</c:v>
                </c:pt>
                <c:pt idx="2623">
                  <c:v>42415</c:v>
                </c:pt>
                <c:pt idx="2624">
                  <c:v>42416</c:v>
                </c:pt>
                <c:pt idx="2625">
                  <c:v>42417</c:v>
                </c:pt>
                <c:pt idx="2626">
                  <c:v>42418</c:v>
                </c:pt>
                <c:pt idx="2627">
                  <c:v>42419</c:v>
                </c:pt>
                <c:pt idx="2628">
                  <c:v>42422</c:v>
                </c:pt>
                <c:pt idx="2629">
                  <c:v>42423</c:v>
                </c:pt>
                <c:pt idx="2630">
                  <c:v>42424</c:v>
                </c:pt>
                <c:pt idx="2631">
                  <c:v>42425</c:v>
                </c:pt>
                <c:pt idx="2632">
                  <c:v>42426</c:v>
                </c:pt>
                <c:pt idx="2633">
                  <c:v>42429</c:v>
                </c:pt>
                <c:pt idx="2634">
                  <c:v>42430</c:v>
                </c:pt>
                <c:pt idx="2635">
                  <c:v>42431</c:v>
                </c:pt>
                <c:pt idx="2636">
                  <c:v>42432</c:v>
                </c:pt>
                <c:pt idx="2637">
                  <c:v>42433</c:v>
                </c:pt>
                <c:pt idx="2638">
                  <c:v>42436</c:v>
                </c:pt>
                <c:pt idx="2639">
                  <c:v>42437</c:v>
                </c:pt>
                <c:pt idx="2640">
                  <c:v>42438</c:v>
                </c:pt>
                <c:pt idx="2641">
                  <c:v>42439</c:v>
                </c:pt>
                <c:pt idx="2642">
                  <c:v>42440</c:v>
                </c:pt>
                <c:pt idx="2643">
                  <c:v>42443</c:v>
                </c:pt>
                <c:pt idx="2644">
                  <c:v>42444</c:v>
                </c:pt>
                <c:pt idx="2645">
                  <c:v>42445</c:v>
                </c:pt>
                <c:pt idx="2646">
                  <c:v>42446</c:v>
                </c:pt>
                <c:pt idx="2647">
                  <c:v>42447</c:v>
                </c:pt>
                <c:pt idx="2648">
                  <c:v>42450</c:v>
                </c:pt>
                <c:pt idx="2649">
                  <c:v>42451</c:v>
                </c:pt>
                <c:pt idx="2650">
                  <c:v>42452</c:v>
                </c:pt>
                <c:pt idx="2651">
                  <c:v>42453</c:v>
                </c:pt>
                <c:pt idx="2652">
                  <c:v>42454</c:v>
                </c:pt>
                <c:pt idx="2653">
                  <c:v>42457</c:v>
                </c:pt>
                <c:pt idx="2654">
                  <c:v>42458</c:v>
                </c:pt>
                <c:pt idx="2655">
                  <c:v>42459</c:v>
                </c:pt>
                <c:pt idx="2656">
                  <c:v>42460</c:v>
                </c:pt>
                <c:pt idx="2657">
                  <c:v>42461</c:v>
                </c:pt>
                <c:pt idx="2658">
                  <c:v>42465</c:v>
                </c:pt>
                <c:pt idx="2659">
                  <c:v>42466</c:v>
                </c:pt>
                <c:pt idx="2660">
                  <c:v>42467</c:v>
                </c:pt>
                <c:pt idx="2661">
                  <c:v>42468</c:v>
                </c:pt>
                <c:pt idx="2662">
                  <c:v>42471</c:v>
                </c:pt>
                <c:pt idx="2663">
                  <c:v>42472</c:v>
                </c:pt>
                <c:pt idx="2664">
                  <c:v>42473</c:v>
                </c:pt>
                <c:pt idx="2665">
                  <c:v>42474</c:v>
                </c:pt>
                <c:pt idx="2666">
                  <c:v>42475</c:v>
                </c:pt>
                <c:pt idx="2667">
                  <c:v>42478</c:v>
                </c:pt>
                <c:pt idx="2668">
                  <c:v>42479</c:v>
                </c:pt>
                <c:pt idx="2669">
                  <c:v>42480</c:v>
                </c:pt>
                <c:pt idx="2670">
                  <c:v>42481</c:v>
                </c:pt>
                <c:pt idx="2671">
                  <c:v>42482</c:v>
                </c:pt>
                <c:pt idx="2672">
                  <c:v>42485</c:v>
                </c:pt>
                <c:pt idx="2673">
                  <c:v>42486</c:v>
                </c:pt>
                <c:pt idx="2674">
                  <c:v>42487</c:v>
                </c:pt>
                <c:pt idx="2675">
                  <c:v>42488</c:v>
                </c:pt>
                <c:pt idx="2676">
                  <c:v>42489</c:v>
                </c:pt>
                <c:pt idx="2677">
                  <c:v>42493</c:v>
                </c:pt>
                <c:pt idx="2678">
                  <c:v>42494</c:v>
                </c:pt>
                <c:pt idx="2679">
                  <c:v>42495</c:v>
                </c:pt>
                <c:pt idx="2680">
                  <c:v>42496</c:v>
                </c:pt>
                <c:pt idx="2681">
                  <c:v>42499</c:v>
                </c:pt>
                <c:pt idx="2682">
                  <c:v>42500</c:v>
                </c:pt>
                <c:pt idx="2683">
                  <c:v>42501</c:v>
                </c:pt>
                <c:pt idx="2684">
                  <c:v>42502</c:v>
                </c:pt>
                <c:pt idx="2685">
                  <c:v>42503</c:v>
                </c:pt>
                <c:pt idx="2686">
                  <c:v>42506</c:v>
                </c:pt>
                <c:pt idx="2687">
                  <c:v>42507</c:v>
                </c:pt>
                <c:pt idx="2688">
                  <c:v>42508</c:v>
                </c:pt>
                <c:pt idx="2689">
                  <c:v>42509</c:v>
                </c:pt>
                <c:pt idx="2690">
                  <c:v>42510</c:v>
                </c:pt>
                <c:pt idx="2691">
                  <c:v>42513</c:v>
                </c:pt>
                <c:pt idx="2692">
                  <c:v>42514</c:v>
                </c:pt>
                <c:pt idx="2693">
                  <c:v>42515</c:v>
                </c:pt>
                <c:pt idx="2694">
                  <c:v>42516</c:v>
                </c:pt>
                <c:pt idx="2695">
                  <c:v>42517</c:v>
                </c:pt>
                <c:pt idx="2696">
                  <c:v>42520</c:v>
                </c:pt>
                <c:pt idx="2697">
                  <c:v>42521</c:v>
                </c:pt>
                <c:pt idx="2698">
                  <c:v>42522</c:v>
                </c:pt>
                <c:pt idx="2699">
                  <c:v>42523</c:v>
                </c:pt>
                <c:pt idx="2700">
                  <c:v>42524</c:v>
                </c:pt>
                <c:pt idx="2701">
                  <c:v>42527</c:v>
                </c:pt>
                <c:pt idx="2702">
                  <c:v>42528</c:v>
                </c:pt>
                <c:pt idx="2703">
                  <c:v>42529</c:v>
                </c:pt>
                <c:pt idx="2704">
                  <c:v>42533</c:v>
                </c:pt>
                <c:pt idx="2705">
                  <c:v>42534</c:v>
                </c:pt>
                <c:pt idx="2706">
                  <c:v>42535</c:v>
                </c:pt>
                <c:pt idx="2707">
                  <c:v>42536</c:v>
                </c:pt>
                <c:pt idx="2708">
                  <c:v>42537</c:v>
                </c:pt>
                <c:pt idx="2709">
                  <c:v>42538</c:v>
                </c:pt>
                <c:pt idx="2710">
                  <c:v>42541</c:v>
                </c:pt>
                <c:pt idx="2711">
                  <c:v>42542</c:v>
                </c:pt>
                <c:pt idx="2712">
                  <c:v>42543</c:v>
                </c:pt>
                <c:pt idx="2713">
                  <c:v>42544</c:v>
                </c:pt>
                <c:pt idx="2714">
                  <c:v>42545</c:v>
                </c:pt>
                <c:pt idx="2715">
                  <c:v>42548</c:v>
                </c:pt>
                <c:pt idx="2716">
                  <c:v>42549</c:v>
                </c:pt>
                <c:pt idx="2717">
                  <c:v>42550</c:v>
                </c:pt>
                <c:pt idx="2718">
                  <c:v>42551</c:v>
                </c:pt>
                <c:pt idx="2719">
                  <c:v>42552</c:v>
                </c:pt>
                <c:pt idx="2720">
                  <c:v>42555</c:v>
                </c:pt>
                <c:pt idx="2721">
                  <c:v>42556</c:v>
                </c:pt>
                <c:pt idx="2722">
                  <c:v>42557</c:v>
                </c:pt>
                <c:pt idx="2723">
                  <c:v>42558</c:v>
                </c:pt>
                <c:pt idx="2724">
                  <c:v>42559</c:v>
                </c:pt>
                <c:pt idx="2725">
                  <c:v>42562</c:v>
                </c:pt>
                <c:pt idx="2726">
                  <c:v>42563</c:v>
                </c:pt>
                <c:pt idx="2727">
                  <c:v>42564</c:v>
                </c:pt>
                <c:pt idx="2728">
                  <c:v>42565</c:v>
                </c:pt>
                <c:pt idx="2729">
                  <c:v>42566</c:v>
                </c:pt>
                <c:pt idx="2730">
                  <c:v>42569</c:v>
                </c:pt>
                <c:pt idx="2731">
                  <c:v>42570</c:v>
                </c:pt>
                <c:pt idx="2732">
                  <c:v>42571</c:v>
                </c:pt>
                <c:pt idx="2733">
                  <c:v>42572</c:v>
                </c:pt>
                <c:pt idx="2734">
                  <c:v>42573</c:v>
                </c:pt>
                <c:pt idx="2735">
                  <c:v>42576</c:v>
                </c:pt>
                <c:pt idx="2736">
                  <c:v>42577</c:v>
                </c:pt>
                <c:pt idx="2737">
                  <c:v>42578</c:v>
                </c:pt>
                <c:pt idx="2738">
                  <c:v>42579</c:v>
                </c:pt>
                <c:pt idx="2739">
                  <c:v>42580</c:v>
                </c:pt>
                <c:pt idx="2740">
                  <c:v>42583</c:v>
                </c:pt>
                <c:pt idx="2741">
                  <c:v>42584</c:v>
                </c:pt>
                <c:pt idx="2742">
                  <c:v>42585</c:v>
                </c:pt>
                <c:pt idx="2743">
                  <c:v>42586</c:v>
                </c:pt>
                <c:pt idx="2744">
                  <c:v>42587</c:v>
                </c:pt>
                <c:pt idx="2745">
                  <c:v>42590</c:v>
                </c:pt>
                <c:pt idx="2746">
                  <c:v>42591</c:v>
                </c:pt>
                <c:pt idx="2747">
                  <c:v>42592</c:v>
                </c:pt>
                <c:pt idx="2748">
                  <c:v>42593</c:v>
                </c:pt>
                <c:pt idx="2749">
                  <c:v>42594</c:v>
                </c:pt>
                <c:pt idx="2750">
                  <c:v>42597</c:v>
                </c:pt>
                <c:pt idx="2751">
                  <c:v>42598</c:v>
                </c:pt>
                <c:pt idx="2752">
                  <c:v>42599</c:v>
                </c:pt>
                <c:pt idx="2753">
                  <c:v>42600</c:v>
                </c:pt>
                <c:pt idx="2754">
                  <c:v>42601</c:v>
                </c:pt>
                <c:pt idx="2755">
                  <c:v>42604</c:v>
                </c:pt>
                <c:pt idx="2756">
                  <c:v>42605</c:v>
                </c:pt>
                <c:pt idx="2757">
                  <c:v>42606</c:v>
                </c:pt>
                <c:pt idx="2758">
                  <c:v>42607</c:v>
                </c:pt>
                <c:pt idx="2759">
                  <c:v>42608</c:v>
                </c:pt>
                <c:pt idx="2760">
                  <c:v>42611</c:v>
                </c:pt>
                <c:pt idx="2761">
                  <c:v>42612</c:v>
                </c:pt>
                <c:pt idx="2762">
                  <c:v>42613</c:v>
                </c:pt>
                <c:pt idx="2763">
                  <c:v>42614</c:v>
                </c:pt>
                <c:pt idx="2764">
                  <c:v>42615</c:v>
                </c:pt>
                <c:pt idx="2765">
                  <c:v>42618</c:v>
                </c:pt>
                <c:pt idx="2766">
                  <c:v>42619</c:v>
                </c:pt>
                <c:pt idx="2767">
                  <c:v>42620</c:v>
                </c:pt>
                <c:pt idx="2768">
                  <c:v>42621</c:v>
                </c:pt>
                <c:pt idx="2769">
                  <c:v>42622</c:v>
                </c:pt>
                <c:pt idx="2770">
                  <c:v>42625</c:v>
                </c:pt>
                <c:pt idx="2771">
                  <c:v>42626</c:v>
                </c:pt>
                <c:pt idx="2772">
                  <c:v>42627</c:v>
                </c:pt>
                <c:pt idx="2773">
                  <c:v>42631</c:v>
                </c:pt>
                <c:pt idx="2774">
                  <c:v>42632</c:v>
                </c:pt>
                <c:pt idx="2775">
                  <c:v>42633</c:v>
                </c:pt>
                <c:pt idx="2776">
                  <c:v>42634</c:v>
                </c:pt>
                <c:pt idx="2777">
                  <c:v>42635</c:v>
                </c:pt>
                <c:pt idx="2778">
                  <c:v>42636</c:v>
                </c:pt>
                <c:pt idx="2779">
                  <c:v>42639</c:v>
                </c:pt>
                <c:pt idx="2780">
                  <c:v>42640</c:v>
                </c:pt>
                <c:pt idx="2781">
                  <c:v>42641</c:v>
                </c:pt>
                <c:pt idx="2782">
                  <c:v>42642</c:v>
                </c:pt>
                <c:pt idx="2783">
                  <c:v>42643</c:v>
                </c:pt>
                <c:pt idx="2784">
                  <c:v>42651</c:v>
                </c:pt>
                <c:pt idx="2785">
                  <c:v>42652</c:v>
                </c:pt>
                <c:pt idx="2786">
                  <c:v>42653</c:v>
                </c:pt>
                <c:pt idx="2787">
                  <c:v>42654</c:v>
                </c:pt>
                <c:pt idx="2788">
                  <c:v>42655</c:v>
                </c:pt>
                <c:pt idx="2789">
                  <c:v>42656</c:v>
                </c:pt>
                <c:pt idx="2790">
                  <c:v>42657</c:v>
                </c:pt>
                <c:pt idx="2791">
                  <c:v>42660</c:v>
                </c:pt>
                <c:pt idx="2792">
                  <c:v>42661</c:v>
                </c:pt>
                <c:pt idx="2793">
                  <c:v>42662</c:v>
                </c:pt>
                <c:pt idx="2794">
                  <c:v>42663</c:v>
                </c:pt>
                <c:pt idx="2795">
                  <c:v>42664</c:v>
                </c:pt>
                <c:pt idx="2796">
                  <c:v>42667</c:v>
                </c:pt>
                <c:pt idx="2797">
                  <c:v>42668</c:v>
                </c:pt>
                <c:pt idx="2798">
                  <c:v>42669</c:v>
                </c:pt>
                <c:pt idx="2799">
                  <c:v>42670</c:v>
                </c:pt>
                <c:pt idx="2800">
                  <c:v>42671</c:v>
                </c:pt>
                <c:pt idx="2801">
                  <c:v>42674</c:v>
                </c:pt>
                <c:pt idx="2802">
                  <c:v>42675</c:v>
                </c:pt>
                <c:pt idx="2803">
                  <c:v>42676</c:v>
                </c:pt>
                <c:pt idx="2804">
                  <c:v>42677</c:v>
                </c:pt>
                <c:pt idx="2805">
                  <c:v>42678</c:v>
                </c:pt>
                <c:pt idx="2806">
                  <c:v>42681</c:v>
                </c:pt>
                <c:pt idx="2807">
                  <c:v>42682</c:v>
                </c:pt>
                <c:pt idx="2808">
                  <c:v>42683</c:v>
                </c:pt>
                <c:pt idx="2809">
                  <c:v>42684</c:v>
                </c:pt>
                <c:pt idx="2810">
                  <c:v>42685</c:v>
                </c:pt>
                <c:pt idx="2811">
                  <c:v>42688</c:v>
                </c:pt>
                <c:pt idx="2812">
                  <c:v>42689</c:v>
                </c:pt>
                <c:pt idx="2813">
                  <c:v>42690</c:v>
                </c:pt>
                <c:pt idx="2814">
                  <c:v>42691</c:v>
                </c:pt>
                <c:pt idx="2815">
                  <c:v>42692</c:v>
                </c:pt>
                <c:pt idx="2816">
                  <c:v>42695</c:v>
                </c:pt>
                <c:pt idx="2817">
                  <c:v>42696</c:v>
                </c:pt>
                <c:pt idx="2818">
                  <c:v>42697</c:v>
                </c:pt>
                <c:pt idx="2819">
                  <c:v>42698</c:v>
                </c:pt>
                <c:pt idx="2820">
                  <c:v>42699</c:v>
                </c:pt>
                <c:pt idx="2821">
                  <c:v>42702</c:v>
                </c:pt>
                <c:pt idx="2822">
                  <c:v>42703</c:v>
                </c:pt>
                <c:pt idx="2823">
                  <c:v>42704</c:v>
                </c:pt>
                <c:pt idx="2824">
                  <c:v>42705</c:v>
                </c:pt>
                <c:pt idx="2825">
                  <c:v>42706</c:v>
                </c:pt>
                <c:pt idx="2826">
                  <c:v>42709</c:v>
                </c:pt>
                <c:pt idx="2827">
                  <c:v>42710</c:v>
                </c:pt>
                <c:pt idx="2828">
                  <c:v>42711</c:v>
                </c:pt>
                <c:pt idx="2829">
                  <c:v>42712</c:v>
                </c:pt>
                <c:pt idx="2830">
                  <c:v>42713</c:v>
                </c:pt>
                <c:pt idx="2831">
                  <c:v>42716</c:v>
                </c:pt>
                <c:pt idx="2832">
                  <c:v>42717</c:v>
                </c:pt>
                <c:pt idx="2833">
                  <c:v>42718</c:v>
                </c:pt>
                <c:pt idx="2834">
                  <c:v>42719</c:v>
                </c:pt>
                <c:pt idx="2835">
                  <c:v>42720</c:v>
                </c:pt>
                <c:pt idx="2836">
                  <c:v>42723</c:v>
                </c:pt>
                <c:pt idx="2837">
                  <c:v>42724</c:v>
                </c:pt>
                <c:pt idx="2838">
                  <c:v>42725</c:v>
                </c:pt>
                <c:pt idx="2839">
                  <c:v>42726</c:v>
                </c:pt>
                <c:pt idx="2840">
                  <c:v>42727</c:v>
                </c:pt>
                <c:pt idx="2841">
                  <c:v>42730</c:v>
                </c:pt>
                <c:pt idx="2842">
                  <c:v>42731</c:v>
                </c:pt>
                <c:pt idx="2843">
                  <c:v>42732</c:v>
                </c:pt>
                <c:pt idx="2844">
                  <c:v>42733</c:v>
                </c:pt>
                <c:pt idx="2845">
                  <c:v>42734</c:v>
                </c:pt>
                <c:pt idx="2846">
                  <c:v>42735</c:v>
                </c:pt>
                <c:pt idx="2847">
                  <c:v>42738</c:v>
                </c:pt>
                <c:pt idx="2848">
                  <c:v>42739</c:v>
                </c:pt>
                <c:pt idx="2849">
                  <c:v>42740</c:v>
                </c:pt>
                <c:pt idx="2850">
                  <c:v>42741</c:v>
                </c:pt>
                <c:pt idx="2851">
                  <c:v>42744</c:v>
                </c:pt>
                <c:pt idx="2852">
                  <c:v>42745</c:v>
                </c:pt>
                <c:pt idx="2853">
                  <c:v>42746</c:v>
                </c:pt>
                <c:pt idx="2854">
                  <c:v>42747</c:v>
                </c:pt>
                <c:pt idx="2855">
                  <c:v>42748</c:v>
                </c:pt>
                <c:pt idx="2856">
                  <c:v>42751</c:v>
                </c:pt>
                <c:pt idx="2857">
                  <c:v>42752</c:v>
                </c:pt>
                <c:pt idx="2858">
                  <c:v>42753</c:v>
                </c:pt>
                <c:pt idx="2859">
                  <c:v>42754</c:v>
                </c:pt>
                <c:pt idx="2860">
                  <c:v>42755</c:v>
                </c:pt>
                <c:pt idx="2861">
                  <c:v>42757</c:v>
                </c:pt>
                <c:pt idx="2862">
                  <c:v>42758</c:v>
                </c:pt>
                <c:pt idx="2863">
                  <c:v>42759</c:v>
                </c:pt>
                <c:pt idx="2864">
                  <c:v>42760</c:v>
                </c:pt>
                <c:pt idx="2865">
                  <c:v>42761</c:v>
                </c:pt>
                <c:pt idx="2866">
                  <c:v>42769</c:v>
                </c:pt>
                <c:pt idx="2867">
                  <c:v>42770</c:v>
                </c:pt>
                <c:pt idx="2868">
                  <c:v>42772</c:v>
                </c:pt>
                <c:pt idx="2869">
                  <c:v>42773</c:v>
                </c:pt>
                <c:pt idx="2870">
                  <c:v>42774</c:v>
                </c:pt>
                <c:pt idx="2871">
                  <c:v>42775</c:v>
                </c:pt>
                <c:pt idx="2872">
                  <c:v>42776</c:v>
                </c:pt>
                <c:pt idx="2873">
                  <c:v>42779</c:v>
                </c:pt>
                <c:pt idx="2874">
                  <c:v>42780</c:v>
                </c:pt>
                <c:pt idx="2875">
                  <c:v>42781</c:v>
                </c:pt>
                <c:pt idx="2876">
                  <c:v>42782</c:v>
                </c:pt>
                <c:pt idx="2877">
                  <c:v>42783</c:v>
                </c:pt>
                <c:pt idx="2878">
                  <c:v>42786</c:v>
                </c:pt>
                <c:pt idx="2879">
                  <c:v>42787</c:v>
                </c:pt>
                <c:pt idx="2880">
                  <c:v>42788</c:v>
                </c:pt>
                <c:pt idx="2881">
                  <c:v>42789</c:v>
                </c:pt>
                <c:pt idx="2882">
                  <c:v>42790</c:v>
                </c:pt>
                <c:pt idx="2883">
                  <c:v>42793</c:v>
                </c:pt>
                <c:pt idx="2884">
                  <c:v>42794</c:v>
                </c:pt>
                <c:pt idx="2885">
                  <c:v>42795</c:v>
                </c:pt>
                <c:pt idx="2886">
                  <c:v>42796</c:v>
                </c:pt>
                <c:pt idx="2887">
                  <c:v>42797</c:v>
                </c:pt>
                <c:pt idx="2888">
                  <c:v>42800</c:v>
                </c:pt>
                <c:pt idx="2889">
                  <c:v>42801</c:v>
                </c:pt>
                <c:pt idx="2890">
                  <c:v>42802</c:v>
                </c:pt>
                <c:pt idx="2891">
                  <c:v>42803</c:v>
                </c:pt>
                <c:pt idx="2892">
                  <c:v>42804</c:v>
                </c:pt>
                <c:pt idx="2893">
                  <c:v>42807</c:v>
                </c:pt>
                <c:pt idx="2894">
                  <c:v>42808</c:v>
                </c:pt>
                <c:pt idx="2895">
                  <c:v>42809</c:v>
                </c:pt>
                <c:pt idx="2896">
                  <c:v>42810</c:v>
                </c:pt>
                <c:pt idx="2897">
                  <c:v>42811</c:v>
                </c:pt>
                <c:pt idx="2898">
                  <c:v>42814</c:v>
                </c:pt>
                <c:pt idx="2899">
                  <c:v>42815</c:v>
                </c:pt>
                <c:pt idx="2900">
                  <c:v>42816</c:v>
                </c:pt>
                <c:pt idx="2901">
                  <c:v>42817</c:v>
                </c:pt>
                <c:pt idx="2902">
                  <c:v>42818</c:v>
                </c:pt>
                <c:pt idx="2903">
                  <c:v>42821</c:v>
                </c:pt>
                <c:pt idx="2904">
                  <c:v>42822</c:v>
                </c:pt>
                <c:pt idx="2905">
                  <c:v>42823</c:v>
                </c:pt>
                <c:pt idx="2906">
                  <c:v>42824</c:v>
                </c:pt>
                <c:pt idx="2907">
                  <c:v>42825</c:v>
                </c:pt>
                <c:pt idx="2908">
                  <c:v>42826</c:v>
                </c:pt>
                <c:pt idx="2909">
                  <c:v>42830</c:v>
                </c:pt>
                <c:pt idx="2910">
                  <c:v>42831</c:v>
                </c:pt>
                <c:pt idx="2911">
                  <c:v>42832</c:v>
                </c:pt>
                <c:pt idx="2912">
                  <c:v>42835</c:v>
                </c:pt>
                <c:pt idx="2913">
                  <c:v>42836</c:v>
                </c:pt>
                <c:pt idx="2914">
                  <c:v>42837</c:v>
                </c:pt>
                <c:pt idx="2915">
                  <c:v>42838</c:v>
                </c:pt>
                <c:pt idx="2916">
                  <c:v>42839</c:v>
                </c:pt>
                <c:pt idx="2917">
                  <c:v>42842</c:v>
                </c:pt>
                <c:pt idx="2918">
                  <c:v>42843</c:v>
                </c:pt>
                <c:pt idx="2919">
                  <c:v>42844</c:v>
                </c:pt>
                <c:pt idx="2920">
                  <c:v>42845</c:v>
                </c:pt>
                <c:pt idx="2921">
                  <c:v>42846</c:v>
                </c:pt>
                <c:pt idx="2922">
                  <c:v>42849</c:v>
                </c:pt>
                <c:pt idx="2923">
                  <c:v>42850</c:v>
                </c:pt>
                <c:pt idx="2924">
                  <c:v>42851</c:v>
                </c:pt>
                <c:pt idx="2925">
                  <c:v>42852</c:v>
                </c:pt>
                <c:pt idx="2926">
                  <c:v>42853</c:v>
                </c:pt>
                <c:pt idx="2927">
                  <c:v>42857</c:v>
                </c:pt>
                <c:pt idx="2928">
                  <c:v>42858</c:v>
                </c:pt>
                <c:pt idx="2929">
                  <c:v>42859</c:v>
                </c:pt>
                <c:pt idx="2930">
                  <c:v>42860</c:v>
                </c:pt>
                <c:pt idx="2931">
                  <c:v>42863</c:v>
                </c:pt>
                <c:pt idx="2932">
                  <c:v>42864</c:v>
                </c:pt>
                <c:pt idx="2933">
                  <c:v>42865</c:v>
                </c:pt>
                <c:pt idx="2934">
                  <c:v>42866</c:v>
                </c:pt>
                <c:pt idx="2935">
                  <c:v>42867</c:v>
                </c:pt>
                <c:pt idx="2936">
                  <c:v>42870</c:v>
                </c:pt>
                <c:pt idx="2937">
                  <c:v>42871</c:v>
                </c:pt>
                <c:pt idx="2938">
                  <c:v>42872</c:v>
                </c:pt>
                <c:pt idx="2939">
                  <c:v>42873</c:v>
                </c:pt>
                <c:pt idx="2940">
                  <c:v>42874</c:v>
                </c:pt>
                <c:pt idx="2941">
                  <c:v>42877</c:v>
                </c:pt>
                <c:pt idx="2942">
                  <c:v>42878</c:v>
                </c:pt>
                <c:pt idx="2943">
                  <c:v>42879</c:v>
                </c:pt>
                <c:pt idx="2944">
                  <c:v>42880</c:v>
                </c:pt>
                <c:pt idx="2945">
                  <c:v>42881</c:v>
                </c:pt>
                <c:pt idx="2946">
                  <c:v>42882</c:v>
                </c:pt>
                <c:pt idx="2947">
                  <c:v>42886</c:v>
                </c:pt>
                <c:pt idx="2948">
                  <c:v>42887</c:v>
                </c:pt>
                <c:pt idx="2949">
                  <c:v>42888</c:v>
                </c:pt>
                <c:pt idx="2950">
                  <c:v>42891</c:v>
                </c:pt>
                <c:pt idx="2951">
                  <c:v>42892</c:v>
                </c:pt>
                <c:pt idx="2952">
                  <c:v>42893</c:v>
                </c:pt>
                <c:pt idx="2953">
                  <c:v>42894</c:v>
                </c:pt>
                <c:pt idx="2954">
                  <c:v>42895</c:v>
                </c:pt>
                <c:pt idx="2955">
                  <c:v>42898</c:v>
                </c:pt>
                <c:pt idx="2956">
                  <c:v>42899</c:v>
                </c:pt>
                <c:pt idx="2957">
                  <c:v>42900</c:v>
                </c:pt>
                <c:pt idx="2958">
                  <c:v>42901</c:v>
                </c:pt>
                <c:pt idx="2959">
                  <c:v>42902</c:v>
                </c:pt>
                <c:pt idx="2960">
                  <c:v>42905</c:v>
                </c:pt>
                <c:pt idx="2961">
                  <c:v>42906</c:v>
                </c:pt>
                <c:pt idx="2962">
                  <c:v>42907</c:v>
                </c:pt>
                <c:pt idx="2963">
                  <c:v>42908</c:v>
                </c:pt>
                <c:pt idx="2964">
                  <c:v>42909</c:v>
                </c:pt>
                <c:pt idx="2965">
                  <c:v>42912</c:v>
                </c:pt>
                <c:pt idx="2966">
                  <c:v>42913</c:v>
                </c:pt>
                <c:pt idx="2967">
                  <c:v>42914</c:v>
                </c:pt>
                <c:pt idx="2968">
                  <c:v>42915</c:v>
                </c:pt>
                <c:pt idx="2969">
                  <c:v>42916</c:v>
                </c:pt>
                <c:pt idx="2970">
                  <c:v>42919</c:v>
                </c:pt>
                <c:pt idx="2971">
                  <c:v>42920</c:v>
                </c:pt>
                <c:pt idx="2972">
                  <c:v>42921</c:v>
                </c:pt>
                <c:pt idx="2973">
                  <c:v>42922</c:v>
                </c:pt>
                <c:pt idx="2974">
                  <c:v>42923</c:v>
                </c:pt>
                <c:pt idx="2975">
                  <c:v>42926</c:v>
                </c:pt>
                <c:pt idx="2976">
                  <c:v>42927</c:v>
                </c:pt>
                <c:pt idx="2977">
                  <c:v>42928</c:v>
                </c:pt>
                <c:pt idx="2978">
                  <c:v>42929</c:v>
                </c:pt>
                <c:pt idx="2979">
                  <c:v>42930</c:v>
                </c:pt>
                <c:pt idx="2980">
                  <c:v>42933</c:v>
                </c:pt>
                <c:pt idx="2981">
                  <c:v>42934</c:v>
                </c:pt>
                <c:pt idx="2982">
                  <c:v>42935</c:v>
                </c:pt>
                <c:pt idx="2983">
                  <c:v>42936</c:v>
                </c:pt>
                <c:pt idx="2984">
                  <c:v>42937</c:v>
                </c:pt>
                <c:pt idx="2985">
                  <c:v>42940</c:v>
                </c:pt>
                <c:pt idx="2986">
                  <c:v>42941</c:v>
                </c:pt>
                <c:pt idx="2987">
                  <c:v>42942</c:v>
                </c:pt>
                <c:pt idx="2988">
                  <c:v>42943</c:v>
                </c:pt>
                <c:pt idx="2989">
                  <c:v>42944</c:v>
                </c:pt>
                <c:pt idx="2990">
                  <c:v>42947</c:v>
                </c:pt>
                <c:pt idx="2991">
                  <c:v>42948</c:v>
                </c:pt>
                <c:pt idx="2992">
                  <c:v>42949</c:v>
                </c:pt>
                <c:pt idx="2993">
                  <c:v>42950</c:v>
                </c:pt>
                <c:pt idx="2994">
                  <c:v>42951</c:v>
                </c:pt>
                <c:pt idx="2995">
                  <c:v>42954</c:v>
                </c:pt>
                <c:pt idx="2996">
                  <c:v>42955</c:v>
                </c:pt>
                <c:pt idx="2997">
                  <c:v>42956</c:v>
                </c:pt>
                <c:pt idx="2998">
                  <c:v>42957</c:v>
                </c:pt>
                <c:pt idx="2999">
                  <c:v>42958</c:v>
                </c:pt>
                <c:pt idx="3000">
                  <c:v>42961</c:v>
                </c:pt>
                <c:pt idx="3001">
                  <c:v>42962</c:v>
                </c:pt>
                <c:pt idx="3002">
                  <c:v>42963</c:v>
                </c:pt>
                <c:pt idx="3003">
                  <c:v>42964</c:v>
                </c:pt>
                <c:pt idx="3004">
                  <c:v>42965</c:v>
                </c:pt>
                <c:pt idx="3005">
                  <c:v>42968</c:v>
                </c:pt>
                <c:pt idx="3006">
                  <c:v>42969</c:v>
                </c:pt>
                <c:pt idx="3007">
                  <c:v>42970</c:v>
                </c:pt>
                <c:pt idx="3008">
                  <c:v>42971</c:v>
                </c:pt>
                <c:pt idx="3009">
                  <c:v>42972</c:v>
                </c:pt>
                <c:pt idx="3010">
                  <c:v>42975</c:v>
                </c:pt>
                <c:pt idx="3011">
                  <c:v>42976</c:v>
                </c:pt>
                <c:pt idx="3012">
                  <c:v>42977</c:v>
                </c:pt>
                <c:pt idx="3013">
                  <c:v>42978</c:v>
                </c:pt>
                <c:pt idx="3014">
                  <c:v>42979</c:v>
                </c:pt>
                <c:pt idx="3015">
                  <c:v>42982</c:v>
                </c:pt>
                <c:pt idx="3016">
                  <c:v>42983</c:v>
                </c:pt>
                <c:pt idx="3017">
                  <c:v>42984</c:v>
                </c:pt>
                <c:pt idx="3018">
                  <c:v>42985</c:v>
                </c:pt>
                <c:pt idx="3019">
                  <c:v>42986</c:v>
                </c:pt>
                <c:pt idx="3020">
                  <c:v>42989</c:v>
                </c:pt>
                <c:pt idx="3021">
                  <c:v>42990</c:v>
                </c:pt>
                <c:pt idx="3022">
                  <c:v>42991</c:v>
                </c:pt>
                <c:pt idx="3023">
                  <c:v>42992</c:v>
                </c:pt>
                <c:pt idx="3024">
                  <c:v>42993</c:v>
                </c:pt>
                <c:pt idx="3025">
                  <c:v>42996</c:v>
                </c:pt>
                <c:pt idx="3026">
                  <c:v>42997</c:v>
                </c:pt>
                <c:pt idx="3027">
                  <c:v>42998</c:v>
                </c:pt>
                <c:pt idx="3028">
                  <c:v>42999</c:v>
                </c:pt>
                <c:pt idx="3029">
                  <c:v>43000</c:v>
                </c:pt>
                <c:pt idx="3030">
                  <c:v>43003</c:v>
                </c:pt>
                <c:pt idx="3031">
                  <c:v>43004</c:v>
                </c:pt>
                <c:pt idx="3032">
                  <c:v>43005</c:v>
                </c:pt>
                <c:pt idx="3033">
                  <c:v>43006</c:v>
                </c:pt>
                <c:pt idx="3034">
                  <c:v>43007</c:v>
                </c:pt>
                <c:pt idx="3035">
                  <c:v>43008</c:v>
                </c:pt>
                <c:pt idx="3036">
                  <c:v>43017</c:v>
                </c:pt>
                <c:pt idx="3037">
                  <c:v>43018</c:v>
                </c:pt>
                <c:pt idx="3038">
                  <c:v>43019</c:v>
                </c:pt>
                <c:pt idx="3039">
                  <c:v>43020</c:v>
                </c:pt>
                <c:pt idx="3040">
                  <c:v>43021</c:v>
                </c:pt>
                <c:pt idx="3041">
                  <c:v>43024</c:v>
                </c:pt>
                <c:pt idx="3042">
                  <c:v>43025</c:v>
                </c:pt>
                <c:pt idx="3043">
                  <c:v>43026</c:v>
                </c:pt>
                <c:pt idx="3044">
                  <c:v>43027</c:v>
                </c:pt>
                <c:pt idx="3045">
                  <c:v>43028</c:v>
                </c:pt>
                <c:pt idx="3046">
                  <c:v>43031</c:v>
                </c:pt>
                <c:pt idx="3047">
                  <c:v>43032</c:v>
                </c:pt>
                <c:pt idx="3048">
                  <c:v>43033</c:v>
                </c:pt>
                <c:pt idx="3049">
                  <c:v>43034</c:v>
                </c:pt>
                <c:pt idx="3050">
                  <c:v>43035</c:v>
                </c:pt>
                <c:pt idx="3051">
                  <c:v>43038</c:v>
                </c:pt>
                <c:pt idx="3052">
                  <c:v>43039</c:v>
                </c:pt>
                <c:pt idx="3053">
                  <c:v>43040</c:v>
                </c:pt>
                <c:pt idx="3054">
                  <c:v>43041</c:v>
                </c:pt>
                <c:pt idx="3055">
                  <c:v>43042</c:v>
                </c:pt>
                <c:pt idx="3056">
                  <c:v>43045</c:v>
                </c:pt>
                <c:pt idx="3057">
                  <c:v>43046</c:v>
                </c:pt>
                <c:pt idx="3058">
                  <c:v>43047</c:v>
                </c:pt>
                <c:pt idx="3059">
                  <c:v>43048</c:v>
                </c:pt>
                <c:pt idx="3060">
                  <c:v>43049</c:v>
                </c:pt>
                <c:pt idx="3061">
                  <c:v>43052</c:v>
                </c:pt>
                <c:pt idx="3062">
                  <c:v>43053</c:v>
                </c:pt>
                <c:pt idx="3063">
                  <c:v>43054</c:v>
                </c:pt>
                <c:pt idx="3064">
                  <c:v>43055</c:v>
                </c:pt>
                <c:pt idx="3065">
                  <c:v>43056</c:v>
                </c:pt>
                <c:pt idx="3066">
                  <c:v>43059</c:v>
                </c:pt>
                <c:pt idx="3067">
                  <c:v>43060</c:v>
                </c:pt>
                <c:pt idx="3068">
                  <c:v>43061</c:v>
                </c:pt>
                <c:pt idx="3069">
                  <c:v>43062</c:v>
                </c:pt>
                <c:pt idx="3070">
                  <c:v>43063</c:v>
                </c:pt>
                <c:pt idx="3071">
                  <c:v>43066</c:v>
                </c:pt>
                <c:pt idx="3072">
                  <c:v>43067</c:v>
                </c:pt>
                <c:pt idx="3073">
                  <c:v>43068</c:v>
                </c:pt>
                <c:pt idx="3074">
                  <c:v>43069</c:v>
                </c:pt>
                <c:pt idx="3075">
                  <c:v>43070</c:v>
                </c:pt>
                <c:pt idx="3076">
                  <c:v>43073</c:v>
                </c:pt>
                <c:pt idx="3077">
                  <c:v>43074</c:v>
                </c:pt>
                <c:pt idx="3078">
                  <c:v>43075</c:v>
                </c:pt>
                <c:pt idx="3079">
                  <c:v>43076</c:v>
                </c:pt>
                <c:pt idx="3080">
                  <c:v>43077</c:v>
                </c:pt>
                <c:pt idx="3081">
                  <c:v>43080</c:v>
                </c:pt>
                <c:pt idx="3082">
                  <c:v>43081</c:v>
                </c:pt>
                <c:pt idx="3083">
                  <c:v>43082</c:v>
                </c:pt>
                <c:pt idx="3084">
                  <c:v>43083</c:v>
                </c:pt>
                <c:pt idx="3085">
                  <c:v>43084</c:v>
                </c:pt>
                <c:pt idx="3086">
                  <c:v>43087</c:v>
                </c:pt>
                <c:pt idx="3087">
                  <c:v>43088</c:v>
                </c:pt>
                <c:pt idx="3088">
                  <c:v>43089</c:v>
                </c:pt>
                <c:pt idx="3089">
                  <c:v>43090</c:v>
                </c:pt>
                <c:pt idx="3090">
                  <c:v>43091</c:v>
                </c:pt>
                <c:pt idx="3091">
                  <c:v>43094</c:v>
                </c:pt>
                <c:pt idx="3092">
                  <c:v>43095</c:v>
                </c:pt>
                <c:pt idx="3093">
                  <c:v>43096</c:v>
                </c:pt>
                <c:pt idx="3094">
                  <c:v>43097</c:v>
                </c:pt>
                <c:pt idx="3095">
                  <c:v>43098</c:v>
                </c:pt>
                <c:pt idx="3096">
                  <c:v>43099</c:v>
                </c:pt>
                <c:pt idx="3097">
                  <c:v>43100</c:v>
                </c:pt>
                <c:pt idx="3098">
                  <c:v>43102</c:v>
                </c:pt>
                <c:pt idx="3099">
                  <c:v>43103</c:v>
                </c:pt>
                <c:pt idx="3100">
                  <c:v>43104</c:v>
                </c:pt>
                <c:pt idx="3101">
                  <c:v>43105</c:v>
                </c:pt>
                <c:pt idx="3102">
                  <c:v>43108</c:v>
                </c:pt>
                <c:pt idx="3103">
                  <c:v>43109</c:v>
                </c:pt>
                <c:pt idx="3104">
                  <c:v>43110</c:v>
                </c:pt>
                <c:pt idx="3105">
                  <c:v>43111</c:v>
                </c:pt>
                <c:pt idx="3106">
                  <c:v>43112</c:v>
                </c:pt>
                <c:pt idx="3107">
                  <c:v>43115</c:v>
                </c:pt>
                <c:pt idx="3108">
                  <c:v>43116</c:v>
                </c:pt>
                <c:pt idx="3109">
                  <c:v>43117</c:v>
                </c:pt>
                <c:pt idx="3110">
                  <c:v>43118</c:v>
                </c:pt>
                <c:pt idx="3111">
                  <c:v>43119</c:v>
                </c:pt>
                <c:pt idx="3112">
                  <c:v>43122</c:v>
                </c:pt>
                <c:pt idx="3113">
                  <c:v>43123</c:v>
                </c:pt>
                <c:pt idx="3114">
                  <c:v>43124</c:v>
                </c:pt>
                <c:pt idx="3115">
                  <c:v>43125</c:v>
                </c:pt>
                <c:pt idx="3116">
                  <c:v>43126</c:v>
                </c:pt>
                <c:pt idx="3117">
                  <c:v>43129</c:v>
                </c:pt>
                <c:pt idx="3118">
                  <c:v>43130</c:v>
                </c:pt>
                <c:pt idx="3119">
                  <c:v>43131</c:v>
                </c:pt>
                <c:pt idx="3120">
                  <c:v>43132</c:v>
                </c:pt>
                <c:pt idx="3121">
                  <c:v>43133</c:v>
                </c:pt>
                <c:pt idx="3122">
                  <c:v>43136</c:v>
                </c:pt>
                <c:pt idx="3123">
                  <c:v>43137</c:v>
                </c:pt>
                <c:pt idx="3124">
                  <c:v>43138</c:v>
                </c:pt>
                <c:pt idx="3125">
                  <c:v>43139</c:v>
                </c:pt>
                <c:pt idx="3126">
                  <c:v>43140</c:v>
                </c:pt>
                <c:pt idx="3127">
                  <c:v>43142</c:v>
                </c:pt>
                <c:pt idx="3128">
                  <c:v>43143</c:v>
                </c:pt>
                <c:pt idx="3129">
                  <c:v>43144</c:v>
                </c:pt>
                <c:pt idx="3130">
                  <c:v>43145</c:v>
                </c:pt>
                <c:pt idx="3131">
                  <c:v>43153</c:v>
                </c:pt>
                <c:pt idx="3132">
                  <c:v>43154</c:v>
                </c:pt>
                <c:pt idx="3133">
                  <c:v>43155</c:v>
                </c:pt>
                <c:pt idx="3134">
                  <c:v>43157</c:v>
                </c:pt>
                <c:pt idx="3135">
                  <c:v>43158</c:v>
                </c:pt>
                <c:pt idx="3136">
                  <c:v>43159</c:v>
                </c:pt>
                <c:pt idx="3137">
                  <c:v>43160</c:v>
                </c:pt>
                <c:pt idx="3138">
                  <c:v>43161</c:v>
                </c:pt>
                <c:pt idx="3139">
                  <c:v>43164</c:v>
                </c:pt>
                <c:pt idx="3140">
                  <c:v>43165</c:v>
                </c:pt>
                <c:pt idx="3141">
                  <c:v>43166</c:v>
                </c:pt>
                <c:pt idx="3142">
                  <c:v>43167</c:v>
                </c:pt>
                <c:pt idx="3143">
                  <c:v>43168</c:v>
                </c:pt>
                <c:pt idx="3144">
                  <c:v>43171</c:v>
                </c:pt>
                <c:pt idx="3145">
                  <c:v>43172</c:v>
                </c:pt>
                <c:pt idx="3146">
                  <c:v>43173</c:v>
                </c:pt>
                <c:pt idx="3147">
                  <c:v>43174</c:v>
                </c:pt>
                <c:pt idx="3148">
                  <c:v>43175</c:v>
                </c:pt>
                <c:pt idx="3149">
                  <c:v>43178</c:v>
                </c:pt>
                <c:pt idx="3150">
                  <c:v>43179</c:v>
                </c:pt>
                <c:pt idx="3151">
                  <c:v>43180</c:v>
                </c:pt>
                <c:pt idx="3152">
                  <c:v>43181</c:v>
                </c:pt>
                <c:pt idx="3153">
                  <c:v>43182</c:v>
                </c:pt>
                <c:pt idx="3154">
                  <c:v>43185</c:v>
                </c:pt>
                <c:pt idx="3155">
                  <c:v>43186</c:v>
                </c:pt>
                <c:pt idx="3156">
                  <c:v>43187</c:v>
                </c:pt>
                <c:pt idx="3157">
                  <c:v>43188</c:v>
                </c:pt>
                <c:pt idx="3158">
                  <c:v>43189</c:v>
                </c:pt>
                <c:pt idx="3159">
                  <c:v>43192</c:v>
                </c:pt>
                <c:pt idx="3160">
                  <c:v>43193</c:v>
                </c:pt>
                <c:pt idx="3161">
                  <c:v>43194</c:v>
                </c:pt>
                <c:pt idx="3162">
                  <c:v>43198</c:v>
                </c:pt>
                <c:pt idx="3163">
                  <c:v>43199</c:v>
                </c:pt>
                <c:pt idx="3164">
                  <c:v>43200</c:v>
                </c:pt>
                <c:pt idx="3165">
                  <c:v>43201</c:v>
                </c:pt>
                <c:pt idx="3166">
                  <c:v>43202</c:v>
                </c:pt>
                <c:pt idx="3167">
                  <c:v>43203</c:v>
                </c:pt>
                <c:pt idx="3168">
                  <c:v>43206</c:v>
                </c:pt>
                <c:pt idx="3169">
                  <c:v>43207</c:v>
                </c:pt>
                <c:pt idx="3170">
                  <c:v>43208</c:v>
                </c:pt>
                <c:pt idx="3171">
                  <c:v>43209</c:v>
                </c:pt>
                <c:pt idx="3172">
                  <c:v>43210</c:v>
                </c:pt>
                <c:pt idx="3173">
                  <c:v>43213</c:v>
                </c:pt>
                <c:pt idx="3174">
                  <c:v>43214</c:v>
                </c:pt>
                <c:pt idx="3175">
                  <c:v>43215</c:v>
                </c:pt>
                <c:pt idx="3176">
                  <c:v>43216</c:v>
                </c:pt>
                <c:pt idx="3177">
                  <c:v>43217</c:v>
                </c:pt>
                <c:pt idx="3178">
                  <c:v>43218</c:v>
                </c:pt>
                <c:pt idx="3179">
                  <c:v>43222</c:v>
                </c:pt>
                <c:pt idx="3180">
                  <c:v>43223</c:v>
                </c:pt>
                <c:pt idx="3181">
                  <c:v>43224</c:v>
                </c:pt>
                <c:pt idx="3182">
                  <c:v>43227</c:v>
                </c:pt>
                <c:pt idx="3183">
                  <c:v>43228</c:v>
                </c:pt>
                <c:pt idx="3184">
                  <c:v>43229</c:v>
                </c:pt>
                <c:pt idx="3185">
                  <c:v>43230</c:v>
                </c:pt>
                <c:pt idx="3186">
                  <c:v>43231</c:v>
                </c:pt>
                <c:pt idx="3187">
                  <c:v>43234</c:v>
                </c:pt>
                <c:pt idx="3188">
                  <c:v>43235</c:v>
                </c:pt>
                <c:pt idx="3189">
                  <c:v>43236</c:v>
                </c:pt>
                <c:pt idx="3190">
                  <c:v>43237</c:v>
                </c:pt>
                <c:pt idx="3191">
                  <c:v>43238</c:v>
                </c:pt>
                <c:pt idx="3192">
                  <c:v>43241</c:v>
                </c:pt>
                <c:pt idx="3193">
                  <c:v>43242</c:v>
                </c:pt>
                <c:pt idx="3194">
                  <c:v>43243</c:v>
                </c:pt>
                <c:pt idx="3195">
                  <c:v>43244</c:v>
                </c:pt>
                <c:pt idx="3196">
                  <c:v>43245</c:v>
                </c:pt>
                <c:pt idx="3197">
                  <c:v>43248</c:v>
                </c:pt>
                <c:pt idx="3198">
                  <c:v>43249</c:v>
                </c:pt>
                <c:pt idx="3199">
                  <c:v>43250</c:v>
                </c:pt>
                <c:pt idx="3200">
                  <c:v>43251</c:v>
                </c:pt>
                <c:pt idx="3201">
                  <c:v>43252</c:v>
                </c:pt>
                <c:pt idx="3202">
                  <c:v>43255</c:v>
                </c:pt>
                <c:pt idx="3203">
                  <c:v>43256</c:v>
                </c:pt>
                <c:pt idx="3204">
                  <c:v>43257</c:v>
                </c:pt>
                <c:pt idx="3205">
                  <c:v>43258</c:v>
                </c:pt>
                <c:pt idx="3206">
                  <c:v>43259</c:v>
                </c:pt>
                <c:pt idx="3207">
                  <c:v>43262</c:v>
                </c:pt>
                <c:pt idx="3208">
                  <c:v>43263</c:v>
                </c:pt>
                <c:pt idx="3209">
                  <c:v>43264</c:v>
                </c:pt>
                <c:pt idx="3210">
                  <c:v>43265</c:v>
                </c:pt>
                <c:pt idx="3211">
                  <c:v>43266</c:v>
                </c:pt>
                <c:pt idx="3212">
                  <c:v>43270</c:v>
                </c:pt>
                <c:pt idx="3213">
                  <c:v>43271</c:v>
                </c:pt>
                <c:pt idx="3214">
                  <c:v>43272</c:v>
                </c:pt>
                <c:pt idx="3215">
                  <c:v>43273</c:v>
                </c:pt>
                <c:pt idx="3216">
                  <c:v>43276</c:v>
                </c:pt>
                <c:pt idx="3217">
                  <c:v>43277</c:v>
                </c:pt>
                <c:pt idx="3218">
                  <c:v>43278</c:v>
                </c:pt>
                <c:pt idx="3219">
                  <c:v>43279</c:v>
                </c:pt>
                <c:pt idx="3220">
                  <c:v>43280</c:v>
                </c:pt>
                <c:pt idx="3221">
                  <c:v>43283</c:v>
                </c:pt>
                <c:pt idx="3222">
                  <c:v>43284</c:v>
                </c:pt>
                <c:pt idx="3223">
                  <c:v>43285</c:v>
                </c:pt>
                <c:pt idx="3224">
                  <c:v>43286</c:v>
                </c:pt>
                <c:pt idx="3225">
                  <c:v>43287</c:v>
                </c:pt>
                <c:pt idx="3226">
                  <c:v>43290</c:v>
                </c:pt>
                <c:pt idx="3227">
                  <c:v>43291</c:v>
                </c:pt>
                <c:pt idx="3228">
                  <c:v>43292</c:v>
                </c:pt>
                <c:pt idx="3229">
                  <c:v>43293</c:v>
                </c:pt>
                <c:pt idx="3230">
                  <c:v>43294</c:v>
                </c:pt>
                <c:pt idx="3231">
                  <c:v>43297</c:v>
                </c:pt>
                <c:pt idx="3232">
                  <c:v>43298</c:v>
                </c:pt>
                <c:pt idx="3233">
                  <c:v>43299</c:v>
                </c:pt>
                <c:pt idx="3234">
                  <c:v>43300</c:v>
                </c:pt>
                <c:pt idx="3235">
                  <c:v>43301</c:v>
                </c:pt>
                <c:pt idx="3236">
                  <c:v>43304</c:v>
                </c:pt>
                <c:pt idx="3237">
                  <c:v>43305</c:v>
                </c:pt>
                <c:pt idx="3238">
                  <c:v>43306</c:v>
                </c:pt>
                <c:pt idx="3239">
                  <c:v>43307</c:v>
                </c:pt>
                <c:pt idx="3240">
                  <c:v>43308</c:v>
                </c:pt>
                <c:pt idx="3241">
                  <c:v>43311</c:v>
                </c:pt>
                <c:pt idx="3242">
                  <c:v>43312</c:v>
                </c:pt>
                <c:pt idx="3243">
                  <c:v>43313</c:v>
                </c:pt>
                <c:pt idx="3244">
                  <c:v>43314</c:v>
                </c:pt>
                <c:pt idx="3245">
                  <c:v>43315</c:v>
                </c:pt>
                <c:pt idx="3246">
                  <c:v>43318</c:v>
                </c:pt>
                <c:pt idx="3247">
                  <c:v>43319</c:v>
                </c:pt>
                <c:pt idx="3248">
                  <c:v>43320</c:v>
                </c:pt>
                <c:pt idx="3249">
                  <c:v>43321</c:v>
                </c:pt>
                <c:pt idx="3250">
                  <c:v>43322</c:v>
                </c:pt>
                <c:pt idx="3251">
                  <c:v>43325</c:v>
                </c:pt>
                <c:pt idx="3252">
                  <c:v>43326</c:v>
                </c:pt>
                <c:pt idx="3253">
                  <c:v>43327</c:v>
                </c:pt>
                <c:pt idx="3254">
                  <c:v>43328</c:v>
                </c:pt>
                <c:pt idx="3255">
                  <c:v>43329</c:v>
                </c:pt>
                <c:pt idx="3256">
                  <c:v>43332</c:v>
                </c:pt>
                <c:pt idx="3257">
                  <c:v>43333</c:v>
                </c:pt>
                <c:pt idx="3258">
                  <c:v>43334</c:v>
                </c:pt>
                <c:pt idx="3259">
                  <c:v>43335</c:v>
                </c:pt>
                <c:pt idx="3260">
                  <c:v>43336</c:v>
                </c:pt>
                <c:pt idx="3261">
                  <c:v>43339</c:v>
                </c:pt>
                <c:pt idx="3262">
                  <c:v>43340</c:v>
                </c:pt>
                <c:pt idx="3263">
                  <c:v>43341</c:v>
                </c:pt>
                <c:pt idx="3264">
                  <c:v>43342</c:v>
                </c:pt>
                <c:pt idx="3265">
                  <c:v>43343</c:v>
                </c:pt>
                <c:pt idx="3266">
                  <c:v>43346</c:v>
                </c:pt>
                <c:pt idx="3267">
                  <c:v>43347</c:v>
                </c:pt>
                <c:pt idx="3268">
                  <c:v>43348</c:v>
                </c:pt>
                <c:pt idx="3269">
                  <c:v>43349</c:v>
                </c:pt>
                <c:pt idx="3270">
                  <c:v>43350</c:v>
                </c:pt>
                <c:pt idx="3271">
                  <c:v>43353</c:v>
                </c:pt>
                <c:pt idx="3272">
                  <c:v>43354</c:v>
                </c:pt>
                <c:pt idx="3273">
                  <c:v>43355</c:v>
                </c:pt>
                <c:pt idx="3274">
                  <c:v>43356</c:v>
                </c:pt>
                <c:pt idx="3275">
                  <c:v>43357</c:v>
                </c:pt>
                <c:pt idx="3276">
                  <c:v>43360</c:v>
                </c:pt>
                <c:pt idx="3277">
                  <c:v>43361</c:v>
                </c:pt>
                <c:pt idx="3278">
                  <c:v>43362</c:v>
                </c:pt>
                <c:pt idx="3279">
                  <c:v>43363</c:v>
                </c:pt>
                <c:pt idx="3280">
                  <c:v>43364</c:v>
                </c:pt>
                <c:pt idx="3281">
                  <c:v>43368</c:v>
                </c:pt>
                <c:pt idx="3282">
                  <c:v>43369</c:v>
                </c:pt>
                <c:pt idx="3283">
                  <c:v>43370</c:v>
                </c:pt>
                <c:pt idx="3284">
                  <c:v>43371</c:v>
                </c:pt>
                <c:pt idx="3285">
                  <c:v>43372</c:v>
                </c:pt>
                <c:pt idx="3286">
                  <c:v>43373</c:v>
                </c:pt>
                <c:pt idx="3287">
                  <c:v>43381</c:v>
                </c:pt>
                <c:pt idx="3288">
                  <c:v>43382</c:v>
                </c:pt>
                <c:pt idx="3289">
                  <c:v>43383</c:v>
                </c:pt>
                <c:pt idx="3290">
                  <c:v>43384</c:v>
                </c:pt>
                <c:pt idx="3291">
                  <c:v>43385</c:v>
                </c:pt>
                <c:pt idx="3292">
                  <c:v>43388</c:v>
                </c:pt>
                <c:pt idx="3293">
                  <c:v>43389</c:v>
                </c:pt>
                <c:pt idx="3294">
                  <c:v>43390</c:v>
                </c:pt>
                <c:pt idx="3295">
                  <c:v>43391</c:v>
                </c:pt>
                <c:pt idx="3296">
                  <c:v>43392</c:v>
                </c:pt>
                <c:pt idx="3297">
                  <c:v>43395</c:v>
                </c:pt>
                <c:pt idx="3298">
                  <c:v>43396</c:v>
                </c:pt>
                <c:pt idx="3299">
                  <c:v>43397</c:v>
                </c:pt>
                <c:pt idx="3300">
                  <c:v>43398</c:v>
                </c:pt>
                <c:pt idx="3301">
                  <c:v>43399</c:v>
                </c:pt>
                <c:pt idx="3302">
                  <c:v>43402</c:v>
                </c:pt>
                <c:pt idx="3303">
                  <c:v>43403</c:v>
                </c:pt>
                <c:pt idx="3304">
                  <c:v>43404</c:v>
                </c:pt>
                <c:pt idx="3305">
                  <c:v>43405</c:v>
                </c:pt>
                <c:pt idx="3306">
                  <c:v>43406</c:v>
                </c:pt>
                <c:pt idx="3307">
                  <c:v>43409</c:v>
                </c:pt>
                <c:pt idx="3308">
                  <c:v>43410</c:v>
                </c:pt>
                <c:pt idx="3309">
                  <c:v>43411</c:v>
                </c:pt>
                <c:pt idx="3310">
                  <c:v>43412</c:v>
                </c:pt>
                <c:pt idx="3311">
                  <c:v>43413</c:v>
                </c:pt>
                <c:pt idx="3312">
                  <c:v>43416</c:v>
                </c:pt>
                <c:pt idx="3313">
                  <c:v>43417</c:v>
                </c:pt>
                <c:pt idx="3314">
                  <c:v>43418</c:v>
                </c:pt>
                <c:pt idx="3315">
                  <c:v>43419</c:v>
                </c:pt>
                <c:pt idx="3316">
                  <c:v>43420</c:v>
                </c:pt>
                <c:pt idx="3317">
                  <c:v>43423</c:v>
                </c:pt>
                <c:pt idx="3318">
                  <c:v>43424</c:v>
                </c:pt>
                <c:pt idx="3319">
                  <c:v>43425</c:v>
                </c:pt>
                <c:pt idx="3320">
                  <c:v>43426</c:v>
                </c:pt>
                <c:pt idx="3321">
                  <c:v>43427</c:v>
                </c:pt>
                <c:pt idx="3322">
                  <c:v>43430</c:v>
                </c:pt>
                <c:pt idx="3323">
                  <c:v>43431</c:v>
                </c:pt>
                <c:pt idx="3324">
                  <c:v>43432</c:v>
                </c:pt>
                <c:pt idx="3325">
                  <c:v>43433</c:v>
                </c:pt>
                <c:pt idx="3326">
                  <c:v>43434</c:v>
                </c:pt>
                <c:pt idx="3327">
                  <c:v>43437</c:v>
                </c:pt>
                <c:pt idx="3328">
                  <c:v>43438</c:v>
                </c:pt>
                <c:pt idx="3329">
                  <c:v>43439</c:v>
                </c:pt>
                <c:pt idx="3330">
                  <c:v>43440</c:v>
                </c:pt>
                <c:pt idx="3331">
                  <c:v>43441</c:v>
                </c:pt>
                <c:pt idx="3332">
                  <c:v>43444</c:v>
                </c:pt>
                <c:pt idx="3333">
                  <c:v>43445</c:v>
                </c:pt>
                <c:pt idx="3334">
                  <c:v>43446</c:v>
                </c:pt>
                <c:pt idx="3335">
                  <c:v>43447</c:v>
                </c:pt>
                <c:pt idx="3336">
                  <c:v>43448</c:v>
                </c:pt>
                <c:pt idx="3337">
                  <c:v>43451</c:v>
                </c:pt>
                <c:pt idx="3338">
                  <c:v>43452</c:v>
                </c:pt>
                <c:pt idx="3339">
                  <c:v>43453</c:v>
                </c:pt>
                <c:pt idx="3340">
                  <c:v>43454</c:v>
                </c:pt>
                <c:pt idx="3341">
                  <c:v>43455</c:v>
                </c:pt>
                <c:pt idx="3342">
                  <c:v>43458</c:v>
                </c:pt>
                <c:pt idx="3343">
                  <c:v>43459</c:v>
                </c:pt>
                <c:pt idx="3344">
                  <c:v>43460</c:v>
                </c:pt>
                <c:pt idx="3345">
                  <c:v>43461</c:v>
                </c:pt>
                <c:pt idx="3346">
                  <c:v>43462</c:v>
                </c:pt>
                <c:pt idx="3347">
                  <c:v>43463</c:v>
                </c:pt>
                <c:pt idx="3348">
                  <c:v>43464</c:v>
                </c:pt>
                <c:pt idx="3349">
                  <c:v>43465</c:v>
                </c:pt>
                <c:pt idx="3350">
                  <c:v>43467</c:v>
                </c:pt>
                <c:pt idx="3351">
                  <c:v>43468</c:v>
                </c:pt>
                <c:pt idx="3352">
                  <c:v>43469</c:v>
                </c:pt>
                <c:pt idx="3353">
                  <c:v>43472</c:v>
                </c:pt>
                <c:pt idx="3354">
                  <c:v>43473</c:v>
                </c:pt>
                <c:pt idx="3355">
                  <c:v>43474</c:v>
                </c:pt>
                <c:pt idx="3356">
                  <c:v>43475</c:v>
                </c:pt>
                <c:pt idx="3357">
                  <c:v>43476</c:v>
                </c:pt>
                <c:pt idx="3358">
                  <c:v>43479</c:v>
                </c:pt>
                <c:pt idx="3359">
                  <c:v>43480</c:v>
                </c:pt>
                <c:pt idx="3360">
                  <c:v>43481</c:v>
                </c:pt>
                <c:pt idx="3361">
                  <c:v>43482</c:v>
                </c:pt>
                <c:pt idx="3362">
                  <c:v>43483</c:v>
                </c:pt>
                <c:pt idx="3363">
                  <c:v>43486</c:v>
                </c:pt>
                <c:pt idx="3364">
                  <c:v>43487</c:v>
                </c:pt>
                <c:pt idx="3365">
                  <c:v>43488</c:v>
                </c:pt>
                <c:pt idx="3366">
                  <c:v>43489</c:v>
                </c:pt>
                <c:pt idx="3367">
                  <c:v>43490</c:v>
                </c:pt>
                <c:pt idx="3368">
                  <c:v>43493</c:v>
                </c:pt>
                <c:pt idx="3369">
                  <c:v>43494</c:v>
                </c:pt>
                <c:pt idx="3370">
                  <c:v>43495</c:v>
                </c:pt>
                <c:pt idx="3371">
                  <c:v>43496</c:v>
                </c:pt>
                <c:pt idx="3372">
                  <c:v>43497</c:v>
                </c:pt>
                <c:pt idx="3373">
                  <c:v>43498</c:v>
                </c:pt>
                <c:pt idx="3374">
                  <c:v>43499</c:v>
                </c:pt>
                <c:pt idx="3375">
                  <c:v>43507</c:v>
                </c:pt>
                <c:pt idx="3376">
                  <c:v>43508</c:v>
                </c:pt>
                <c:pt idx="3377">
                  <c:v>43509</c:v>
                </c:pt>
                <c:pt idx="3378">
                  <c:v>43510</c:v>
                </c:pt>
                <c:pt idx="3379">
                  <c:v>43511</c:v>
                </c:pt>
                <c:pt idx="3380">
                  <c:v>43514</c:v>
                </c:pt>
                <c:pt idx="3381">
                  <c:v>43515</c:v>
                </c:pt>
                <c:pt idx="3382">
                  <c:v>43516</c:v>
                </c:pt>
                <c:pt idx="3383">
                  <c:v>43517</c:v>
                </c:pt>
                <c:pt idx="3384">
                  <c:v>43518</c:v>
                </c:pt>
                <c:pt idx="3385">
                  <c:v>43521</c:v>
                </c:pt>
                <c:pt idx="3386">
                  <c:v>43522</c:v>
                </c:pt>
                <c:pt idx="3387">
                  <c:v>43523</c:v>
                </c:pt>
                <c:pt idx="3388">
                  <c:v>43524</c:v>
                </c:pt>
                <c:pt idx="3389">
                  <c:v>43525</c:v>
                </c:pt>
                <c:pt idx="3390">
                  <c:v>43528</c:v>
                </c:pt>
                <c:pt idx="3391">
                  <c:v>43529</c:v>
                </c:pt>
                <c:pt idx="3392">
                  <c:v>43530</c:v>
                </c:pt>
                <c:pt idx="3393">
                  <c:v>43531</c:v>
                </c:pt>
                <c:pt idx="3394">
                  <c:v>43532</c:v>
                </c:pt>
                <c:pt idx="3395">
                  <c:v>43535</c:v>
                </c:pt>
                <c:pt idx="3396">
                  <c:v>43536</c:v>
                </c:pt>
                <c:pt idx="3397">
                  <c:v>43537</c:v>
                </c:pt>
                <c:pt idx="3398">
                  <c:v>43538</c:v>
                </c:pt>
                <c:pt idx="3399">
                  <c:v>43539</c:v>
                </c:pt>
                <c:pt idx="3400">
                  <c:v>43542</c:v>
                </c:pt>
                <c:pt idx="3401">
                  <c:v>43543</c:v>
                </c:pt>
                <c:pt idx="3402">
                  <c:v>43544</c:v>
                </c:pt>
                <c:pt idx="3403">
                  <c:v>43545</c:v>
                </c:pt>
                <c:pt idx="3404">
                  <c:v>43546</c:v>
                </c:pt>
                <c:pt idx="3405">
                  <c:v>43549</c:v>
                </c:pt>
                <c:pt idx="3406">
                  <c:v>43550</c:v>
                </c:pt>
                <c:pt idx="3407">
                  <c:v>43551</c:v>
                </c:pt>
                <c:pt idx="3408">
                  <c:v>43552</c:v>
                </c:pt>
                <c:pt idx="3409">
                  <c:v>43553</c:v>
                </c:pt>
                <c:pt idx="3410">
                  <c:v>43556</c:v>
                </c:pt>
                <c:pt idx="3411">
                  <c:v>43557</c:v>
                </c:pt>
                <c:pt idx="3412">
                  <c:v>43558</c:v>
                </c:pt>
                <c:pt idx="3413">
                  <c:v>43559</c:v>
                </c:pt>
                <c:pt idx="3414">
                  <c:v>43563</c:v>
                </c:pt>
                <c:pt idx="3415">
                  <c:v>43564</c:v>
                </c:pt>
                <c:pt idx="3416">
                  <c:v>43565</c:v>
                </c:pt>
                <c:pt idx="3417">
                  <c:v>43566</c:v>
                </c:pt>
                <c:pt idx="3418">
                  <c:v>43567</c:v>
                </c:pt>
                <c:pt idx="3419">
                  <c:v>43570</c:v>
                </c:pt>
                <c:pt idx="3420">
                  <c:v>43571</c:v>
                </c:pt>
                <c:pt idx="3421">
                  <c:v>43572</c:v>
                </c:pt>
                <c:pt idx="3422">
                  <c:v>43573</c:v>
                </c:pt>
                <c:pt idx="3423">
                  <c:v>43574</c:v>
                </c:pt>
                <c:pt idx="3424">
                  <c:v>43577</c:v>
                </c:pt>
                <c:pt idx="3425">
                  <c:v>43578</c:v>
                </c:pt>
                <c:pt idx="3426">
                  <c:v>43579</c:v>
                </c:pt>
                <c:pt idx="3427">
                  <c:v>43580</c:v>
                </c:pt>
                <c:pt idx="3428">
                  <c:v>43581</c:v>
                </c:pt>
                <c:pt idx="3429">
                  <c:v>43583</c:v>
                </c:pt>
                <c:pt idx="3430">
                  <c:v>43584</c:v>
                </c:pt>
                <c:pt idx="3431">
                  <c:v>43585</c:v>
                </c:pt>
                <c:pt idx="3432">
                  <c:v>43590</c:v>
                </c:pt>
                <c:pt idx="3433">
                  <c:v>43591</c:v>
                </c:pt>
                <c:pt idx="3434">
                  <c:v>43592</c:v>
                </c:pt>
                <c:pt idx="3435">
                  <c:v>43593</c:v>
                </c:pt>
                <c:pt idx="3436">
                  <c:v>43594</c:v>
                </c:pt>
                <c:pt idx="3437">
                  <c:v>43595</c:v>
                </c:pt>
                <c:pt idx="3438">
                  <c:v>43598</c:v>
                </c:pt>
                <c:pt idx="3439">
                  <c:v>43599</c:v>
                </c:pt>
                <c:pt idx="3440">
                  <c:v>43600</c:v>
                </c:pt>
                <c:pt idx="3441">
                  <c:v>43601</c:v>
                </c:pt>
                <c:pt idx="3442">
                  <c:v>43602</c:v>
                </c:pt>
                <c:pt idx="3443">
                  <c:v>43605</c:v>
                </c:pt>
                <c:pt idx="3444">
                  <c:v>43606</c:v>
                </c:pt>
                <c:pt idx="3445">
                  <c:v>43607</c:v>
                </c:pt>
                <c:pt idx="3446">
                  <c:v>43608</c:v>
                </c:pt>
                <c:pt idx="3447">
                  <c:v>43609</c:v>
                </c:pt>
                <c:pt idx="3448">
                  <c:v>43612</c:v>
                </c:pt>
                <c:pt idx="3449">
                  <c:v>43613</c:v>
                </c:pt>
                <c:pt idx="3450">
                  <c:v>43614</c:v>
                </c:pt>
                <c:pt idx="3451">
                  <c:v>43615</c:v>
                </c:pt>
                <c:pt idx="3452">
                  <c:v>43616</c:v>
                </c:pt>
                <c:pt idx="3453">
                  <c:v>43619</c:v>
                </c:pt>
                <c:pt idx="3454">
                  <c:v>43620</c:v>
                </c:pt>
                <c:pt idx="3455">
                  <c:v>43621</c:v>
                </c:pt>
                <c:pt idx="3456">
                  <c:v>43622</c:v>
                </c:pt>
                <c:pt idx="3457">
                  <c:v>43626</c:v>
                </c:pt>
                <c:pt idx="3458">
                  <c:v>43627</c:v>
                </c:pt>
                <c:pt idx="3459">
                  <c:v>43628</c:v>
                </c:pt>
                <c:pt idx="3460">
                  <c:v>43629</c:v>
                </c:pt>
                <c:pt idx="3461">
                  <c:v>43630</c:v>
                </c:pt>
                <c:pt idx="3462">
                  <c:v>43633</c:v>
                </c:pt>
                <c:pt idx="3463">
                  <c:v>43634</c:v>
                </c:pt>
                <c:pt idx="3464">
                  <c:v>43635</c:v>
                </c:pt>
                <c:pt idx="3465">
                  <c:v>43636</c:v>
                </c:pt>
                <c:pt idx="3466">
                  <c:v>43637</c:v>
                </c:pt>
                <c:pt idx="3467">
                  <c:v>43640</c:v>
                </c:pt>
                <c:pt idx="3468">
                  <c:v>43641</c:v>
                </c:pt>
                <c:pt idx="3469">
                  <c:v>43642</c:v>
                </c:pt>
                <c:pt idx="3470">
                  <c:v>43643</c:v>
                </c:pt>
                <c:pt idx="3471">
                  <c:v>43644</c:v>
                </c:pt>
                <c:pt idx="3472">
                  <c:v>43647</c:v>
                </c:pt>
                <c:pt idx="3473">
                  <c:v>43648</c:v>
                </c:pt>
                <c:pt idx="3474">
                  <c:v>43649</c:v>
                </c:pt>
                <c:pt idx="3475">
                  <c:v>43650</c:v>
                </c:pt>
                <c:pt idx="3476">
                  <c:v>43651</c:v>
                </c:pt>
                <c:pt idx="3477">
                  <c:v>43654</c:v>
                </c:pt>
                <c:pt idx="3478">
                  <c:v>43655</c:v>
                </c:pt>
                <c:pt idx="3479">
                  <c:v>43656</c:v>
                </c:pt>
                <c:pt idx="3480">
                  <c:v>43657</c:v>
                </c:pt>
                <c:pt idx="3481">
                  <c:v>43658</c:v>
                </c:pt>
                <c:pt idx="3482">
                  <c:v>43661</c:v>
                </c:pt>
                <c:pt idx="3483">
                  <c:v>43662</c:v>
                </c:pt>
                <c:pt idx="3484">
                  <c:v>43663</c:v>
                </c:pt>
                <c:pt idx="3485">
                  <c:v>43664</c:v>
                </c:pt>
                <c:pt idx="3486">
                  <c:v>43665</c:v>
                </c:pt>
                <c:pt idx="3487">
                  <c:v>43668</c:v>
                </c:pt>
                <c:pt idx="3488">
                  <c:v>43669</c:v>
                </c:pt>
                <c:pt idx="3489">
                  <c:v>43670</c:v>
                </c:pt>
                <c:pt idx="3490">
                  <c:v>43671</c:v>
                </c:pt>
                <c:pt idx="3491">
                  <c:v>43672</c:v>
                </c:pt>
                <c:pt idx="3492">
                  <c:v>43675</c:v>
                </c:pt>
                <c:pt idx="3493">
                  <c:v>43676</c:v>
                </c:pt>
                <c:pt idx="3494">
                  <c:v>43677</c:v>
                </c:pt>
                <c:pt idx="3495">
                  <c:v>43678</c:v>
                </c:pt>
                <c:pt idx="3496">
                  <c:v>43679</c:v>
                </c:pt>
                <c:pt idx="3497">
                  <c:v>43682</c:v>
                </c:pt>
                <c:pt idx="3498">
                  <c:v>43683</c:v>
                </c:pt>
                <c:pt idx="3499">
                  <c:v>43684</c:v>
                </c:pt>
                <c:pt idx="3500">
                  <c:v>43685</c:v>
                </c:pt>
                <c:pt idx="3501">
                  <c:v>43686</c:v>
                </c:pt>
                <c:pt idx="3502">
                  <c:v>43689</c:v>
                </c:pt>
                <c:pt idx="3503">
                  <c:v>43690</c:v>
                </c:pt>
                <c:pt idx="3504">
                  <c:v>43691</c:v>
                </c:pt>
                <c:pt idx="3505">
                  <c:v>43692</c:v>
                </c:pt>
                <c:pt idx="3506">
                  <c:v>43693</c:v>
                </c:pt>
                <c:pt idx="3507">
                  <c:v>43696</c:v>
                </c:pt>
                <c:pt idx="3508">
                  <c:v>43697</c:v>
                </c:pt>
                <c:pt idx="3509">
                  <c:v>43698</c:v>
                </c:pt>
                <c:pt idx="3510">
                  <c:v>43699</c:v>
                </c:pt>
                <c:pt idx="3511">
                  <c:v>43700</c:v>
                </c:pt>
                <c:pt idx="3512">
                  <c:v>43703</c:v>
                </c:pt>
                <c:pt idx="3513">
                  <c:v>43704</c:v>
                </c:pt>
                <c:pt idx="3514">
                  <c:v>43705</c:v>
                </c:pt>
                <c:pt idx="3515">
                  <c:v>43706</c:v>
                </c:pt>
                <c:pt idx="3516">
                  <c:v>43707</c:v>
                </c:pt>
                <c:pt idx="3517">
                  <c:v>43710</c:v>
                </c:pt>
                <c:pt idx="3518">
                  <c:v>43711</c:v>
                </c:pt>
                <c:pt idx="3519">
                  <c:v>43712</c:v>
                </c:pt>
                <c:pt idx="3520">
                  <c:v>43713</c:v>
                </c:pt>
                <c:pt idx="3521">
                  <c:v>43714</c:v>
                </c:pt>
                <c:pt idx="3522">
                  <c:v>43717</c:v>
                </c:pt>
                <c:pt idx="3523">
                  <c:v>43718</c:v>
                </c:pt>
                <c:pt idx="3524">
                  <c:v>43719</c:v>
                </c:pt>
                <c:pt idx="3525">
                  <c:v>43720</c:v>
                </c:pt>
                <c:pt idx="3526">
                  <c:v>43724</c:v>
                </c:pt>
                <c:pt idx="3527">
                  <c:v>43725</c:v>
                </c:pt>
                <c:pt idx="3528">
                  <c:v>43726</c:v>
                </c:pt>
                <c:pt idx="3529">
                  <c:v>43727</c:v>
                </c:pt>
                <c:pt idx="3530">
                  <c:v>43728</c:v>
                </c:pt>
                <c:pt idx="3531">
                  <c:v>43731</c:v>
                </c:pt>
                <c:pt idx="3532">
                  <c:v>43732</c:v>
                </c:pt>
                <c:pt idx="3533">
                  <c:v>43733</c:v>
                </c:pt>
                <c:pt idx="3534">
                  <c:v>43734</c:v>
                </c:pt>
                <c:pt idx="3535">
                  <c:v>43735</c:v>
                </c:pt>
                <c:pt idx="3536">
                  <c:v>43737</c:v>
                </c:pt>
                <c:pt idx="3537">
                  <c:v>43738</c:v>
                </c:pt>
                <c:pt idx="3538">
                  <c:v>43746</c:v>
                </c:pt>
                <c:pt idx="3539">
                  <c:v>43747</c:v>
                </c:pt>
                <c:pt idx="3540">
                  <c:v>43748</c:v>
                </c:pt>
                <c:pt idx="3541">
                  <c:v>43749</c:v>
                </c:pt>
                <c:pt idx="3542">
                  <c:v>43750</c:v>
                </c:pt>
                <c:pt idx="3543">
                  <c:v>43752</c:v>
                </c:pt>
                <c:pt idx="3544">
                  <c:v>43753</c:v>
                </c:pt>
                <c:pt idx="3545">
                  <c:v>43754</c:v>
                </c:pt>
                <c:pt idx="3546">
                  <c:v>43755</c:v>
                </c:pt>
                <c:pt idx="3547">
                  <c:v>43756</c:v>
                </c:pt>
                <c:pt idx="3548">
                  <c:v>43759</c:v>
                </c:pt>
                <c:pt idx="3549">
                  <c:v>43760</c:v>
                </c:pt>
                <c:pt idx="3550">
                  <c:v>43761</c:v>
                </c:pt>
                <c:pt idx="3551">
                  <c:v>43762</c:v>
                </c:pt>
                <c:pt idx="3552">
                  <c:v>43763</c:v>
                </c:pt>
                <c:pt idx="3553">
                  <c:v>43766</c:v>
                </c:pt>
                <c:pt idx="3554">
                  <c:v>43767</c:v>
                </c:pt>
                <c:pt idx="3555">
                  <c:v>43768</c:v>
                </c:pt>
                <c:pt idx="3556">
                  <c:v>43769</c:v>
                </c:pt>
                <c:pt idx="3557">
                  <c:v>43770</c:v>
                </c:pt>
                <c:pt idx="3558">
                  <c:v>43773</c:v>
                </c:pt>
                <c:pt idx="3559">
                  <c:v>43774</c:v>
                </c:pt>
                <c:pt idx="3560">
                  <c:v>43775</c:v>
                </c:pt>
                <c:pt idx="3561">
                  <c:v>43776</c:v>
                </c:pt>
                <c:pt idx="3562">
                  <c:v>43777</c:v>
                </c:pt>
                <c:pt idx="3563">
                  <c:v>43780</c:v>
                </c:pt>
                <c:pt idx="3564">
                  <c:v>43781</c:v>
                </c:pt>
                <c:pt idx="3565">
                  <c:v>43782</c:v>
                </c:pt>
                <c:pt idx="3566">
                  <c:v>43783</c:v>
                </c:pt>
                <c:pt idx="3567">
                  <c:v>43784</c:v>
                </c:pt>
                <c:pt idx="3568">
                  <c:v>43787</c:v>
                </c:pt>
                <c:pt idx="3569">
                  <c:v>43788</c:v>
                </c:pt>
                <c:pt idx="3570">
                  <c:v>43789</c:v>
                </c:pt>
                <c:pt idx="3571">
                  <c:v>43790</c:v>
                </c:pt>
                <c:pt idx="3572">
                  <c:v>43791</c:v>
                </c:pt>
                <c:pt idx="3573">
                  <c:v>43794</c:v>
                </c:pt>
                <c:pt idx="3574">
                  <c:v>43795</c:v>
                </c:pt>
                <c:pt idx="3575">
                  <c:v>43796</c:v>
                </c:pt>
                <c:pt idx="3576">
                  <c:v>43797</c:v>
                </c:pt>
                <c:pt idx="3577">
                  <c:v>43798</c:v>
                </c:pt>
                <c:pt idx="3578">
                  <c:v>43801</c:v>
                </c:pt>
                <c:pt idx="3579">
                  <c:v>43802</c:v>
                </c:pt>
                <c:pt idx="3580">
                  <c:v>43803</c:v>
                </c:pt>
                <c:pt idx="3581">
                  <c:v>43804</c:v>
                </c:pt>
                <c:pt idx="3582">
                  <c:v>43805</c:v>
                </c:pt>
                <c:pt idx="3583">
                  <c:v>43808</c:v>
                </c:pt>
                <c:pt idx="3584">
                  <c:v>43809</c:v>
                </c:pt>
                <c:pt idx="3585">
                  <c:v>43810</c:v>
                </c:pt>
                <c:pt idx="3586">
                  <c:v>43811</c:v>
                </c:pt>
                <c:pt idx="3587">
                  <c:v>43812</c:v>
                </c:pt>
                <c:pt idx="3588">
                  <c:v>43815</c:v>
                </c:pt>
                <c:pt idx="3589">
                  <c:v>43816</c:v>
                </c:pt>
                <c:pt idx="3590">
                  <c:v>43817</c:v>
                </c:pt>
                <c:pt idx="3591">
                  <c:v>43818</c:v>
                </c:pt>
                <c:pt idx="3592">
                  <c:v>43819</c:v>
                </c:pt>
                <c:pt idx="3593">
                  <c:v>43822</c:v>
                </c:pt>
                <c:pt idx="3594">
                  <c:v>43823</c:v>
                </c:pt>
                <c:pt idx="3595">
                  <c:v>43824</c:v>
                </c:pt>
                <c:pt idx="3596">
                  <c:v>43825</c:v>
                </c:pt>
                <c:pt idx="3597">
                  <c:v>43826</c:v>
                </c:pt>
                <c:pt idx="3598">
                  <c:v>43829</c:v>
                </c:pt>
                <c:pt idx="3599">
                  <c:v>43830</c:v>
                </c:pt>
                <c:pt idx="3600">
                  <c:v>43832</c:v>
                </c:pt>
                <c:pt idx="3601">
                  <c:v>43833</c:v>
                </c:pt>
                <c:pt idx="3602">
                  <c:v>43836</c:v>
                </c:pt>
                <c:pt idx="3603">
                  <c:v>43837</c:v>
                </c:pt>
                <c:pt idx="3604">
                  <c:v>43838</c:v>
                </c:pt>
                <c:pt idx="3605">
                  <c:v>43839</c:v>
                </c:pt>
                <c:pt idx="3606">
                  <c:v>43840</c:v>
                </c:pt>
                <c:pt idx="3607">
                  <c:v>43843</c:v>
                </c:pt>
                <c:pt idx="3608">
                  <c:v>43844</c:v>
                </c:pt>
                <c:pt idx="3609">
                  <c:v>43845</c:v>
                </c:pt>
                <c:pt idx="3610">
                  <c:v>43846</c:v>
                </c:pt>
                <c:pt idx="3611">
                  <c:v>43847</c:v>
                </c:pt>
                <c:pt idx="3612">
                  <c:v>43849</c:v>
                </c:pt>
                <c:pt idx="3613">
                  <c:v>43850</c:v>
                </c:pt>
                <c:pt idx="3614">
                  <c:v>43851</c:v>
                </c:pt>
                <c:pt idx="3615">
                  <c:v>43852</c:v>
                </c:pt>
                <c:pt idx="3616">
                  <c:v>43853</c:v>
                </c:pt>
                <c:pt idx="3617">
                  <c:v>43864</c:v>
                </c:pt>
                <c:pt idx="3618">
                  <c:v>43865</c:v>
                </c:pt>
                <c:pt idx="3619">
                  <c:v>43866</c:v>
                </c:pt>
                <c:pt idx="3620">
                  <c:v>43867</c:v>
                </c:pt>
                <c:pt idx="3621">
                  <c:v>43868</c:v>
                </c:pt>
                <c:pt idx="3622">
                  <c:v>43871</c:v>
                </c:pt>
                <c:pt idx="3623">
                  <c:v>43872</c:v>
                </c:pt>
                <c:pt idx="3624">
                  <c:v>43873</c:v>
                </c:pt>
                <c:pt idx="3625">
                  <c:v>43874</c:v>
                </c:pt>
                <c:pt idx="3626">
                  <c:v>43875</c:v>
                </c:pt>
                <c:pt idx="3627">
                  <c:v>43878</c:v>
                </c:pt>
                <c:pt idx="3628">
                  <c:v>43879</c:v>
                </c:pt>
                <c:pt idx="3629">
                  <c:v>43880</c:v>
                </c:pt>
                <c:pt idx="3630">
                  <c:v>43881</c:v>
                </c:pt>
                <c:pt idx="3631">
                  <c:v>43882</c:v>
                </c:pt>
                <c:pt idx="3632">
                  <c:v>43885</c:v>
                </c:pt>
                <c:pt idx="3633">
                  <c:v>43886</c:v>
                </c:pt>
                <c:pt idx="3634">
                  <c:v>43887</c:v>
                </c:pt>
                <c:pt idx="3635">
                  <c:v>43888</c:v>
                </c:pt>
                <c:pt idx="3636">
                  <c:v>43889</c:v>
                </c:pt>
                <c:pt idx="3637">
                  <c:v>43892</c:v>
                </c:pt>
                <c:pt idx="3638">
                  <c:v>43893</c:v>
                </c:pt>
                <c:pt idx="3639">
                  <c:v>43894</c:v>
                </c:pt>
                <c:pt idx="3640">
                  <c:v>43895</c:v>
                </c:pt>
                <c:pt idx="3641">
                  <c:v>43896</c:v>
                </c:pt>
                <c:pt idx="3642">
                  <c:v>43899</c:v>
                </c:pt>
                <c:pt idx="3643">
                  <c:v>43900</c:v>
                </c:pt>
                <c:pt idx="3644">
                  <c:v>43901</c:v>
                </c:pt>
                <c:pt idx="3645">
                  <c:v>43902</c:v>
                </c:pt>
                <c:pt idx="3646">
                  <c:v>43903</c:v>
                </c:pt>
                <c:pt idx="3647">
                  <c:v>43906</c:v>
                </c:pt>
                <c:pt idx="3648">
                  <c:v>43907</c:v>
                </c:pt>
                <c:pt idx="3649">
                  <c:v>43908</c:v>
                </c:pt>
                <c:pt idx="3650">
                  <c:v>43909</c:v>
                </c:pt>
                <c:pt idx="3651">
                  <c:v>43910</c:v>
                </c:pt>
                <c:pt idx="3652">
                  <c:v>43913</c:v>
                </c:pt>
                <c:pt idx="3653">
                  <c:v>43914</c:v>
                </c:pt>
                <c:pt idx="3654">
                  <c:v>43915</c:v>
                </c:pt>
                <c:pt idx="3655">
                  <c:v>43916</c:v>
                </c:pt>
                <c:pt idx="3656">
                  <c:v>43917</c:v>
                </c:pt>
                <c:pt idx="3657">
                  <c:v>43920</c:v>
                </c:pt>
                <c:pt idx="3658">
                  <c:v>43921</c:v>
                </c:pt>
                <c:pt idx="3659">
                  <c:v>43922</c:v>
                </c:pt>
                <c:pt idx="3660">
                  <c:v>43923</c:v>
                </c:pt>
                <c:pt idx="3661">
                  <c:v>43924</c:v>
                </c:pt>
                <c:pt idx="3662">
                  <c:v>43928</c:v>
                </c:pt>
                <c:pt idx="3663">
                  <c:v>43929</c:v>
                </c:pt>
                <c:pt idx="3664">
                  <c:v>43930</c:v>
                </c:pt>
                <c:pt idx="3665">
                  <c:v>43931</c:v>
                </c:pt>
                <c:pt idx="3666">
                  <c:v>43934</c:v>
                </c:pt>
                <c:pt idx="3667">
                  <c:v>43935</c:v>
                </c:pt>
                <c:pt idx="3668">
                  <c:v>43936</c:v>
                </c:pt>
                <c:pt idx="3669">
                  <c:v>43937</c:v>
                </c:pt>
                <c:pt idx="3670">
                  <c:v>43938</c:v>
                </c:pt>
                <c:pt idx="3671">
                  <c:v>43941</c:v>
                </c:pt>
                <c:pt idx="3672">
                  <c:v>43942</c:v>
                </c:pt>
                <c:pt idx="3673">
                  <c:v>43943</c:v>
                </c:pt>
                <c:pt idx="3674">
                  <c:v>43944</c:v>
                </c:pt>
                <c:pt idx="3675">
                  <c:v>43945</c:v>
                </c:pt>
                <c:pt idx="3676">
                  <c:v>43947</c:v>
                </c:pt>
                <c:pt idx="3677">
                  <c:v>43948</c:v>
                </c:pt>
                <c:pt idx="3678">
                  <c:v>43949</c:v>
                </c:pt>
                <c:pt idx="3679">
                  <c:v>43950</c:v>
                </c:pt>
                <c:pt idx="3680">
                  <c:v>43951</c:v>
                </c:pt>
                <c:pt idx="3681">
                  <c:v>43957</c:v>
                </c:pt>
                <c:pt idx="3682">
                  <c:v>43958</c:v>
                </c:pt>
                <c:pt idx="3683">
                  <c:v>43959</c:v>
                </c:pt>
                <c:pt idx="3684">
                  <c:v>43960</c:v>
                </c:pt>
                <c:pt idx="3685">
                  <c:v>43962</c:v>
                </c:pt>
                <c:pt idx="3686">
                  <c:v>43963</c:v>
                </c:pt>
                <c:pt idx="3687">
                  <c:v>43964</c:v>
                </c:pt>
                <c:pt idx="3688">
                  <c:v>43965</c:v>
                </c:pt>
                <c:pt idx="3689">
                  <c:v>43966</c:v>
                </c:pt>
                <c:pt idx="3690">
                  <c:v>43969</c:v>
                </c:pt>
                <c:pt idx="3691">
                  <c:v>43970</c:v>
                </c:pt>
                <c:pt idx="3692">
                  <c:v>43971</c:v>
                </c:pt>
                <c:pt idx="3693">
                  <c:v>43972</c:v>
                </c:pt>
                <c:pt idx="3694">
                  <c:v>43973</c:v>
                </c:pt>
                <c:pt idx="3695">
                  <c:v>43976</c:v>
                </c:pt>
                <c:pt idx="3696">
                  <c:v>43977</c:v>
                </c:pt>
                <c:pt idx="3697">
                  <c:v>43978</c:v>
                </c:pt>
                <c:pt idx="3698">
                  <c:v>43979</c:v>
                </c:pt>
                <c:pt idx="3699">
                  <c:v>43980</c:v>
                </c:pt>
                <c:pt idx="3700">
                  <c:v>43983</c:v>
                </c:pt>
                <c:pt idx="3701">
                  <c:v>43984</c:v>
                </c:pt>
                <c:pt idx="3702">
                  <c:v>43985</c:v>
                </c:pt>
                <c:pt idx="3703">
                  <c:v>43986</c:v>
                </c:pt>
                <c:pt idx="3704">
                  <c:v>43987</c:v>
                </c:pt>
                <c:pt idx="3705">
                  <c:v>43990</c:v>
                </c:pt>
                <c:pt idx="3706">
                  <c:v>43991</c:v>
                </c:pt>
                <c:pt idx="3707">
                  <c:v>43992</c:v>
                </c:pt>
                <c:pt idx="3708">
                  <c:v>43993</c:v>
                </c:pt>
                <c:pt idx="3709">
                  <c:v>43994</c:v>
                </c:pt>
                <c:pt idx="3710">
                  <c:v>43997</c:v>
                </c:pt>
                <c:pt idx="3711">
                  <c:v>43998</c:v>
                </c:pt>
                <c:pt idx="3712">
                  <c:v>43999</c:v>
                </c:pt>
                <c:pt idx="3713">
                  <c:v>44000</c:v>
                </c:pt>
                <c:pt idx="3714">
                  <c:v>44001</c:v>
                </c:pt>
                <c:pt idx="3715">
                  <c:v>44004</c:v>
                </c:pt>
                <c:pt idx="3716">
                  <c:v>44005</c:v>
                </c:pt>
                <c:pt idx="3717">
                  <c:v>44006</c:v>
                </c:pt>
                <c:pt idx="3718">
                  <c:v>44010</c:v>
                </c:pt>
                <c:pt idx="3719">
                  <c:v>44011</c:v>
                </c:pt>
                <c:pt idx="3720">
                  <c:v>44012</c:v>
                </c:pt>
                <c:pt idx="3721">
                  <c:v>44013</c:v>
                </c:pt>
                <c:pt idx="3722">
                  <c:v>44014</c:v>
                </c:pt>
                <c:pt idx="3723">
                  <c:v>44015</c:v>
                </c:pt>
                <c:pt idx="3724">
                  <c:v>44018</c:v>
                </c:pt>
                <c:pt idx="3725">
                  <c:v>44019</c:v>
                </c:pt>
                <c:pt idx="3726">
                  <c:v>44020</c:v>
                </c:pt>
                <c:pt idx="3727">
                  <c:v>44021</c:v>
                </c:pt>
                <c:pt idx="3728">
                  <c:v>44022</c:v>
                </c:pt>
                <c:pt idx="3729">
                  <c:v>44025</c:v>
                </c:pt>
                <c:pt idx="3730">
                  <c:v>44026</c:v>
                </c:pt>
                <c:pt idx="3731">
                  <c:v>44027</c:v>
                </c:pt>
                <c:pt idx="3732">
                  <c:v>44028</c:v>
                </c:pt>
                <c:pt idx="3733">
                  <c:v>44029</c:v>
                </c:pt>
                <c:pt idx="3734">
                  <c:v>44032</c:v>
                </c:pt>
                <c:pt idx="3735">
                  <c:v>44033</c:v>
                </c:pt>
                <c:pt idx="3736">
                  <c:v>44034</c:v>
                </c:pt>
                <c:pt idx="3737">
                  <c:v>44035</c:v>
                </c:pt>
                <c:pt idx="3738">
                  <c:v>44036</c:v>
                </c:pt>
                <c:pt idx="3739">
                  <c:v>44039</c:v>
                </c:pt>
                <c:pt idx="3740">
                  <c:v>44040</c:v>
                </c:pt>
                <c:pt idx="3741">
                  <c:v>44041</c:v>
                </c:pt>
                <c:pt idx="3742">
                  <c:v>44042</c:v>
                </c:pt>
                <c:pt idx="3743">
                  <c:v>44043</c:v>
                </c:pt>
                <c:pt idx="3744">
                  <c:v>44046</c:v>
                </c:pt>
                <c:pt idx="3745">
                  <c:v>44047</c:v>
                </c:pt>
                <c:pt idx="3746">
                  <c:v>44048</c:v>
                </c:pt>
                <c:pt idx="3747">
                  <c:v>44049</c:v>
                </c:pt>
                <c:pt idx="3748">
                  <c:v>44050</c:v>
                </c:pt>
                <c:pt idx="3749">
                  <c:v>44053</c:v>
                </c:pt>
                <c:pt idx="3750">
                  <c:v>44054</c:v>
                </c:pt>
                <c:pt idx="3751">
                  <c:v>44055</c:v>
                </c:pt>
                <c:pt idx="3752">
                  <c:v>44056</c:v>
                </c:pt>
                <c:pt idx="3753">
                  <c:v>44057</c:v>
                </c:pt>
                <c:pt idx="3754">
                  <c:v>44060</c:v>
                </c:pt>
                <c:pt idx="3755">
                  <c:v>44061</c:v>
                </c:pt>
                <c:pt idx="3756">
                  <c:v>44062</c:v>
                </c:pt>
                <c:pt idx="3757">
                  <c:v>44063</c:v>
                </c:pt>
                <c:pt idx="3758">
                  <c:v>44064</c:v>
                </c:pt>
                <c:pt idx="3759">
                  <c:v>44067</c:v>
                </c:pt>
                <c:pt idx="3760">
                  <c:v>44068</c:v>
                </c:pt>
                <c:pt idx="3761">
                  <c:v>44069</c:v>
                </c:pt>
                <c:pt idx="3762">
                  <c:v>44070</c:v>
                </c:pt>
                <c:pt idx="3763">
                  <c:v>44071</c:v>
                </c:pt>
                <c:pt idx="3764">
                  <c:v>44074</c:v>
                </c:pt>
                <c:pt idx="3765">
                  <c:v>44075</c:v>
                </c:pt>
                <c:pt idx="3766">
                  <c:v>44076</c:v>
                </c:pt>
                <c:pt idx="3767">
                  <c:v>44077</c:v>
                </c:pt>
                <c:pt idx="3768">
                  <c:v>44078</c:v>
                </c:pt>
                <c:pt idx="3769">
                  <c:v>44081</c:v>
                </c:pt>
                <c:pt idx="3770">
                  <c:v>44082</c:v>
                </c:pt>
                <c:pt idx="3771">
                  <c:v>44083</c:v>
                </c:pt>
                <c:pt idx="3772">
                  <c:v>44084</c:v>
                </c:pt>
                <c:pt idx="3773">
                  <c:v>44085</c:v>
                </c:pt>
                <c:pt idx="3774">
                  <c:v>44088</c:v>
                </c:pt>
                <c:pt idx="3775">
                  <c:v>44089</c:v>
                </c:pt>
                <c:pt idx="3776">
                  <c:v>44090</c:v>
                </c:pt>
                <c:pt idx="3777">
                  <c:v>44091</c:v>
                </c:pt>
                <c:pt idx="3778">
                  <c:v>44092</c:v>
                </c:pt>
                <c:pt idx="3779">
                  <c:v>44095</c:v>
                </c:pt>
                <c:pt idx="3780">
                  <c:v>44096</c:v>
                </c:pt>
                <c:pt idx="3781">
                  <c:v>44097</c:v>
                </c:pt>
                <c:pt idx="3782">
                  <c:v>44098</c:v>
                </c:pt>
                <c:pt idx="3783">
                  <c:v>44099</c:v>
                </c:pt>
                <c:pt idx="3784">
                  <c:v>44101</c:v>
                </c:pt>
                <c:pt idx="3785">
                  <c:v>44102</c:v>
                </c:pt>
                <c:pt idx="3786">
                  <c:v>44103</c:v>
                </c:pt>
                <c:pt idx="3787">
                  <c:v>44104</c:v>
                </c:pt>
                <c:pt idx="3788">
                  <c:v>44113</c:v>
                </c:pt>
                <c:pt idx="3789">
                  <c:v>44114</c:v>
                </c:pt>
                <c:pt idx="3790">
                  <c:v>44116</c:v>
                </c:pt>
                <c:pt idx="3791">
                  <c:v>44117</c:v>
                </c:pt>
                <c:pt idx="3792">
                  <c:v>44118</c:v>
                </c:pt>
                <c:pt idx="3793">
                  <c:v>44119</c:v>
                </c:pt>
                <c:pt idx="3794">
                  <c:v>44120</c:v>
                </c:pt>
                <c:pt idx="3795">
                  <c:v>44123</c:v>
                </c:pt>
                <c:pt idx="3796">
                  <c:v>44124</c:v>
                </c:pt>
                <c:pt idx="3797">
                  <c:v>44125</c:v>
                </c:pt>
                <c:pt idx="3798">
                  <c:v>44126</c:v>
                </c:pt>
                <c:pt idx="3799">
                  <c:v>44127</c:v>
                </c:pt>
                <c:pt idx="3800">
                  <c:v>44130</c:v>
                </c:pt>
                <c:pt idx="3801">
                  <c:v>44131</c:v>
                </c:pt>
                <c:pt idx="3802">
                  <c:v>44132</c:v>
                </c:pt>
                <c:pt idx="3803">
                  <c:v>44133</c:v>
                </c:pt>
                <c:pt idx="3804">
                  <c:v>44134</c:v>
                </c:pt>
                <c:pt idx="3805">
                  <c:v>44137</c:v>
                </c:pt>
                <c:pt idx="3806">
                  <c:v>44138</c:v>
                </c:pt>
                <c:pt idx="3807">
                  <c:v>44139</c:v>
                </c:pt>
                <c:pt idx="3808">
                  <c:v>44140</c:v>
                </c:pt>
                <c:pt idx="3809">
                  <c:v>44141</c:v>
                </c:pt>
                <c:pt idx="3810">
                  <c:v>44144</c:v>
                </c:pt>
                <c:pt idx="3811">
                  <c:v>44145</c:v>
                </c:pt>
                <c:pt idx="3812">
                  <c:v>44146</c:v>
                </c:pt>
                <c:pt idx="3813">
                  <c:v>44147</c:v>
                </c:pt>
                <c:pt idx="3814">
                  <c:v>44148</c:v>
                </c:pt>
                <c:pt idx="3815">
                  <c:v>44151</c:v>
                </c:pt>
                <c:pt idx="3816">
                  <c:v>44152</c:v>
                </c:pt>
                <c:pt idx="3817">
                  <c:v>44153</c:v>
                </c:pt>
                <c:pt idx="3818">
                  <c:v>44154</c:v>
                </c:pt>
                <c:pt idx="3819">
                  <c:v>44155</c:v>
                </c:pt>
                <c:pt idx="3820">
                  <c:v>44158</c:v>
                </c:pt>
                <c:pt idx="3821">
                  <c:v>44159</c:v>
                </c:pt>
                <c:pt idx="3822">
                  <c:v>44160</c:v>
                </c:pt>
                <c:pt idx="3823">
                  <c:v>44161</c:v>
                </c:pt>
                <c:pt idx="3824">
                  <c:v>44162</c:v>
                </c:pt>
                <c:pt idx="3825">
                  <c:v>44165</c:v>
                </c:pt>
                <c:pt idx="3826">
                  <c:v>44166</c:v>
                </c:pt>
                <c:pt idx="3827">
                  <c:v>44167</c:v>
                </c:pt>
                <c:pt idx="3828">
                  <c:v>44168</c:v>
                </c:pt>
                <c:pt idx="3829">
                  <c:v>44169</c:v>
                </c:pt>
                <c:pt idx="3830">
                  <c:v>44172</c:v>
                </c:pt>
                <c:pt idx="3831">
                  <c:v>44173</c:v>
                </c:pt>
                <c:pt idx="3832">
                  <c:v>44174</c:v>
                </c:pt>
                <c:pt idx="3833">
                  <c:v>44175</c:v>
                </c:pt>
                <c:pt idx="3834">
                  <c:v>44176</c:v>
                </c:pt>
                <c:pt idx="3835">
                  <c:v>44179</c:v>
                </c:pt>
                <c:pt idx="3836">
                  <c:v>44180</c:v>
                </c:pt>
                <c:pt idx="3837">
                  <c:v>44181</c:v>
                </c:pt>
                <c:pt idx="3838">
                  <c:v>44182</c:v>
                </c:pt>
                <c:pt idx="3839">
                  <c:v>44183</c:v>
                </c:pt>
                <c:pt idx="3840">
                  <c:v>44186</c:v>
                </c:pt>
                <c:pt idx="3841">
                  <c:v>44187</c:v>
                </c:pt>
                <c:pt idx="3842">
                  <c:v>44188</c:v>
                </c:pt>
                <c:pt idx="3843">
                  <c:v>44189</c:v>
                </c:pt>
                <c:pt idx="3844">
                  <c:v>44190</c:v>
                </c:pt>
                <c:pt idx="3845">
                  <c:v>44193</c:v>
                </c:pt>
                <c:pt idx="3846">
                  <c:v>44194</c:v>
                </c:pt>
                <c:pt idx="3847">
                  <c:v>44195</c:v>
                </c:pt>
                <c:pt idx="3848">
                  <c:v>44196</c:v>
                </c:pt>
                <c:pt idx="3849">
                  <c:v>44200</c:v>
                </c:pt>
                <c:pt idx="3850">
                  <c:v>44201</c:v>
                </c:pt>
                <c:pt idx="3851">
                  <c:v>44202</c:v>
                </c:pt>
                <c:pt idx="3852">
                  <c:v>44203</c:v>
                </c:pt>
                <c:pt idx="3853">
                  <c:v>44204</c:v>
                </c:pt>
                <c:pt idx="3854">
                  <c:v>44207</c:v>
                </c:pt>
                <c:pt idx="3855">
                  <c:v>44208</c:v>
                </c:pt>
                <c:pt idx="3856">
                  <c:v>44209</c:v>
                </c:pt>
                <c:pt idx="3857">
                  <c:v>44210</c:v>
                </c:pt>
                <c:pt idx="3858">
                  <c:v>44211</c:v>
                </c:pt>
                <c:pt idx="3859">
                  <c:v>44214</c:v>
                </c:pt>
                <c:pt idx="3860">
                  <c:v>44215</c:v>
                </c:pt>
                <c:pt idx="3861">
                  <c:v>44216</c:v>
                </c:pt>
                <c:pt idx="3862">
                  <c:v>44217</c:v>
                </c:pt>
                <c:pt idx="3863">
                  <c:v>44218</c:v>
                </c:pt>
                <c:pt idx="3864">
                  <c:v>44221</c:v>
                </c:pt>
                <c:pt idx="3865">
                  <c:v>44222</c:v>
                </c:pt>
                <c:pt idx="3866">
                  <c:v>44223</c:v>
                </c:pt>
                <c:pt idx="3867">
                  <c:v>44224</c:v>
                </c:pt>
                <c:pt idx="3868">
                  <c:v>44225</c:v>
                </c:pt>
                <c:pt idx="3869">
                  <c:v>44228</c:v>
                </c:pt>
                <c:pt idx="3870">
                  <c:v>44229</c:v>
                </c:pt>
                <c:pt idx="3871">
                  <c:v>44230</c:v>
                </c:pt>
                <c:pt idx="3872">
                  <c:v>44231</c:v>
                </c:pt>
                <c:pt idx="3873">
                  <c:v>44232</c:v>
                </c:pt>
                <c:pt idx="3874">
                  <c:v>44234</c:v>
                </c:pt>
                <c:pt idx="3875">
                  <c:v>44235</c:v>
                </c:pt>
                <c:pt idx="3876">
                  <c:v>44236</c:v>
                </c:pt>
                <c:pt idx="3877">
                  <c:v>44237</c:v>
                </c:pt>
                <c:pt idx="3878">
                  <c:v>44245</c:v>
                </c:pt>
                <c:pt idx="3879">
                  <c:v>44246</c:v>
                </c:pt>
                <c:pt idx="3880">
                  <c:v>44247</c:v>
                </c:pt>
                <c:pt idx="3881">
                  <c:v>44249</c:v>
                </c:pt>
                <c:pt idx="3882">
                  <c:v>44250</c:v>
                </c:pt>
                <c:pt idx="3883">
                  <c:v>44251</c:v>
                </c:pt>
                <c:pt idx="3884">
                  <c:v>44252</c:v>
                </c:pt>
                <c:pt idx="3885">
                  <c:v>44253</c:v>
                </c:pt>
                <c:pt idx="3886">
                  <c:v>44256</c:v>
                </c:pt>
                <c:pt idx="3887">
                  <c:v>44257</c:v>
                </c:pt>
                <c:pt idx="3888">
                  <c:v>44258</c:v>
                </c:pt>
                <c:pt idx="3889">
                  <c:v>44259</c:v>
                </c:pt>
                <c:pt idx="3890">
                  <c:v>44260</c:v>
                </c:pt>
                <c:pt idx="3891">
                  <c:v>44263</c:v>
                </c:pt>
                <c:pt idx="3892">
                  <c:v>44264</c:v>
                </c:pt>
                <c:pt idx="3893">
                  <c:v>44265</c:v>
                </c:pt>
                <c:pt idx="3894">
                  <c:v>44266</c:v>
                </c:pt>
                <c:pt idx="3895">
                  <c:v>44267</c:v>
                </c:pt>
                <c:pt idx="3896">
                  <c:v>44270</c:v>
                </c:pt>
                <c:pt idx="3897">
                  <c:v>44271</c:v>
                </c:pt>
                <c:pt idx="3898">
                  <c:v>44272</c:v>
                </c:pt>
                <c:pt idx="3899">
                  <c:v>44273</c:v>
                </c:pt>
                <c:pt idx="3900">
                  <c:v>44274</c:v>
                </c:pt>
                <c:pt idx="3901">
                  <c:v>44277</c:v>
                </c:pt>
                <c:pt idx="3902">
                  <c:v>44278</c:v>
                </c:pt>
                <c:pt idx="3903">
                  <c:v>44279</c:v>
                </c:pt>
                <c:pt idx="3904">
                  <c:v>44280</c:v>
                </c:pt>
                <c:pt idx="3905">
                  <c:v>44281</c:v>
                </c:pt>
                <c:pt idx="3906">
                  <c:v>44284</c:v>
                </c:pt>
                <c:pt idx="3907">
                  <c:v>44285</c:v>
                </c:pt>
                <c:pt idx="3908">
                  <c:v>44286</c:v>
                </c:pt>
                <c:pt idx="3909">
                  <c:v>44287</c:v>
                </c:pt>
                <c:pt idx="3910">
                  <c:v>44288</c:v>
                </c:pt>
                <c:pt idx="3911">
                  <c:v>44292</c:v>
                </c:pt>
                <c:pt idx="3912">
                  <c:v>44293</c:v>
                </c:pt>
                <c:pt idx="3913">
                  <c:v>44294</c:v>
                </c:pt>
                <c:pt idx="3914">
                  <c:v>44295</c:v>
                </c:pt>
                <c:pt idx="3915">
                  <c:v>44298</c:v>
                </c:pt>
                <c:pt idx="3916">
                  <c:v>44299</c:v>
                </c:pt>
                <c:pt idx="3917">
                  <c:v>44300</c:v>
                </c:pt>
                <c:pt idx="3918">
                  <c:v>44301</c:v>
                </c:pt>
                <c:pt idx="3919">
                  <c:v>44302</c:v>
                </c:pt>
                <c:pt idx="3920">
                  <c:v>44305</c:v>
                </c:pt>
                <c:pt idx="3921">
                  <c:v>44306</c:v>
                </c:pt>
                <c:pt idx="3922">
                  <c:v>44307</c:v>
                </c:pt>
                <c:pt idx="3923">
                  <c:v>44308</c:v>
                </c:pt>
                <c:pt idx="3924">
                  <c:v>44309</c:v>
                </c:pt>
                <c:pt idx="3925">
                  <c:v>44311</c:v>
                </c:pt>
                <c:pt idx="3926">
                  <c:v>44312</c:v>
                </c:pt>
                <c:pt idx="3927">
                  <c:v>44313</c:v>
                </c:pt>
                <c:pt idx="3928">
                  <c:v>44314</c:v>
                </c:pt>
                <c:pt idx="3929">
                  <c:v>44315</c:v>
                </c:pt>
                <c:pt idx="3930">
                  <c:v>44316</c:v>
                </c:pt>
                <c:pt idx="3931">
                  <c:v>44322</c:v>
                </c:pt>
                <c:pt idx="3932">
                  <c:v>44323</c:v>
                </c:pt>
                <c:pt idx="3933">
                  <c:v>44324</c:v>
                </c:pt>
                <c:pt idx="3934">
                  <c:v>44326</c:v>
                </c:pt>
                <c:pt idx="3935">
                  <c:v>44327</c:v>
                </c:pt>
                <c:pt idx="3936">
                  <c:v>44328</c:v>
                </c:pt>
                <c:pt idx="3937">
                  <c:v>44329</c:v>
                </c:pt>
                <c:pt idx="3938">
                  <c:v>44330</c:v>
                </c:pt>
                <c:pt idx="3939">
                  <c:v>44333</c:v>
                </c:pt>
                <c:pt idx="3940">
                  <c:v>44334</c:v>
                </c:pt>
                <c:pt idx="3941">
                  <c:v>44335</c:v>
                </c:pt>
                <c:pt idx="3942">
                  <c:v>44336</c:v>
                </c:pt>
                <c:pt idx="3943">
                  <c:v>44337</c:v>
                </c:pt>
                <c:pt idx="3944">
                  <c:v>44340</c:v>
                </c:pt>
                <c:pt idx="3945">
                  <c:v>44341</c:v>
                </c:pt>
                <c:pt idx="3946">
                  <c:v>44342</c:v>
                </c:pt>
                <c:pt idx="3947">
                  <c:v>44343</c:v>
                </c:pt>
                <c:pt idx="3948">
                  <c:v>44344</c:v>
                </c:pt>
                <c:pt idx="3949">
                  <c:v>44347</c:v>
                </c:pt>
                <c:pt idx="3950">
                  <c:v>44348</c:v>
                </c:pt>
                <c:pt idx="3951">
                  <c:v>44349</c:v>
                </c:pt>
                <c:pt idx="3952">
                  <c:v>44350</c:v>
                </c:pt>
                <c:pt idx="3953">
                  <c:v>44351</c:v>
                </c:pt>
                <c:pt idx="3954">
                  <c:v>44354</c:v>
                </c:pt>
                <c:pt idx="3955">
                  <c:v>44355</c:v>
                </c:pt>
                <c:pt idx="3956">
                  <c:v>44356</c:v>
                </c:pt>
                <c:pt idx="3957">
                  <c:v>44357</c:v>
                </c:pt>
                <c:pt idx="3958">
                  <c:v>44358</c:v>
                </c:pt>
                <c:pt idx="3959">
                  <c:v>44362</c:v>
                </c:pt>
                <c:pt idx="3960">
                  <c:v>44363</c:v>
                </c:pt>
                <c:pt idx="3961">
                  <c:v>44364</c:v>
                </c:pt>
                <c:pt idx="3962">
                  <c:v>44365</c:v>
                </c:pt>
                <c:pt idx="3963">
                  <c:v>44368</c:v>
                </c:pt>
                <c:pt idx="3964">
                  <c:v>44369</c:v>
                </c:pt>
                <c:pt idx="3965">
                  <c:v>44370</c:v>
                </c:pt>
                <c:pt idx="3966">
                  <c:v>44371</c:v>
                </c:pt>
                <c:pt idx="3967">
                  <c:v>44372</c:v>
                </c:pt>
                <c:pt idx="3968">
                  <c:v>44375</c:v>
                </c:pt>
                <c:pt idx="3969">
                  <c:v>44376</c:v>
                </c:pt>
                <c:pt idx="3970">
                  <c:v>44377</c:v>
                </c:pt>
                <c:pt idx="3971">
                  <c:v>44378</c:v>
                </c:pt>
                <c:pt idx="3972">
                  <c:v>44379</c:v>
                </c:pt>
                <c:pt idx="3973">
                  <c:v>44382</c:v>
                </c:pt>
                <c:pt idx="3974">
                  <c:v>44383</c:v>
                </c:pt>
                <c:pt idx="3975">
                  <c:v>44384</c:v>
                </c:pt>
                <c:pt idx="3976">
                  <c:v>44385</c:v>
                </c:pt>
                <c:pt idx="3977">
                  <c:v>44386</c:v>
                </c:pt>
                <c:pt idx="3978">
                  <c:v>44389</c:v>
                </c:pt>
                <c:pt idx="3979">
                  <c:v>44390</c:v>
                </c:pt>
                <c:pt idx="3980">
                  <c:v>44391</c:v>
                </c:pt>
                <c:pt idx="3981">
                  <c:v>44392</c:v>
                </c:pt>
                <c:pt idx="3982">
                  <c:v>44393</c:v>
                </c:pt>
                <c:pt idx="3983">
                  <c:v>44396</c:v>
                </c:pt>
                <c:pt idx="3984">
                  <c:v>44397</c:v>
                </c:pt>
                <c:pt idx="3985">
                  <c:v>44398</c:v>
                </c:pt>
                <c:pt idx="3986">
                  <c:v>44399</c:v>
                </c:pt>
                <c:pt idx="3987">
                  <c:v>44400</c:v>
                </c:pt>
                <c:pt idx="3988">
                  <c:v>44403</c:v>
                </c:pt>
                <c:pt idx="3989">
                  <c:v>44404</c:v>
                </c:pt>
                <c:pt idx="3990">
                  <c:v>44405</c:v>
                </c:pt>
                <c:pt idx="3991">
                  <c:v>44406</c:v>
                </c:pt>
                <c:pt idx="3992">
                  <c:v>44407</c:v>
                </c:pt>
                <c:pt idx="3993">
                  <c:v>44410</c:v>
                </c:pt>
                <c:pt idx="3994">
                  <c:v>44411</c:v>
                </c:pt>
                <c:pt idx="3995">
                  <c:v>44412</c:v>
                </c:pt>
                <c:pt idx="3996">
                  <c:v>44413</c:v>
                </c:pt>
                <c:pt idx="3997">
                  <c:v>44414</c:v>
                </c:pt>
              </c:numCache>
            </c:numRef>
          </c:cat>
          <c:val>
            <c:numRef>
              <c:f>backtest!$U$615:$U$4612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1.0003473551775099</c:v>
                </c:pt>
                <c:pt idx="2">
                  <c:v>1.0006719180205299</c:v>
                </c:pt>
                <c:pt idx="3">
                  <c:v>1.0007977317068699</c:v>
                </c:pt>
                <c:pt idx="4">
                  <c:v>1.0002835366409599</c:v>
                </c:pt>
                <c:pt idx="5">
                  <c:v>1.0004321426617799</c:v>
                </c:pt>
                <c:pt idx="6">
                  <c:v>1.0011879364732099</c:v>
                </c:pt>
                <c:pt idx="7">
                  <c:v>1.0011131776161</c:v>
                </c:pt>
                <c:pt idx="8">
                  <c:v>1.00093904418066</c:v>
                </c:pt>
                <c:pt idx="9">
                  <c:v>1.0012152872745801</c:v>
                </c:pt>
                <c:pt idx="10">
                  <c:v>1.00186258957387</c:v>
                </c:pt>
                <c:pt idx="11">
                  <c:v>1.0030587312874899</c:v>
                </c:pt>
                <c:pt idx="12">
                  <c:v>1.00154258519775</c:v>
                </c:pt>
                <c:pt idx="13">
                  <c:v>1.0023530806119301</c:v>
                </c:pt>
                <c:pt idx="14">
                  <c:v>0.99985504075269405</c:v>
                </c:pt>
                <c:pt idx="15">
                  <c:v>1.0027615192458501</c:v>
                </c:pt>
                <c:pt idx="16">
                  <c:v>1.00091898692632</c:v>
                </c:pt>
                <c:pt idx="17">
                  <c:v>1.0032629506044499</c:v>
                </c:pt>
                <c:pt idx="18">
                  <c:v>1.00328665463231</c:v>
                </c:pt>
                <c:pt idx="19">
                  <c:v>1.0036677424648499</c:v>
                </c:pt>
                <c:pt idx="20">
                  <c:v>1.0041345294750501</c:v>
                </c:pt>
                <c:pt idx="21">
                  <c:v>1.00430319275021</c:v>
                </c:pt>
                <c:pt idx="22">
                  <c:v>1.00412723592801</c:v>
                </c:pt>
                <c:pt idx="23">
                  <c:v>1.00324708752103</c:v>
                </c:pt>
                <c:pt idx="24">
                  <c:v>1.0022861270846699</c:v>
                </c:pt>
                <c:pt idx="25">
                  <c:v>1.00056447950216</c:v>
                </c:pt>
                <c:pt idx="26">
                  <c:v>1.0028193108002801</c:v>
                </c:pt>
                <c:pt idx="27">
                  <c:v>1.0061466844928599</c:v>
                </c:pt>
                <c:pt idx="28">
                  <c:v>1.00609008719</c:v>
                </c:pt>
                <c:pt idx="29">
                  <c:v>1.0064187166905001</c:v>
                </c:pt>
                <c:pt idx="30">
                  <c:v>1.00677929628133</c:v>
                </c:pt>
                <c:pt idx="31">
                  <c:v>1.00819872595366</c:v>
                </c:pt>
                <c:pt idx="32">
                  <c:v>1.0104987849871201</c:v>
                </c:pt>
                <c:pt idx="33">
                  <c:v>1.0108132323818699</c:v>
                </c:pt>
                <c:pt idx="34">
                  <c:v>1.0114942406440799</c:v>
                </c:pt>
                <c:pt idx="35">
                  <c:v>1.01405840015795</c:v>
                </c:pt>
                <c:pt idx="36">
                  <c:v>1.0125170779561901</c:v>
                </c:pt>
                <c:pt idx="37">
                  <c:v>1.01366887403132</c:v>
                </c:pt>
                <c:pt idx="38">
                  <c:v>1.01323165082795</c:v>
                </c:pt>
                <c:pt idx="39">
                  <c:v>1.0112027585084999</c:v>
                </c:pt>
                <c:pt idx="40">
                  <c:v>1.00479721775941</c:v>
                </c:pt>
                <c:pt idx="41">
                  <c:v>1.01194206319783</c:v>
                </c:pt>
                <c:pt idx="42">
                  <c:v>1.01379959935273</c:v>
                </c:pt>
                <c:pt idx="43">
                  <c:v>1.01729120202525</c:v>
                </c:pt>
                <c:pt idx="44">
                  <c:v>1.0238089192325901</c:v>
                </c:pt>
                <c:pt idx="45">
                  <c:v>1.0219231181433299</c:v>
                </c:pt>
                <c:pt idx="46">
                  <c:v>1.02012917809073</c:v>
                </c:pt>
                <c:pt idx="47">
                  <c:v>1.0218321403858599</c:v>
                </c:pt>
                <c:pt idx="48">
                  <c:v>1.02375150608467</c:v>
                </c:pt>
                <c:pt idx="49">
                  <c:v>1.02103453926942</c:v>
                </c:pt>
                <c:pt idx="50">
                  <c:v>1.0138941102269901</c:v>
                </c:pt>
                <c:pt idx="51">
                  <c:v>1.02289207542432</c:v>
                </c:pt>
                <c:pt idx="52">
                  <c:v>1.0273809003122001</c:v>
                </c:pt>
                <c:pt idx="53">
                  <c:v>1.0233045668101199</c:v>
                </c:pt>
                <c:pt idx="54">
                  <c:v>1.02688891379851</c:v>
                </c:pt>
                <c:pt idx="55">
                  <c:v>1.0222561144012401</c:v>
                </c:pt>
                <c:pt idx="56">
                  <c:v>1.0179616109370799</c:v>
                </c:pt>
                <c:pt idx="57">
                  <c:v>1.0168354299587199</c:v>
                </c:pt>
                <c:pt idx="58">
                  <c:v>1.01400893652282</c:v>
                </c:pt>
                <c:pt idx="59">
                  <c:v>1.0199825537437399</c:v>
                </c:pt>
                <c:pt idx="60">
                  <c:v>1.00978509539456</c:v>
                </c:pt>
                <c:pt idx="61">
                  <c:v>1.0135416818267</c:v>
                </c:pt>
                <c:pt idx="62">
                  <c:v>1.01025764976587</c:v>
                </c:pt>
                <c:pt idx="63">
                  <c:v>1.01452565485407</c:v>
                </c:pt>
                <c:pt idx="64">
                  <c:v>1.0165262822391701</c:v>
                </c:pt>
                <c:pt idx="65">
                  <c:v>1.0167149387329899</c:v>
                </c:pt>
                <c:pt idx="66">
                  <c:v>1.0172008442390399</c:v>
                </c:pt>
                <c:pt idx="67">
                  <c:v>1.01477623531346</c:v>
                </c:pt>
                <c:pt idx="68">
                  <c:v>1.00730338007693</c:v>
                </c:pt>
                <c:pt idx="69">
                  <c:v>1.0014545970722</c:v>
                </c:pt>
                <c:pt idx="70">
                  <c:v>0.99969789674474496</c:v>
                </c:pt>
                <c:pt idx="71">
                  <c:v>1.00066758078478</c:v>
                </c:pt>
                <c:pt idx="72">
                  <c:v>1.0008777082811799</c:v>
                </c:pt>
                <c:pt idx="73">
                  <c:v>1.02091543116968</c:v>
                </c:pt>
                <c:pt idx="74">
                  <c:v>1.03823556371776</c:v>
                </c:pt>
                <c:pt idx="75">
                  <c:v>1.0418534492728599</c:v>
                </c:pt>
                <c:pt idx="76">
                  <c:v>1.02733003457429</c:v>
                </c:pt>
                <c:pt idx="77">
                  <c:v>1.0105303851971901</c:v>
                </c:pt>
                <c:pt idx="78">
                  <c:v>1.0033420905924599</c:v>
                </c:pt>
                <c:pt idx="79">
                  <c:v>1.01107460662091</c:v>
                </c:pt>
                <c:pt idx="80">
                  <c:v>1.0106991905499401</c:v>
                </c:pt>
                <c:pt idx="81">
                  <c:v>1.0136875728104</c:v>
                </c:pt>
                <c:pt idx="82">
                  <c:v>1.0143856532795901</c:v>
                </c:pt>
                <c:pt idx="83">
                  <c:v>1.0137807674322299</c:v>
                </c:pt>
                <c:pt idx="84">
                  <c:v>1.0143935660304999</c:v>
                </c:pt>
                <c:pt idx="85">
                  <c:v>1.01489558611604</c:v>
                </c:pt>
                <c:pt idx="86">
                  <c:v>1.012898935303</c:v>
                </c:pt>
                <c:pt idx="87">
                  <c:v>1.0050450904272701</c:v>
                </c:pt>
                <c:pt idx="88">
                  <c:v>0.99377469554737197</c:v>
                </c:pt>
                <c:pt idx="89">
                  <c:v>1.0089144256224001</c:v>
                </c:pt>
                <c:pt idx="90">
                  <c:v>1.01399089492863</c:v>
                </c:pt>
                <c:pt idx="91">
                  <c:v>1.0146529284214501</c:v>
                </c:pt>
                <c:pt idx="92">
                  <c:v>1.01365240502857</c:v>
                </c:pt>
                <c:pt idx="93">
                  <c:v>1.00746639220582</c:v>
                </c:pt>
                <c:pt idx="94">
                  <c:v>1.01113087507183</c:v>
                </c:pt>
                <c:pt idx="95">
                  <c:v>1.0122219555029</c:v>
                </c:pt>
                <c:pt idx="96">
                  <c:v>1.0041861173562301</c:v>
                </c:pt>
                <c:pt idx="97">
                  <c:v>1.0151320894488001</c:v>
                </c:pt>
                <c:pt idx="98">
                  <c:v>1.01402870029409</c:v>
                </c:pt>
                <c:pt idx="99">
                  <c:v>1.0145755593014401</c:v>
                </c:pt>
                <c:pt idx="100">
                  <c:v>1.0147707404905599</c:v>
                </c:pt>
                <c:pt idx="101">
                  <c:v>1.01993073327862</c:v>
                </c:pt>
                <c:pt idx="102">
                  <c:v>1.0209110351969499</c:v>
                </c:pt>
                <c:pt idx="103">
                  <c:v>1.0184888542238499</c:v>
                </c:pt>
                <c:pt idx="104">
                  <c:v>1.02226763238079</c:v>
                </c:pt>
                <c:pt idx="105">
                  <c:v>1.02490873279574</c:v>
                </c:pt>
                <c:pt idx="106">
                  <c:v>1.0242968133920101</c:v>
                </c:pt>
                <c:pt idx="107">
                  <c:v>1.02484191401027</c:v>
                </c:pt>
                <c:pt idx="108">
                  <c:v>1.02155020963159</c:v>
                </c:pt>
                <c:pt idx="109">
                  <c:v>1.0180685992310601</c:v>
                </c:pt>
                <c:pt idx="110">
                  <c:v>1.0236040080900899</c:v>
                </c:pt>
                <c:pt idx="111">
                  <c:v>1.0254072361030899</c:v>
                </c:pt>
                <c:pt idx="112">
                  <c:v>1.02552416897765</c:v>
                </c:pt>
                <c:pt idx="113">
                  <c:v>1.03431963121171</c:v>
                </c:pt>
                <c:pt idx="114">
                  <c:v>1.02501071936303</c:v>
                </c:pt>
                <c:pt idx="115">
                  <c:v>1.02204519616076</c:v>
                </c:pt>
                <c:pt idx="116">
                  <c:v>1.02258502161175</c:v>
                </c:pt>
                <c:pt idx="117">
                  <c:v>1.01995447153135</c:v>
                </c:pt>
                <c:pt idx="118">
                  <c:v>1.0236848939882801</c:v>
                </c:pt>
                <c:pt idx="119">
                  <c:v>1.0240374510010599</c:v>
                </c:pt>
                <c:pt idx="120">
                  <c:v>1.02378512216648</c:v>
                </c:pt>
                <c:pt idx="121">
                  <c:v>1.0200441493750001</c:v>
                </c:pt>
                <c:pt idx="122">
                  <c:v>1.01572202898889</c:v>
                </c:pt>
                <c:pt idx="123">
                  <c:v>1.0143241096614</c:v>
                </c:pt>
                <c:pt idx="124">
                  <c:v>1.01687465303816</c:v>
                </c:pt>
                <c:pt idx="125">
                  <c:v>1.0190858273203101</c:v>
                </c:pt>
                <c:pt idx="126">
                  <c:v>1.01545211626339</c:v>
                </c:pt>
                <c:pt idx="127">
                  <c:v>1.0187948139257199</c:v>
                </c:pt>
                <c:pt idx="128">
                  <c:v>1.0196810420276701</c:v>
                </c:pt>
                <c:pt idx="129">
                  <c:v>1.0126756198884299</c:v>
                </c:pt>
                <c:pt idx="130">
                  <c:v>1.0224601759862799</c:v>
                </c:pt>
                <c:pt idx="131">
                  <c:v>1.01957114270947</c:v>
                </c:pt>
                <c:pt idx="132">
                  <c:v>1.0246291489302399</c:v>
                </c:pt>
                <c:pt idx="133">
                  <c:v>1.02400755838651</c:v>
                </c:pt>
                <c:pt idx="134">
                  <c:v>1.02540899449218</c:v>
                </c:pt>
                <c:pt idx="135">
                  <c:v>1.0283226452162599</c:v>
                </c:pt>
                <c:pt idx="136">
                  <c:v>1.0278884598226301</c:v>
                </c:pt>
                <c:pt idx="137">
                  <c:v>1.0279812344793899</c:v>
                </c:pt>
                <c:pt idx="138">
                  <c:v>1.0295073775830501</c:v>
                </c:pt>
                <c:pt idx="139">
                  <c:v>1.02868539412418</c:v>
                </c:pt>
                <c:pt idx="140">
                  <c:v>1.0294600625081001</c:v>
                </c:pt>
                <c:pt idx="141">
                  <c:v>1.02838387648972</c:v>
                </c:pt>
                <c:pt idx="142">
                  <c:v>1.02963540660937</c:v>
                </c:pt>
                <c:pt idx="143">
                  <c:v>1.02849242283812</c:v>
                </c:pt>
                <c:pt idx="144">
                  <c:v>1.02816678379291</c:v>
                </c:pt>
                <c:pt idx="145">
                  <c:v>1.0286427177820701</c:v>
                </c:pt>
                <c:pt idx="146">
                  <c:v>1.02883383357499</c:v>
                </c:pt>
                <c:pt idx="147">
                  <c:v>1.0275025172505201</c:v>
                </c:pt>
                <c:pt idx="148">
                  <c:v>1.0282280150663701</c:v>
                </c:pt>
                <c:pt idx="149">
                  <c:v>1.0293626491185099</c:v>
                </c:pt>
                <c:pt idx="150">
                  <c:v>1.02915761712707</c:v>
                </c:pt>
                <c:pt idx="151">
                  <c:v>1.0288830041430701</c:v>
                </c:pt>
                <c:pt idx="152">
                  <c:v>1.0271713117259</c:v>
                </c:pt>
                <c:pt idx="153">
                  <c:v>1.02830872901774</c:v>
                </c:pt>
                <c:pt idx="154">
                  <c:v>1.02886073822545</c:v>
                </c:pt>
                <c:pt idx="155">
                  <c:v>1.0288811486499401</c:v>
                </c:pt>
                <c:pt idx="156">
                  <c:v>1.0286751889119401</c:v>
                </c:pt>
                <c:pt idx="157">
                  <c:v>1.02958994702756</c:v>
                </c:pt>
                <c:pt idx="158">
                  <c:v>1.02868261088448</c:v>
                </c:pt>
                <c:pt idx="159">
                  <c:v>1.0245634161244599</c:v>
                </c:pt>
                <c:pt idx="160">
                  <c:v>1.02860839115907</c:v>
                </c:pt>
                <c:pt idx="161">
                  <c:v>1.0297625078891299</c:v>
                </c:pt>
                <c:pt idx="162">
                  <c:v>1.0275646762705499</c:v>
                </c:pt>
                <c:pt idx="163">
                  <c:v>1.0290360823267199</c:v>
                </c:pt>
                <c:pt idx="164">
                  <c:v>1.0294368688439099</c:v>
                </c:pt>
                <c:pt idx="165">
                  <c:v>1.02951665504872</c:v>
                </c:pt>
                <c:pt idx="166">
                  <c:v>1.0288227006161801</c:v>
                </c:pt>
                <c:pt idx="167">
                  <c:v>1.02719821637636</c:v>
                </c:pt>
                <c:pt idx="168">
                  <c:v>1.02801556110239</c:v>
                </c:pt>
                <c:pt idx="169">
                  <c:v>1.0291780275515601</c:v>
                </c:pt>
                <c:pt idx="170">
                  <c:v>1.02866683919283</c:v>
                </c:pt>
                <c:pt idx="171">
                  <c:v>1.02780960136439</c:v>
                </c:pt>
                <c:pt idx="172">
                  <c:v>1.02788196559666</c:v>
                </c:pt>
                <c:pt idx="173">
                  <c:v>1.0286352958095299</c:v>
                </c:pt>
                <c:pt idx="174">
                  <c:v>1.02814822886156</c:v>
                </c:pt>
                <c:pt idx="175">
                  <c:v>1.0290741199359901</c:v>
                </c:pt>
                <c:pt idx="176">
                  <c:v>1.0293301779886399</c:v>
                </c:pt>
                <c:pt idx="177">
                  <c:v>1.0285592205909899</c:v>
                </c:pt>
                <c:pt idx="178">
                  <c:v>1.0295491261785901</c:v>
                </c:pt>
                <c:pt idx="179">
                  <c:v>1.02978477380675</c:v>
                </c:pt>
                <c:pt idx="180">
                  <c:v>1.0292649581745099</c:v>
                </c:pt>
                <c:pt idx="181">
                  <c:v>1.0257224455296601</c:v>
                </c:pt>
                <c:pt idx="182">
                  <c:v>1.02875661555283</c:v>
                </c:pt>
                <c:pt idx="183">
                  <c:v>1.0277196319061599</c:v>
                </c:pt>
                <c:pt idx="184">
                  <c:v>1.0274928193128099</c:v>
                </c:pt>
                <c:pt idx="185">
                  <c:v>1.0280850031655</c:v>
                </c:pt>
                <c:pt idx="186">
                  <c:v>1.0276340255966101</c:v>
                </c:pt>
                <c:pt idx="187">
                  <c:v>1.029840373781</c:v>
                </c:pt>
                <c:pt idx="188">
                  <c:v>1.0298518467915601</c:v>
                </c:pt>
                <c:pt idx="189">
                  <c:v>1.0293355613164099</c:v>
                </c:pt>
                <c:pt idx="190">
                  <c:v>1.0302278085221801</c:v>
                </c:pt>
                <c:pt idx="191">
                  <c:v>1.0283744760472899</c:v>
                </c:pt>
                <c:pt idx="192">
                  <c:v>1.0282959300519301</c:v>
                </c:pt>
                <c:pt idx="193">
                  <c:v>1.02405797645935</c:v>
                </c:pt>
                <c:pt idx="194">
                  <c:v>1.0299392181796601</c:v>
                </c:pt>
                <c:pt idx="195">
                  <c:v>1.02946088189328</c:v>
                </c:pt>
                <c:pt idx="196">
                  <c:v>1.02755106690488</c:v>
                </c:pt>
                <c:pt idx="197">
                  <c:v>1.02732601939007</c:v>
                </c:pt>
                <c:pt idx="198">
                  <c:v>1.0285412759700301</c:v>
                </c:pt>
                <c:pt idx="199">
                  <c:v>1.02456367146321</c:v>
                </c:pt>
                <c:pt idx="200">
                  <c:v>1.02585041372435</c:v>
                </c:pt>
                <c:pt idx="201">
                  <c:v>1.0260516326787701</c:v>
                </c:pt>
                <c:pt idx="202">
                  <c:v>1.0253994361554599</c:v>
                </c:pt>
                <c:pt idx="203">
                  <c:v>1.0214650760730599</c:v>
                </c:pt>
                <c:pt idx="204">
                  <c:v>1.02601544856854</c:v>
                </c:pt>
                <c:pt idx="205">
                  <c:v>1.0245645540024899</c:v>
                </c:pt>
                <c:pt idx="206">
                  <c:v>1.01488221563012</c:v>
                </c:pt>
                <c:pt idx="207">
                  <c:v>1.01494840607565</c:v>
                </c:pt>
                <c:pt idx="208">
                  <c:v>1.01864889325051</c:v>
                </c:pt>
                <c:pt idx="209">
                  <c:v>1.0133660131577999</c:v>
                </c:pt>
                <c:pt idx="210">
                  <c:v>1.0112479189007899</c:v>
                </c:pt>
                <c:pt idx="211">
                  <c:v>1.0137525653597099</c:v>
                </c:pt>
                <c:pt idx="212">
                  <c:v>1.0134825083419401</c:v>
                </c:pt>
                <c:pt idx="213">
                  <c:v>1.0167734972937701</c:v>
                </c:pt>
                <c:pt idx="214">
                  <c:v>1.01279589278696</c:v>
                </c:pt>
                <c:pt idx="215">
                  <c:v>1.0145759745021199</c:v>
                </c:pt>
                <c:pt idx="216">
                  <c:v>1.01448242533911</c:v>
                </c:pt>
                <c:pt idx="217">
                  <c:v>1.0141479429543501</c:v>
                </c:pt>
                <c:pt idx="218">
                  <c:v>1.01724300818741</c:v>
                </c:pt>
                <c:pt idx="219">
                  <c:v>1.0144621269358101</c:v>
                </c:pt>
                <c:pt idx="220">
                  <c:v>1.0139926160421699</c:v>
                </c:pt>
                <c:pt idx="221">
                  <c:v>1.0128973848034399</c:v>
                </c:pt>
                <c:pt idx="222">
                  <c:v>1.01592890720879</c:v>
                </c:pt>
                <c:pt idx="223">
                  <c:v>1.01793844913513</c:v>
                </c:pt>
                <c:pt idx="224">
                  <c:v>1.01679909093271</c:v>
                </c:pt>
                <c:pt idx="225">
                  <c:v>1.0196461626298501</c:v>
                </c:pt>
                <c:pt idx="226">
                  <c:v>1.01600480558633</c:v>
                </c:pt>
                <c:pt idx="227">
                  <c:v>1.01714504632803</c:v>
                </c:pt>
                <c:pt idx="228">
                  <c:v>1.0202498194931</c:v>
                </c:pt>
                <c:pt idx="229">
                  <c:v>1.0219152206762301</c:v>
                </c:pt>
                <c:pt idx="230">
                  <c:v>1.0223960500001199</c:v>
                </c:pt>
                <c:pt idx="231">
                  <c:v>1.02003335418445</c:v>
                </c:pt>
                <c:pt idx="232">
                  <c:v>1.0206569584991501</c:v>
                </c:pt>
                <c:pt idx="233">
                  <c:v>1.02012178256585</c:v>
                </c:pt>
                <c:pt idx="234">
                  <c:v>1.0184988567002</c:v>
                </c:pt>
                <c:pt idx="235">
                  <c:v>1.02021866039683</c:v>
                </c:pt>
                <c:pt idx="236">
                  <c:v>1.0182819925648201</c:v>
                </c:pt>
                <c:pt idx="237">
                  <c:v>1.01938320020312</c:v>
                </c:pt>
                <c:pt idx="238">
                  <c:v>1.0131821302334401</c:v>
                </c:pt>
                <c:pt idx="239">
                  <c:v>1.0173949826995801</c:v>
                </c:pt>
                <c:pt idx="240">
                  <c:v>1.01675861089246</c:v>
                </c:pt>
                <c:pt idx="241">
                  <c:v>1.0168386017620701</c:v>
                </c:pt>
                <c:pt idx="242">
                  <c:v>1.01957251192786</c:v>
                </c:pt>
                <c:pt idx="243">
                  <c:v>1.01741809117302</c:v>
                </c:pt>
                <c:pt idx="244">
                  <c:v>1.0187788247438401</c:v>
                </c:pt>
                <c:pt idx="245">
                  <c:v>1.02234819510334</c:v>
                </c:pt>
                <c:pt idx="246">
                  <c:v>1.0191201191208401</c:v>
                </c:pt>
                <c:pt idx="247">
                  <c:v>1.01922943997598</c:v>
                </c:pt>
                <c:pt idx="248">
                  <c:v>1.0206070605081601</c:v>
                </c:pt>
                <c:pt idx="249">
                  <c:v>1.0210585645277399</c:v>
                </c:pt>
                <c:pt idx="250">
                  <c:v>1.0245754964282701</c:v>
                </c:pt>
                <c:pt idx="251">
                  <c:v>1.0267601359560701</c:v>
                </c:pt>
                <c:pt idx="252">
                  <c:v>1.0247034818196501</c:v>
                </c:pt>
                <c:pt idx="253">
                  <c:v>1.02174826358127</c:v>
                </c:pt>
                <c:pt idx="254">
                  <c:v>1.02572558737578</c:v>
                </c:pt>
                <c:pt idx="255">
                  <c:v>1.02581438501564</c:v>
                </c:pt>
                <c:pt idx="256">
                  <c:v>1.02553874234191</c:v>
                </c:pt>
                <c:pt idx="257">
                  <c:v>1.02524737508612</c:v>
                </c:pt>
                <c:pt idx="258">
                  <c:v>1.0260188045823999</c:v>
                </c:pt>
                <c:pt idx="259">
                  <c:v>1.02690678098099</c:v>
                </c:pt>
                <c:pt idx="260">
                  <c:v>1.0268993811776701</c:v>
                </c:pt>
                <c:pt idx="261">
                  <c:v>1.02860226091706</c:v>
                </c:pt>
                <c:pt idx="262">
                  <c:v>1.0273711186394201</c:v>
                </c:pt>
                <c:pt idx="263">
                  <c:v>1.02709455099028</c:v>
                </c:pt>
                <c:pt idx="264">
                  <c:v>1.0277753328958701</c:v>
                </c:pt>
                <c:pt idx="265">
                  <c:v>1.0284487149981301</c:v>
                </c:pt>
                <c:pt idx="266">
                  <c:v>1.0287715314180399</c:v>
                </c:pt>
                <c:pt idx="267">
                  <c:v>1.0289102777303201</c:v>
                </c:pt>
                <c:pt idx="268">
                  <c:v>1.0292580684864301</c:v>
                </c:pt>
                <c:pt idx="269">
                  <c:v>1.0289842757635299</c:v>
                </c:pt>
                <c:pt idx="270">
                  <c:v>1.0289010856134999</c:v>
                </c:pt>
                <c:pt idx="271">
                  <c:v>1.0292860613078001</c:v>
                </c:pt>
                <c:pt idx="272">
                  <c:v>1.0312029747649401</c:v>
                </c:pt>
                <c:pt idx="273">
                  <c:v>1.0318701075999099</c:v>
                </c:pt>
                <c:pt idx="274">
                  <c:v>1.03181173347685</c:v>
                </c:pt>
                <c:pt idx="275">
                  <c:v>1.0337103063788999</c:v>
                </c:pt>
                <c:pt idx="276">
                  <c:v>1.03404820295023</c:v>
                </c:pt>
                <c:pt idx="277">
                  <c:v>1.0396354065695199</c:v>
                </c:pt>
                <c:pt idx="278">
                  <c:v>1.0365784571709999</c:v>
                </c:pt>
                <c:pt idx="279">
                  <c:v>1.0395039533342001</c:v>
                </c:pt>
                <c:pt idx="280">
                  <c:v>1.03921810871512</c:v>
                </c:pt>
                <c:pt idx="281">
                  <c:v>1.04284145393293</c:v>
                </c:pt>
                <c:pt idx="282">
                  <c:v>1.03828646699366</c:v>
                </c:pt>
                <c:pt idx="283">
                  <c:v>1.03931339025481</c:v>
                </c:pt>
                <c:pt idx="284">
                  <c:v>1.04142281767526</c:v>
                </c:pt>
                <c:pt idx="285">
                  <c:v>1.0404752956971901</c:v>
                </c:pt>
                <c:pt idx="286">
                  <c:v>1.04162220311944</c:v>
                </c:pt>
                <c:pt idx="287">
                  <c:v>1.04189922537373</c:v>
                </c:pt>
                <c:pt idx="288">
                  <c:v>1.0409869928548099</c:v>
                </c:pt>
                <c:pt idx="289">
                  <c:v>1.0408167212144299</c:v>
                </c:pt>
                <c:pt idx="290">
                  <c:v>1.0423703396533299</c:v>
                </c:pt>
                <c:pt idx="291">
                  <c:v>1.0437360417222801</c:v>
                </c:pt>
                <c:pt idx="292">
                  <c:v>1.0430699531809</c:v>
                </c:pt>
                <c:pt idx="293">
                  <c:v>1.0436451713649799</c:v>
                </c:pt>
                <c:pt idx="294">
                  <c:v>1.0451299753585499</c:v>
                </c:pt>
                <c:pt idx="295">
                  <c:v>1.04459004663362</c:v>
                </c:pt>
                <c:pt idx="296">
                  <c:v>1.04439066118944</c:v>
                </c:pt>
                <c:pt idx="297">
                  <c:v>1.0482160385608701</c:v>
                </c:pt>
                <c:pt idx="298">
                  <c:v>1.0461348427077299</c:v>
                </c:pt>
                <c:pt idx="299">
                  <c:v>1.0467541727157501</c:v>
                </c:pt>
                <c:pt idx="300">
                  <c:v>1.04626188476066</c:v>
                </c:pt>
                <c:pt idx="301">
                  <c:v>1.04531612725555</c:v>
                </c:pt>
                <c:pt idx="302">
                  <c:v>1.04617101440336</c:v>
                </c:pt>
                <c:pt idx="303">
                  <c:v>1.0467832865195399</c:v>
                </c:pt>
                <c:pt idx="304">
                  <c:v>1.0484295397887</c:v>
                </c:pt>
                <c:pt idx="305">
                  <c:v>1.0483413161408399</c:v>
                </c:pt>
                <c:pt idx="306">
                  <c:v>1.0453522989511701</c:v>
                </c:pt>
                <c:pt idx="307">
                  <c:v>1.04677975757363</c:v>
                </c:pt>
                <c:pt idx="308">
                  <c:v>1.04696767394358</c:v>
                </c:pt>
                <c:pt idx="309">
                  <c:v>1.0471767639890199</c:v>
                </c:pt>
                <c:pt idx="310">
                  <c:v>1.0472023488469</c:v>
                </c:pt>
                <c:pt idx="311">
                  <c:v>1.04705854430088</c:v>
                </c:pt>
                <c:pt idx="312">
                  <c:v>1.0473223330079999</c:v>
                </c:pt>
                <c:pt idx="313">
                  <c:v>1.04710089165186</c:v>
                </c:pt>
                <c:pt idx="314">
                  <c:v>1.04577577246092</c:v>
                </c:pt>
                <c:pt idx="315">
                  <c:v>1.0464198050903399</c:v>
                </c:pt>
                <c:pt idx="316">
                  <c:v>1.04621247951785</c:v>
                </c:pt>
                <c:pt idx="317">
                  <c:v>1.0446641544978199</c:v>
                </c:pt>
                <c:pt idx="318">
                  <c:v>1.0451467378516499</c:v>
                </c:pt>
                <c:pt idx="319">
                  <c:v>1.04477708076709</c:v>
                </c:pt>
                <c:pt idx="320">
                  <c:v>1.0422927028432101</c:v>
                </c:pt>
                <c:pt idx="321">
                  <c:v>1.0419795088932899</c:v>
                </c:pt>
                <c:pt idx="322">
                  <c:v>1.0441736310156899</c:v>
                </c:pt>
                <c:pt idx="323">
                  <c:v>1.0446138670185401</c:v>
                </c:pt>
                <c:pt idx="324">
                  <c:v>1.0445997512348799</c:v>
                </c:pt>
                <c:pt idx="325">
                  <c:v>1.04335226885407</c:v>
                </c:pt>
                <c:pt idx="326">
                  <c:v>1.04528260226936</c:v>
                </c:pt>
                <c:pt idx="327">
                  <c:v>1.0448097235167999</c:v>
                </c:pt>
                <c:pt idx="328">
                  <c:v>1.0447559070915999</c:v>
                </c:pt>
                <c:pt idx="329">
                  <c:v>1.04504792736604</c:v>
                </c:pt>
                <c:pt idx="330">
                  <c:v>1.0447206176324599</c:v>
                </c:pt>
                <c:pt idx="331">
                  <c:v>1.0453549456606099</c:v>
                </c:pt>
                <c:pt idx="332">
                  <c:v>1.0455864113262201</c:v>
                </c:pt>
                <c:pt idx="333">
                  <c:v>1.0454539889964201</c:v>
                </c:pt>
                <c:pt idx="334">
                  <c:v>1.04612846006286</c:v>
                </c:pt>
                <c:pt idx="335">
                  <c:v>1.04557405190877</c:v>
                </c:pt>
                <c:pt idx="336">
                  <c:v>1.04554403618068</c:v>
                </c:pt>
                <c:pt idx="337">
                  <c:v>1.0441138750188701</c:v>
                </c:pt>
                <c:pt idx="338">
                  <c:v>1.0457391384132499</c:v>
                </c:pt>
                <c:pt idx="339">
                  <c:v>1.0430024102641</c:v>
                </c:pt>
                <c:pt idx="340">
                  <c:v>1.04301653531261</c:v>
                </c:pt>
                <c:pt idx="341">
                  <c:v>1.04276405007046</c:v>
                </c:pt>
                <c:pt idx="342">
                  <c:v>1.0428159214595101</c:v>
                </c:pt>
                <c:pt idx="343">
                  <c:v>1.04282518420755</c:v>
                </c:pt>
                <c:pt idx="344">
                  <c:v>1.0427733128185099</c:v>
                </c:pt>
                <c:pt idx="345">
                  <c:v>1.0430947301756299</c:v>
                </c:pt>
                <c:pt idx="346">
                  <c:v>1.04311788704574</c:v>
                </c:pt>
                <c:pt idx="347">
                  <c:v>1.0438718747365201</c:v>
                </c:pt>
                <c:pt idx="348">
                  <c:v>1.04408769676594</c:v>
                </c:pt>
                <c:pt idx="349">
                  <c:v>1.0440728763690701</c:v>
                </c:pt>
                <c:pt idx="350">
                  <c:v>1.04456935966423</c:v>
                </c:pt>
                <c:pt idx="351">
                  <c:v>1.0449426484104001</c:v>
                </c:pt>
                <c:pt idx="352">
                  <c:v>1.04511864062323</c:v>
                </c:pt>
                <c:pt idx="353">
                  <c:v>1.0464521912511999</c:v>
                </c:pt>
                <c:pt idx="354">
                  <c:v>1.0479376430103</c:v>
                </c:pt>
                <c:pt idx="355">
                  <c:v>1.0475508250135801</c:v>
                </c:pt>
                <c:pt idx="356">
                  <c:v>1.04832004527647</c:v>
                </c:pt>
                <c:pt idx="357">
                  <c:v>1.0485318162206601</c:v>
                </c:pt>
                <c:pt idx="358">
                  <c:v>1.0485847589566999</c:v>
                </c:pt>
                <c:pt idx="359">
                  <c:v>1.04851602628184</c:v>
                </c:pt>
                <c:pt idx="360">
                  <c:v>1.0484807311244699</c:v>
                </c:pt>
                <c:pt idx="361">
                  <c:v>1.0485661825580901</c:v>
                </c:pt>
                <c:pt idx="362">
                  <c:v>1.04829868241807</c:v>
                </c:pt>
                <c:pt idx="363">
                  <c:v>1.0487519465442201</c:v>
                </c:pt>
                <c:pt idx="364">
                  <c:v>1.04809527085325</c:v>
                </c:pt>
                <c:pt idx="365">
                  <c:v>1.0485197415615599</c:v>
                </c:pt>
                <c:pt idx="366">
                  <c:v>1.0484361477677999</c:v>
                </c:pt>
                <c:pt idx="367">
                  <c:v>1.0484389342275899</c:v>
                </c:pt>
                <c:pt idx="368">
                  <c:v>1.0487454448047</c:v>
                </c:pt>
                <c:pt idx="369">
                  <c:v>1.0488773372348501</c:v>
                </c:pt>
                <c:pt idx="370">
                  <c:v>1.0490835352594601</c:v>
                </c:pt>
                <c:pt idx="371">
                  <c:v>1.04881324865964</c:v>
                </c:pt>
                <c:pt idx="372">
                  <c:v>1.04868042740956</c:v>
                </c:pt>
                <c:pt idx="373">
                  <c:v>1.0487333701456001</c:v>
                </c:pt>
                <c:pt idx="374">
                  <c:v>1.0489878668065999</c:v>
                </c:pt>
                <c:pt idx="375">
                  <c:v>1.04888383897437</c:v>
                </c:pt>
                <c:pt idx="376">
                  <c:v>1.0492925197438501</c:v>
                </c:pt>
                <c:pt idx="377">
                  <c:v>1.0491968512909899</c:v>
                </c:pt>
                <c:pt idx="378">
                  <c:v>1.04969191231403</c:v>
                </c:pt>
                <c:pt idx="379">
                  <c:v>1.0503355845259601</c:v>
                </c:pt>
                <c:pt idx="380">
                  <c:v>1.0501869733370599</c:v>
                </c:pt>
                <c:pt idx="381">
                  <c:v>1.05010709482302</c:v>
                </c:pt>
                <c:pt idx="382">
                  <c:v>1.0506179457848701</c:v>
                </c:pt>
                <c:pt idx="383">
                  <c:v>1.05016932575837</c:v>
                </c:pt>
                <c:pt idx="384">
                  <c:v>1.05057522006806</c:v>
                </c:pt>
                <c:pt idx="385">
                  <c:v>1.05116780718381</c:v>
                </c:pt>
                <c:pt idx="386">
                  <c:v>1.0508315743689201</c:v>
                </c:pt>
                <c:pt idx="387">
                  <c:v>1.0506337357236899</c:v>
                </c:pt>
                <c:pt idx="388">
                  <c:v>1.0510935015893601</c:v>
                </c:pt>
                <c:pt idx="389">
                  <c:v>1.05103219947394</c:v>
                </c:pt>
                <c:pt idx="390">
                  <c:v>1.05141394446543</c:v>
                </c:pt>
                <c:pt idx="391">
                  <c:v>1.05105263351241</c:v>
                </c:pt>
                <c:pt idx="392">
                  <c:v>1.0513312794916001</c:v>
                </c:pt>
                <c:pt idx="393">
                  <c:v>1.05144738198293</c:v>
                </c:pt>
                <c:pt idx="394">
                  <c:v>1.0514622431018299</c:v>
                </c:pt>
                <c:pt idx="395">
                  <c:v>1.05140279862626</c:v>
                </c:pt>
                <c:pt idx="396">
                  <c:v>1.0508297167290599</c:v>
                </c:pt>
                <c:pt idx="397">
                  <c:v>1.05110836270825</c:v>
                </c:pt>
                <c:pt idx="398">
                  <c:v>1.05104520295297</c:v>
                </c:pt>
                <c:pt idx="399">
                  <c:v>1.0510470605928299</c:v>
                </c:pt>
                <c:pt idx="400">
                  <c:v>1.0514102291857099</c:v>
                </c:pt>
                <c:pt idx="401">
                  <c:v>1.0512421127782601</c:v>
                </c:pt>
                <c:pt idx="402">
                  <c:v>1.05089079420653</c:v>
                </c:pt>
                <c:pt idx="403">
                  <c:v>1.0515969890064201</c:v>
                </c:pt>
                <c:pt idx="404">
                  <c:v>1.05161566670264</c:v>
                </c:pt>
                <c:pt idx="405">
                  <c:v>1.05170905518374</c:v>
                </c:pt>
                <c:pt idx="406">
                  <c:v>1.05170905518374</c:v>
                </c:pt>
                <c:pt idx="407">
                  <c:v>1.0520203501207199</c:v>
                </c:pt>
                <c:pt idx="408">
                  <c:v>1.05205948434137</c:v>
                </c:pt>
                <c:pt idx="409">
                  <c:v>1.0538543220066099</c:v>
                </c:pt>
                <c:pt idx="410">
                  <c:v>1.05324774158654</c:v>
                </c:pt>
                <c:pt idx="411">
                  <c:v>1.05072625259698</c:v>
                </c:pt>
                <c:pt idx="412">
                  <c:v>1.0506808924775899</c:v>
                </c:pt>
                <c:pt idx="413">
                  <c:v>1.05089257303474</c:v>
                </c:pt>
                <c:pt idx="414">
                  <c:v>1.05094730393077</c:v>
                </c:pt>
                <c:pt idx="415">
                  <c:v>1.0510196600306201</c:v>
                </c:pt>
                <c:pt idx="416">
                  <c:v>1.0514278226451399</c:v>
                </c:pt>
                <c:pt idx="417">
                  <c:v>1.0513916445952201</c:v>
                </c:pt>
                <c:pt idx="418">
                  <c:v>1.0512756893070001</c:v>
                </c:pt>
                <c:pt idx="419">
                  <c:v>1.05091761937699</c:v>
                </c:pt>
                <c:pt idx="420">
                  <c:v>1.05148997467962</c:v>
                </c:pt>
                <c:pt idx="421">
                  <c:v>1.0516782860676901</c:v>
                </c:pt>
                <c:pt idx="422">
                  <c:v>1.0509166917346899</c:v>
                </c:pt>
                <c:pt idx="423">
                  <c:v>1.0519973950208601</c:v>
                </c:pt>
                <c:pt idx="424">
                  <c:v>1.0519797698170501</c:v>
                </c:pt>
                <c:pt idx="425">
                  <c:v>1.0521894169781401</c:v>
                </c:pt>
                <c:pt idx="426">
                  <c:v>1.05238143893543</c:v>
                </c:pt>
                <c:pt idx="427">
                  <c:v>1.05191019664412</c:v>
                </c:pt>
                <c:pt idx="428">
                  <c:v>1.0530947958685299</c:v>
                </c:pt>
                <c:pt idx="429">
                  <c:v>1.0532682649797001</c:v>
                </c:pt>
                <c:pt idx="430">
                  <c:v>1.0531383950569</c:v>
                </c:pt>
                <c:pt idx="431">
                  <c:v>1.05276084463847</c:v>
                </c:pt>
                <c:pt idx="432">
                  <c:v>1.0532283763605601</c:v>
                </c:pt>
                <c:pt idx="433">
                  <c:v>1.0530178015571601</c:v>
                </c:pt>
                <c:pt idx="434">
                  <c:v>1.0530354267609701</c:v>
                </c:pt>
                <c:pt idx="435">
                  <c:v>1.053090157657</c:v>
                </c:pt>
                <c:pt idx="436">
                  <c:v>1.0529092674073901</c:v>
                </c:pt>
                <c:pt idx="437">
                  <c:v>1.05249275601212</c:v>
                </c:pt>
                <c:pt idx="438">
                  <c:v>1.0522691942164399</c:v>
                </c:pt>
                <c:pt idx="439">
                  <c:v>1.0519519405478801</c:v>
                </c:pt>
                <c:pt idx="440">
                  <c:v>1.0522793982817999</c:v>
                </c:pt>
                <c:pt idx="441">
                  <c:v>1.0523109381201901</c:v>
                </c:pt>
                <c:pt idx="442">
                  <c:v>1.05253264463126</c:v>
                </c:pt>
                <c:pt idx="443">
                  <c:v>1.0528582470805701</c:v>
                </c:pt>
                <c:pt idx="444">
                  <c:v>1.0534918267753799</c:v>
                </c:pt>
                <c:pt idx="445">
                  <c:v>1.05377475767863</c:v>
                </c:pt>
                <c:pt idx="446">
                  <c:v>1.05400945118198</c:v>
                </c:pt>
                <c:pt idx="447">
                  <c:v>1.0538545349169199</c:v>
                </c:pt>
                <c:pt idx="448">
                  <c:v>1.05428032273525</c:v>
                </c:pt>
                <c:pt idx="449">
                  <c:v>1.05437679753505</c:v>
                </c:pt>
                <c:pt idx="450">
                  <c:v>1.05441204794266</c:v>
                </c:pt>
                <c:pt idx="451">
                  <c:v>1.05453913493855</c:v>
                </c:pt>
                <c:pt idx="452">
                  <c:v>1.0542497105391599</c:v>
                </c:pt>
                <c:pt idx="453">
                  <c:v>1.0539250357321599</c:v>
                </c:pt>
                <c:pt idx="454">
                  <c:v>1.05400945118198</c:v>
                </c:pt>
                <c:pt idx="455">
                  <c:v>1.05439256745424</c:v>
                </c:pt>
                <c:pt idx="456">
                  <c:v>1.0541588015932</c:v>
                </c:pt>
                <c:pt idx="457">
                  <c:v>1.0543536064774</c:v>
                </c:pt>
                <c:pt idx="458">
                  <c:v>1.05411613004714</c:v>
                </c:pt>
                <c:pt idx="459">
                  <c:v>1.0529454454573099</c:v>
                </c:pt>
                <c:pt idx="460">
                  <c:v>1.05388514711301</c:v>
                </c:pt>
                <c:pt idx="461">
                  <c:v>1.0540409910203701</c:v>
                </c:pt>
                <c:pt idx="462">
                  <c:v>1.05428588858909</c:v>
                </c:pt>
                <c:pt idx="463">
                  <c:v>1.0540780967126</c:v>
                </c:pt>
                <c:pt idx="464">
                  <c:v>1.0541356105355599</c:v>
                </c:pt>
                <c:pt idx="465">
                  <c:v>1.053202402376</c:v>
                </c:pt>
                <c:pt idx="466">
                  <c:v>1.0533090812411601</c:v>
                </c:pt>
                <c:pt idx="467">
                  <c:v>1.0534667804331299</c:v>
                </c:pt>
                <c:pt idx="468">
                  <c:v>1.05370611214801</c:v>
                </c:pt>
                <c:pt idx="469">
                  <c:v>1.05336845034872</c:v>
                </c:pt>
                <c:pt idx="470">
                  <c:v>1.0529918275726</c:v>
                </c:pt>
                <c:pt idx="471">
                  <c:v>1.05307809830703</c:v>
                </c:pt>
                <c:pt idx="472">
                  <c:v>1.05317921131835</c:v>
                </c:pt>
                <c:pt idx="473">
                  <c:v>1.05244915682375</c:v>
                </c:pt>
                <c:pt idx="474">
                  <c:v>1.0435492316483901</c:v>
                </c:pt>
                <c:pt idx="475">
                  <c:v>1.04357381456192</c:v>
                </c:pt>
                <c:pt idx="476">
                  <c:v>1.0457425738220401</c:v>
                </c:pt>
                <c:pt idx="477">
                  <c:v>1.0463143541811299</c:v>
                </c:pt>
                <c:pt idx="478">
                  <c:v>1.0436757881291401</c:v>
                </c:pt>
                <c:pt idx="479">
                  <c:v>1.0453456052924801</c:v>
                </c:pt>
                <c:pt idx="480">
                  <c:v>1.04401448604886</c:v>
                </c:pt>
                <c:pt idx="481">
                  <c:v>1.0462478892667799</c:v>
                </c:pt>
                <c:pt idx="482">
                  <c:v>1.0461422737864401</c:v>
                </c:pt>
                <c:pt idx="483">
                  <c:v>1.04553589525275</c:v>
                </c:pt>
                <c:pt idx="484">
                  <c:v>1.0479459312567601</c:v>
                </c:pt>
                <c:pt idx="485">
                  <c:v>1.04894836784173</c:v>
                </c:pt>
                <c:pt idx="486">
                  <c:v>1.0494363841991701</c:v>
                </c:pt>
                <c:pt idx="487">
                  <c:v>1.04868797105399</c:v>
                </c:pt>
                <c:pt idx="488">
                  <c:v>1.0485932813129899</c:v>
                </c:pt>
                <c:pt idx="489">
                  <c:v>1.0497987545541301</c:v>
                </c:pt>
                <c:pt idx="490">
                  <c:v>1.05016021443082</c:v>
                </c:pt>
                <c:pt idx="491">
                  <c:v>1.0499544463398101</c:v>
                </c:pt>
                <c:pt idx="492">
                  <c:v>1.04936354593686</c:v>
                </c:pt>
                <c:pt idx="493">
                  <c:v>1.05060088591776</c:v>
                </c:pt>
                <c:pt idx="494">
                  <c:v>1.05236175090898</c:v>
                </c:pt>
                <c:pt idx="495">
                  <c:v>1.0526412677405801</c:v>
                </c:pt>
                <c:pt idx="496">
                  <c:v>1.05310652214105</c:v>
                </c:pt>
                <c:pt idx="497">
                  <c:v>1.05375660363212</c:v>
                </c:pt>
                <c:pt idx="498">
                  <c:v>1.0541007644215099</c:v>
                </c:pt>
                <c:pt idx="499">
                  <c:v>1.05540912170815</c:v>
                </c:pt>
                <c:pt idx="500">
                  <c:v>1.0547380992166699</c:v>
                </c:pt>
                <c:pt idx="501">
                  <c:v>1.05452231586459</c:v>
                </c:pt>
                <c:pt idx="502">
                  <c:v>1.0548036536527501</c:v>
                </c:pt>
                <c:pt idx="503">
                  <c:v>1.05628773324721</c:v>
                </c:pt>
                <c:pt idx="504">
                  <c:v>1.05838001233191</c:v>
                </c:pt>
                <c:pt idx="505">
                  <c:v>1.0589499717344399</c:v>
                </c:pt>
                <c:pt idx="506">
                  <c:v>1.0645912951499401</c:v>
                </c:pt>
                <c:pt idx="507">
                  <c:v>1.0645803694106</c:v>
                </c:pt>
                <c:pt idx="508">
                  <c:v>1.0666289455379201</c:v>
                </c:pt>
                <c:pt idx="509">
                  <c:v>1.0660781061792399</c:v>
                </c:pt>
                <c:pt idx="510">
                  <c:v>1.0670049730670701</c:v>
                </c:pt>
                <c:pt idx="511">
                  <c:v>1.0659105781759399</c:v>
                </c:pt>
                <c:pt idx="512">
                  <c:v>1.0680702326532701</c:v>
                </c:pt>
                <c:pt idx="513">
                  <c:v>1.06863472918614</c:v>
                </c:pt>
                <c:pt idx="514">
                  <c:v>1.06898708428003</c:v>
                </c:pt>
                <c:pt idx="515">
                  <c:v>1.06755945433886</c:v>
                </c:pt>
                <c:pt idx="516">
                  <c:v>1.070084210606</c:v>
                </c:pt>
                <c:pt idx="517">
                  <c:v>1.0708153246638801</c:v>
                </c:pt>
                <c:pt idx="518">
                  <c:v>1.0702098566084699</c:v>
                </c:pt>
                <c:pt idx="519">
                  <c:v>1.06828055313568</c:v>
                </c:pt>
                <c:pt idx="520">
                  <c:v>1.07070788822698</c:v>
                </c:pt>
                <c:pt idx="521">
                  <c:v>1.0584036847671601</c:v>
                </c:pt>
                <c:pt idx="522">
                  <c:v>1.05815655525232</c:v>
                </c:pt>
                <c:pt idx="523">
                  <c:v>1.0584417761585401</c:v>
                </c:pt>
                <c:pt idx="524">
                  <c:v>1.0591636544781899</c:v>
                </c:pt>
                <c:pt idx="525">
                  <c:v>1.0595399231003999</c:v>
                </c:pt>
                <c:pt idx="526">
                  <c:v>1.0598455832897999</c:v>
                </c:pt>
                <c:pt idx="527">
                  <c:v>1.05931694910205</c:v>
                </c:pt>
                <c:pt idx="528">
                  <c:v>1.0614626486104</c:v>
                </c:pt>
                <c:pt idx="529">
                  <c:v>1.0627725972518201</c:v>
                </c:pt>
                <c:pt idx="530">
                  <c:v>1.0641134323383199</c:v>
                </c:pt>
                <c:pt idx="531">
                  <c:v>1.0646648462255199</c:v>
                </c:pt>
                <c:pt idx="532">
                  <c:v>1.06423425284408</c:v>
                </c:pt>
                <c:pt idx="533">
                  <c:v>1.06501458979483</c:v>
                </c:pt>
                <c:pt idx="534">
                  <c:v>1.06678601826277</c:v>
                </c:pt>
                <c:pt idx="535">
                  <c:v>1.0687136958058301</c:v>
                </c:pt>
                <c:pt idx="536">
                  <c:v>1.06804600353714</c:v>
                </c:pt>
                <c:pt idx="537">
                  <c:v>1.0690534467017301</c:v>
                </c:pt>
                <c:pt idx="538">
                  <c:v>1.0692783418279499</c:v>
                </c:pt>
                <c:pt idx="539">
                  <c:v>1.0698317144829299</c:v>
                </c:pt>
                <c:pt idx="540">
                  <c:v>1.0693819242304801</c:v>
                </c:pt>
                <c:pt idx="541">
                  <c:v>1.0668016959151201</c:v>
                </c:pt>
                <c:pt idx="542">
                  <c:v>1.0651549895674399</c:v>
                </c:pt>
                <c:pt idx="543">
                  <c:v>1.06622376096004</c:v>
                </c:pt>
                <c:pt idx="544">
                  <c:v>1.06483835016505</c:v>
                </c:pt>
                <c:pt idx="545">
                  <c:v>1.0627761113065</c:v>
                </c:pt>
                <c:pt idx="546">
                  <c:v>1.0642204950560901</c:v>
                </c:pt>
                <c:pt idx="547">
                  <c:v>1.0651450095289701</c:v>
                </c:pt>
                <c:pt idx="548">
                  <c:v>1.0634656412372101</c:v>
                </c:pt>
                <c:pt idx="549">
                  <c:v>1.0649526669693501</c:v>
                </c:pt>
                <c:pt idx="550">
                  <c:v>1.0654208215012599</c:v>
                </c:pt>
                <c:pt idx="551">
                  <c:v>1.06604321299134</c:v>
                </c:pt>
                <c:pt idx="552">
                  <c:v>1.0643130372309999</c:v>
                </c:pt>
                <c:pt idx="553">
                  <c:v>1.06184524590004</c:v>
                </c:pt>
                <c:pt idx="554">
                  <c:v>1.0594491293908299</c:v>
                </c:pt>
                <c:pt idx="555">
                  <c:v>1.05736330135043</c:v>
                </c:pt>
                <c:pt idx="556">
                  <c:v>1.0543112241308199</c:v>
                </c:pt>
                <c:pt idx="557">
                  <c:v>1.05242046047872</c:v>
                </c:pt>
                <c:pt idx="558">
                  <c:v>1.0517826452928101</c:v>
                </c:pt>
                <c:pt idx="559">
                  <c:v>1.0513045107224399</c:v>
                </c:pt>
                <c:pt idx="560">
                  <c:v>1.0512382795580499</c:v>
                </c:pt>
                <c:pt idx="561">
                  <c:v>1.04917241159459</c:v>
                </c:pt>
                <c:pt idx="562">
                  <c:v>1.0589809748589301</c:v>
                </c:pt>
                <c:pt idx="563">
                  <c:v>1.05822702831627</c:v>
                </c:pt>
                <c:pt idx="564">
                  <c:v>1.0567309298218801</c:v>
                </c:pt>
                <c:pt idx="565">
                  <c:v>1.05659483838818</c:v>
                </c:pt>
                <c:pt idx="566">
                  <c:v>1.05614755120945</c:v>
                </c:pt>
                <c:pt idx="567">
                  <c:v>1.0557084295167301</c:v>
                </c:pt>
                <c:pt idx="568">
                  <c:v>1.056315397311</c:v>
                </c:pt>
                <c:pt idx="569">
                  <c:v>1.0562972517865099</c:v>
                </c:pt>
                <c:pt idx="570">
                  <c:v>1.0571945479726601</c:v>
                </c:pt>
                <c:pt idx="571">
                  <c:v>1.0571537205425501</c:v>
                </c:pt>
                <c:pt idx="572">
                  <c:v>1.05824698839321</c:v>
                </c:pt>
                <c:pt idx="573">
                  <c:v>1.0595044732405301</c:v>
                </c:pt>
                <c:pt idx="574">
                  <c:v>1.0600615408424401</c:v>
                </c:pt>
                <c:pt idx="575">
                  <c:v>1.05990911843671</c:v>
                </c:pt>
                <c:pt idx="576">
                  <c:v>1.05998805146825</c:v>
                </c:pt>
                <c:pt idx="577">
                  <c:v>1.0609715388957399</c:v>
                </c:pt>
                <c:pt idx="578">
                  <c:v>1.0614433225325399</c:v>
                </c:pt>
                <c:pt idx="579">
                  <c:v>1.06119835795189</c:v>
                </c:pt>
                <c:pt idx="580">
                  <c:v>1.06136801860589</c:v>
                </c:pt>
                <c:pt idx="581">
                  <c:v>1.0613008801652699</c:v>
                </c:pt>
                <c:pt idx="582">
                  <c:v>1.06035640561545</c:v>
                </c:pt>
                <c:pt idx="583">
                  <c:v>1.0607419980109101</c:v>
                </c:pt>
                <c:pt idx="584">
                  <c:v>1.0625266103447299</c:v>
                </c:pt>
                <c:pt idx="585">
                  <c:v>1.0624594719041101</c:v>
                </c:pt>
                <c:pt idx="586">
                  <c:v>1.06233426778511</c:v>
                </c:pt>
                <c:pt idx="587">
                  <c:v>1.0615535562101599</c:v>
                </c:pt>
                <c:pt idx="588">
                  <c:v>1.0628089997641701</c:v>
                </c:pt>
                <c:pt idx="589">
                  <c:v>1.0637649541985801</c:v>
                </c:pt>
                <c:pt idx="590">
                  <c:v>1.0651743189563201</c:v>
                </c:pt>
                <c:pt idx="591">
                  <c:v>1.06460785402154</c:v>
                </c:pt>
                <c:pt idx="592">
                  <c:v>1.0644129900839701</c:v>
                </c:pt>
                <c:pt idx="593">
                  <c:v>1.06441669967695</c:v>
                </c:pt>
                <c:pt idx="594">
                  <c:v>1.06411405217542</c:v>
                </c:pt>
                <c:pt idx="595">
                  <c:v>1.0650564276293</c:v>
                </c:pt>
                <c:pt idx="596">
                  <c:v>1.0635839659826101</c:v>
                </c:pt>
                <c:pt idx="597">
                  <c:v>1.0640370311046701</c:v>
                </c:pt>
                <c:pt idx="598">
                  <c:v>1.0645698356882101</c:v>
                </c:pt>
                <c:pt idx="599">
                  <c:v>1.0644130751559799</c:v>
                </c:pt>
                <c:pt idx="600">
                  <c:v>1.0647522697660501</c:v>
                </c:pt>
                <c:pt idx="601">
                  <c:v>1.0649061121301799</c:v>
                </c:pt>
                <c:pt idx="602">
                  <c:v>1.0643417145412899</c:v>
                </c:pt>
                <c:pt idx="603">
                  <c:v>1.0645910133120799</c:v>
                </c:pt>
                <c:pt idx="604">
                  <c:v>1.0649839600734801</c:v>
                </c:pt>
                <c:pt idx="605">
                  <c:v>1.0652137968584501</c:v>
                </c:pt>
                <c:pt idx="606">
                  <c:v>1.06554372385622</c:v>
                </c:pt>
                <c:pt idx="607">
                  <c:v>1.06560581685861</c:v>
                </c:pt>
                <c:pt idx="608">
                  <c:v>1.06596169317082</c:v>
                </c:pt>
                <c:pt idx="609">
                  <c:v>1.0660386143528899</c:v>
                </c:pt>
                <c:pt idx="610">
                  <c:v>1.0663444455586899</c:v>
                </c:pt>
                <c:pt idx="611">
                  <c:v>1.06623601449481</c:v>
                </c:pt>
                <c:pt idx="612">
                  <c:v>1.06662525421129</c:v>
                </c:pt>
                <c:pt idx="613">
                  <c:v>1.0671933588450999</c:v>
                </c:pt>
                <c:pt idx="614">
                  <c:v>1.0671868715164901</c:v>
                </c:pt>
                <c:pt idx="615">
                  <c:v>1.06791603368168</c:v>
                </c:pt>
                <c:pt idx="616">
                  <c:v>1.06998290006784</c:v>
                </c:pt>
                <c:pt idx="617">
                  <c:v>1.0721622243003699</c:v>
                </c:pt>
                <c:pt idx="618">
                  <c:v>1.0718330130242999</c:v>
                </c:pt>
                <c:pt idx="619">
                  <c:v>1.07192733250835</c:v>
                </c:pt>
                <c:pt idx="620">
                  <c:v>1.0721649450547199</c:v>
                </c:pt>
                <c:pt idx="621">
                  <c:v>1.07244971734311</c:v>
                </c:pt>
                <c:pt idx="622">
                  <c:v>1.0738545335046601</c:v>
                </c:pt>
                <c:pt idx="623">
                  <c:v>1.07460092711405</c:v>
                </c:pt>
                <c:pt idx="624">
                  <c:v>1.0743025510539199</c:v>
                </c:pt>
                <c:pt idx="625">
                  <c:v>1.07363052473003</c:v>
                </c:pt>
                <c:pt idx="626">
                  <c:v>1.0723753500576101</c:v>
                </c:pt>
                <c:pt idx="627">
                  <c:v>1.0750199232836</c:v>
                </c:pt>
                <c:pt idx="628">
                  <c:v>1.0733530077865601</c:v>
                </c:pt>
                <c:pt idx="629">
                  <c:v>1.07549424145822</c:v>
                </c:pt>
                <c:pt idx="630">
                  <c:v>1.07636941744007</c:v>
                </c:pt>
                <c:pt idx="631">
                  <c:v>1.0773380059878701</c:v>
                </c:pt>
                <c:pt idx="632">
                  <c:v>1.0777996273088599</c:v>
                </c:pt>
                <c:pt idx="633">
                  <c:v>1.0779356650262499</c:v>
                </c:pt>
                <c:pt idx="634">
                  <c:v>1.07811432789508</c:v>
                </c:pt>
                <c:pt idx="635">
                  <c:v>1.07830387378131</c:v>
                </c:pt>
                <c:pt idx="636">
                  <c:v>1.07814425619291</c:v>
                </c:pt>
                <c:pt idx="637">
                  <c:v>1.0786187558201601</c:v>
                </c:pt>
                <c:pt idx="638">
                  <c:v>1.0790979165439401</c:v>
                </c:pt>
                <c:pt idx="639">
                  <c:v>1.0790820688157301</c:v>
                </c:pt>
                <c:pt idx="640">
                  <c:v>1.07964792593506</c:v>
                </c:pt>
                <c:pt idx="641">
                  <c:v>1.0798390308929899</c:v>
                </c:pt>
                <c:pt idx="642">
                  <c:v>1.0801205611236999</c:v>
                </c:pt>
                <c:pt idx="643">
                  <c:v>1.08030141166925</c:v>
                </c:pt>
                <c:pt idx="644">
                  <c:v>1.0804953132851001</c:v>
                </c:pt>
                <c:pt idx="645">
                  <c:v>1.08096888069304</c:v>
                </c:pt>
                <c:pt idx="646">
                  <c:v>1.0811366801683</c:v>
                </c:pt>
                <c:pt idx="647">
                  <c:v>1.0812681230905801</c:v>
                </c:pt>
                <c:pt idx="648">
                  <c:v>1.0814349903465299</c:v>
                </c:pt>
                <c:pt idx="649">
                  <c:v>1.0816717740505</c:v>
                </c:pt>
                <c:pt idx="650">
                  <c:v>1.08239517623272</c:v>
                </c:pt>
                <c:pt idx="651">
                  <c:v>1.0825583146114399</c:v>
                </c:pt>
                <c:pt idx="652">
                  <c:v>1.0826021289188601</c:v>
                </c:pt>
                <c:pt idx="653">
                  <c:v>1.0827699283941199</c:v>
                </c:pt>
                <c:pt idx="654">
                  <c:v>1.0821183070985401</c:v>
                </c:pt>
                <c:pt idx="655">
                  <c:v>1.0831968848367199</c:v>
                </c:pt>
                <c:pt idx="656">
                  <c:v>1.0831717149154301</c:v>
                </c:pt>
                <c:pt idx="657">
                  <c:v>1.08324536024068</c:v>
                </c:pt>
                <c:pt idx="658">
                  <c:v>1.0834112952773201</c:v>
                </c:pt>
                <c:pt idx="659">
                  <c:v>1.08419342727587</c:v>
                </c:pt>
                <c:pt idx="660">
                  <c:v>1.08386808273774</c:v>
                </c:pt>
                <c:pt idx="661">
                  <c:v>1.0839519824753701</c:v>
                </c:pt>
                <c:pt idx="662">
                  <c:v>1.08424190267983</c:v>
                </c:pt>
                <c:pt idx="663">
                  <c:v>1.0842521570922099</c:v>
                </c:pt>
                <c:pt idx="664">
                  <c:v>1.0847499622021399</c:v>
                </c:pt>
                <c:pt idx="665">
                  <c:v>1.0850941979104201</c:v>
                </c:pt>
                <c:pt idx="666">
                  <c:v>1.0857212309328499</c:v>
                </c:pt>
                <c:pt idx="667">
                  <c:v>1.08486561094403</c:v>
                </c:pt>
                <c:pt idx="668">
                  <c:v>1.08579351139653</c:v>
                </c:pt>
                <c:pt idx="669">
                  <c:v>1.0867250258722301</c:v>
                </c:pt>
                <c:pt idx="670">
                  <c:v>1.0874279533815301</c:v>
                </c:pt>
                <c:pt idx="671">
                  <c:v>1.08753818108864</c:v>
                </c:pt>
                <c:pt idx="672">
                  <c:v>1.0866202191998899</c:v>
                </c:pt>
                <c:pt idx="673">
                  <c:v>1.08602390537452</c:v>
                </c:pt>
                <c:pt idx="674">
                  <c:v>1.08593355479492</c:v>
                </c:pt>
                <c:pt idx="675">
                  <c:v>1.0855197491403401</c:v>
                </c:pt>
                <c:pt idx="676">
                  <c:v>1.0859136776674001</c:v>
                </c:pt>
                <c:pt idx="677">
                  <c:v>1.0862136415916801</c:v>
                </c:pt>
                <c:pt idx="678">
                  <c:v>1.0861115454367301</c:v>
                </c:pt>
                <c:pt idx="679">
                  <c:v>1.08630941320606</c:v>
                </c:pt>
                <c:pt idx="680">
                  <c:v>1.0833115809748799</c:v>
                </c:pt>
                <c:pt idx="681">
                  <c:v>1.08371815858309</c:v>
                </c:pt>
                <c:pt idx="682">
                  <c:v>1.08463973449502</c:v>
                </c:pt>
                <c:pt idx="683">
                  <c:v>1.0856209417895</c:v>
                </c:pt>
                <c:pt idx="684">
                  <c:v>1.08590554611524</c:v>
                </c:pt>
                <c:pt idx="685">
                  <c:v>1.08540410039845</c:v>
                </c:pt>
                <c:pt idx="686">
                  <c:v>1.08634736044949</c:v>
                </c:pt>
                <c:pt idx="687">
                  <c:v>1.0863717551059799</c:v>
                </c:pt>
                <c:pt idx="688">
                  <c:v>1.0861097384251399</c:v>
                </c:pt>
                <c:pt idx="689">
                  <c:v>1.0870096301979699</c:v>
                </c:pt>
                <c:pt idx="690">
                  <c:v>1.0872445417049399</c:v>
                </c:pt>
                <c:pt idx="691">
                  <c:v>1.0867512275403099</c:v>
                </c:pt>
                <c:pt idx="692">
                  <c:v>1.08692379714735</c:v>
                </c:pt>
                <c:pt idx="693">
                  <c:v>1.0871397350326</c:v>
                </c:pt>
                <c:pt idx="694">
                  <c:v>1.0873710325163799</c:v>
                </c:pt>
                <c:pt idx="695">
                  <c:v>1.08749029528145</c:v>
                </c:pt>
                <c:pt idx="696">
                  <c:v>1.0875815493668499</c:v>
                </c:pt>
                <c:pt idx="697">
                  <c:v>1.08812817037344</c:v>
                </c:pt>
                <c:pt idx="698">
                  <c:v>1.0883739239499599</c:v>
                </c:pt>
                <c:pt idx="699">
                  <c:v>1.08864858971194</c:v>
                </c:pt>
                <c:pt idx="700">
                  <c:v>1.08915003542873</c:v>
                </c:pt>
                <c:pt idx="701">
                  <c:v>1.08955751654274</c:v>
                </c:pt>
                <c:pt idx="702">
                  <c:v>1.08930543842565</c:v>
                </c:pt>
                <c:pt idx="703">
                  <c:v>1.0878345309897299</c:v>
                </c:pt>
                <c:pt idx="704">
                  <c:v>1.08705028795879</c:v>
                </c:pt>
                <c:pt idx="705">
                  <c:v>1.0862795975147901</c:v>
                </c:pt>
                <c:pt idx="706">
                  <c:v>1.0863057991828799</c:v>
                </c:pt>
                <c:pt idx="707">
                  <c:v>1.0872924275121201</c:v>
                </c:pt>
                <c:pt idx="708">
                  <c:v>1.0872065944614999</c:v>
                </c:pt>
                <c:pt idx="709">
                  <c:v>1.08693283220531</c:v>
                </c:pt>
                <c:pt idx="710">
                  <c:v>1.0872770679135899</c:v>
                </c:pt>
                <c:pt idx="711">
                  <c:v>1.0836955709381899</c:v>
                </c:pt>
                <c:pt idx="712">
                  <c:v>1.0837280971468399</c:v>
                </c:pt>
                <c:pt idx="713">
                  <c:v>1.0838760973922701</c:v>
                </c:pt>
                <c:pt idx="714">
                  <c:v>1.08393067248277</c:v>
                </c:pt>
                <c:pt idx="715">
                  <c:v>1.0843385981592399</c:v>
                </c:pt>
                <c:pt idx="716">
                  <c:v>1.0842914230810099</c:v>
                </c:pt>
                <c:pt idx="717">
                  <c:v>1.08425257301658</c:v>
                </c:pt>
                <c:pt idx="718">
                  <c:v>1.0846299736424201</c:v>
                </c:pt>
                <c:pt idx="719">
                  <c:v>1.08416654787393</c:v>
                </c:pt>
                <c:pt idx="720">
                  <c:v>1.0841424978340399</c:v>
                </c:pt>
                <c:pt idx="721">
                  <c:v>1.08430529810402</c:v>
                </c:pt>
                <c:pt idx="722">
                  <c:v>1.0842174229582899</c:v>
                </c:pt>
                <c:pt idx="723">
                  <c:v>1.0845790985580599</c:v>
                </c:pt>
                <c:pt idx="724">
                  <c:v>1.08430529810402</c:v>
                </c:pt>
                <c:pt idx="725">
                  <c:v>1.0847178487881499</c:v>
                </c:pt>
                <c:pt idx="726">
                  <c:v>1.0850684243695099</c:v>
                </c:pt>
                <c:pt idx="727">
                  <c:v>1.0852117996072701</c:v>
                </c:pt>
                <c:pt idx="728">
                  <c:v>1.08558272522237</c:v>
                </c:pt>
                <c:pt idx="729">
                  <c:v>1.08575107550155</c:v>
                </c:pt>
                <c:pt idx="730">
                  <c:v>1.0858639256886899</c:v>
                </c:pt>
                <c:pt idx="731">
                  <c:v>1.0860591010123499</c:v>
                </c:pt>
                <c:pt idx="732">
                  <c:v>1.08647072669495</c:v>
                </c:pt>
                <c:pt idx="733">
                  <c:v>1.08665387699866</c:v>
                </c:pt>
                <c:pt idx="734">
                  <c:v>1.08693045245731</c:v>
                </c:pt>
                <c:pt idx="735">
                  <c:v>1.08689622740055</c:v>
                </c:pt>
                <c:pt idx="736">
                  <c:v>1.08709047772268</c:v>
                </c:pt>
                <c:pt idx="737">
                  <c:v>1.08656032208025</c:v>
                </c:pt>
                <c:pt idx="738">
                  <c:v>1.08634590759688</c:v>
                </c:pt>
                <c:pt idx="739">
                  <c:v>1.08752021139189</c:v>
                </c:pt>
                <c:pt idx="740">
                  <c:v>1.0871022669080099</c:v>
                </c:pt>
                <c:pt idx="741">
                  <c:v>1.0874952456815701</c:v>
                </c:pt>
                <c:pt idx="742">
                  <c:v>1.0879640462420299</c:v>
                </c:pt>
                <c:pt idx="743">
                  <c:v>1.08804818993236</c:v>
                </c:pt>
                <c:pt idx="744">
                  <c:v>1.0883690455427799</c:v>
                </c:pt>
                <c:pt idx="745">
                  <c:v>1.08585285662264</c:v>
                </c:pt>
                <c:pt idx="746">
                  <c:v>1.0868894141036001</c:v>
                </c:pt>
                <c:pt idx="747">
                  <c:v>1.08542156172671</c:v>
                </c:pt>
                <c:pt idx="748">
                  <c:v>1.0869365303527401</c:v>
                </c:pt>
                <c:pt idx="749">
                  <c:v>1.0882313211222301</c:v>
                </c:pt>
                <c:pt idx="750">
                  <c:v>1.08870338969529</c:v>
                </c:pt>
                <c:pt idx="751">
                  <c:v>1.0907855654743599</c:v>
                </c:pt>
                <c:pt idx="752">
                  <c:v>1.09192813451588</c:v>
                </c:pt>
                <c:pt idx="753">
                  <c:v>1.0932999422310801</c:v>
                </c:pt>
                <c:pt idx="754">
                  <c:v>1.0931794333631</c:v>
                </c:pt>
                <c:pt idx="755">
                  <c:v>1.09444251127259</c:v>
                </c:pt>
                <c:pt idx="756">
                  <c:v>1.0947750432616801</c:v>
                </c:pt>
                <c:pt idx="757">
                  <c:v>1.0953250348621599</c:v>
                </c:pt>
                <c:pt idx="758">
                  <c:v>1.0959620103071901</c:v>
                </c:pt>
                <c:pt idx="759">
                  <c:v>1.0965011289271001</c:v>
                </c:pt>
                <c:pt idx="760">
                  <c:v>1.09764822837719</c:v>
                </c:pt>
                <c:pt idx="761">
                  <c:v>1.09991977523451</c:v>
                </c:pt>
                <c:pt idx="762">
                  <c:v>1.10114570379373</c:v>
                </c:pt>
                <c:pt idx="763">
                  <c:v>1.1021568909867001</c:v>
                </c:pt>
                <c:pt idx="764">
                  <c:v>1.1024586161975101</c:v>
                </c:pt>
                <c:pt idx="765">
                  <c:v>1.10330580260022</c:v>
                </c:pt>
                <c:pt idx="766">
                  <c:v>1.1031100889499701</c:v>
                </c:pt>
                <c:pt idx="767">
                  <c:v>1.1034244993047699</c:v>
                </c:pt>
                <c:pt idx="768">
                  <c:v>1.10539613311472</c:v>
                </c:pt>
                <c:pt idx="769">
                  <c:v>1.10761512723262</c:v>
                </c:pt>
                <c:pt idx="770">
                  <c:v>1.1103333723750199</c:v>
                </c:pt>
                <c:pt idx="771">
                  <c:v>1.1151763791370399</c:v>
                </c:pt>
                <c:pt idx="772">
                  <c:v>1.12610281852774</c:v>
                </c:pt>
                <c:pt idx="773">
                  <c:v>1.13708996539329</c:v>
                </c:pt>
                <c:pt idx="774">
                  <c:v>1.1366885711939301</c:v>
                </c:pt>
                <c:pt idx="775">
                  <c:v>1.1349235240148099</c:v>
                </c:pt>
                <c:pt idx="776">
                  <c:v>1.1366767921316501</c:v>
                </c:pt>
                <c:pt idx="777">
                  <c:v>1.13695314705446</c:v>
                </c:pt>
                <c:pt idx="778">
                  <c:v>1.1399395923842299</c:v>
                </c:pt>
                <c:pt idx="779">
                  <c:v>1.1405258272532699</c:v>
                </c:pt>
                <c:pt idx="780">
                  <c:v>1.14069164020696</c:v>
                </c:pt>
                <c:pt idx="781">
                  <c:v>1.13839653522507</c:v>
                </c:pt>
                <c:pt idx="782">
                  <c:v>1.1373010824326799</c:v>
                </c:pt>
                <c:pt idx="783">
                  <c:v>1.1398571389482499</c:v>
                </c:pt>
                <c:pt idx="784">
                  <c:v>1.15035409560645</c:v>
                </c:pt>
                <c:pt idx="785">
                  <c:v>1.1603155579716</c:v>
                </c:pt>
                <c:pt idx="786">
                  <c:v>1.1730487243002801</c:v>
                </c:pt>
                <c:pt idx="787">
                  <c:v>1.1738433579635701</c:v>
                </c:pt>
                <c:pt idx="788">
                  <c:v>1.17148663942512</c:v>
                </c:pt>
                <c:pt idx="789">
                  <c:v>1.1700912735853499</c:v>
                </c:pt>
                <c:pt idx="790">
                  <c:v>1.17145130223826</c:v>
                </c:pt>
                <c:pt idx="791">
                  <c:v>1.17263192671178</c:v>
                </c:pt>
                <c:pt idx="792">
                  <c:v>1.1705207563178499</c:v>
                </c:pt>
                <c:pt idx="793">
                  <c:v>1.1710127586886201</c:v>
                </c:pt>
                <c:pt idx="794">
                  <c:v>1.1719487410993199</c:v>
                </c:pt>
                <c:pt idx="795">
                  <c:v>1.17080435989437</c:v>
                </c:pt>
                <c:pt idx="796">
                  <c:v>1.1720647195587299</c:v>
                </c:pt>
                <c:pt idx="797">
                  <c:v>1.1718055801884899</c:v>
                </c:pt>
                <c:pt idx="798">
                  <c:v>1.1740771270458099</c:v>
                </c:pt>
                <c:pt idx="799">
                  <c:v>1.1785413916513401</c:v>
                </c:pt>
                <c:pt idx="800">
                  <c:v>1.1792221136785599</c:v>
                </c:pt>
                <c:pt idx="801">
                  <c:v>1.18198811812729</c:v>
                </c:pt>
                <c:pt idx="802">
                  <c:v>1.1820080109347</c:v>
                </c:pt>
                <c:pt idx="803">
                  <c:v>1.18180456176799</c:v>
                </c:pt>
                <c:pt idx="804">
                  <c:v>1.18442950812781</c:v>
                </c:pt>
                <c:pt idx="805">
                  <c:v>1.1832874801386799</c:v>
                </c:pt>
                <c:pt idx="806">
                  <c:v>1.18351263054983</c:v>
                </c:pt>
                <c:pt idx="807">
                  <c:v>1.18374591892766</c:v>
                </c:pt>
                <c:pt idx="808">
                  <c:v>1.18466642844128</c:v>
                </c:pt>
                <c:pt idx="809">
                  <c:v>1.18569833719541</c:v>
                </c:pt>
                <c:pt idx="810">
                  <c:v>1.18652015089069</c:v>
                </c:pt>
                <c:pt idx="811">
                  <c:v>1.19098296081501</c:v>
                </c:pt>
                <c:pt idx="812">
                  <c:v>1.1903536528248</c:v>
                </c:pt>
                <c:pt idx="813">
                  <c:v>1.18996082392409</c:v>
                </c:pt>
                <c:pt idx="814">
                  <c:v>1.19012499122588</c:v>
                </c:pt>
                <c:pt idx="815">
                  <c:v>1.18879308627146</c:v>
                </c:pt>
                <c:pt idx="816">
                  <c:v>1.1886855957762399</c:v>
                </c:pt>
                <c:pt idx="817">
                  <c:v>1.18883217372426</c:v>
                </c:pt>
                <c:pt idx="818">
                  <c:v>1.18989144369535</c:v>
                </c:pt>
                <c:pt idx="819">
                  <c:v>1.1904357364756999</c:v>
                </c:pt>
                <c:pt idx="820">
                  <c:v>1.1914520102487001</c:v>
                </c:pt>
                <c:pt idx="821">
                  <c:v>1.1946141851808401</c:v>
                </c:pt>
                <c:pt idx="822">
                  <c:v>1.1945340559025901</c:v>
                </c:pt>
                <c:pt idx="823">
                  <c:v>1.19465034107469</c:v>
                </c:pt>
                <c:pt idx="824">
                  <c:v>1.1972858125802499</c:v>
                </c:pt>
                <c:pt idx="825">
                  <c:v>1.19890696468545</c:v>
                </c:pt>
                <c:pt idx="826">
                  <c:v>1.2014232194599499</c:v>
                </c:pt>
                <c:pt idx="827">
                  <c:v>1.20293590388361</c:v>
                </c:pt>
                <c:pt idx="828">
                  <c:v>1.20288899894024</c:v>
                </c:pt>
                <c:pt idx="829">
                  <c:v>1.20192158448325</c:v>
                </c:pt>
                <c:pt idx="830">
                  <c:v>1.20214242859161</c:v>
                </c:pt>
                <c:pt idx="831">
                  <c:v>1.20250887346168</c:v>
                </c:pt>
                <c:pt idx="832">
                  <c:v>1.2033658658644899</c:v>
                </c:pt>
                <c:pt idx="833">
                  <c:v>1.2047055883094699</c:v>
                </c:pt>
                <c:pt idx="834">
                  <c:v>1.2050505350805001</c:v>
                </c:pt>
                <c:pt idx="835">
                  <c:v>1.2069052347162299</c:v>
                </c:pt>
                <c:pt idx="836">
                  <c:v>1.20913810545787</c:v>
                </c:pt>
                <c:pt idx="837">
                  <c:v>1.2104025845562001</c:v>
                </c:pt>
                <c:pt idx="838">
                  <c:v>1.2104631701080499</c:v>
                </c:pt>
                <c:pt idx="839">
                  <c:v>1.2108169115559599</c:v>
                </c:pt>
                <c:pt idx="840">
                  <c:v>1.21009477086534</c:v>
                </c:pt>
                <c:pt idx="841">
                  <c:v>1.2111491549048301</c:v>
                </c:pt>
                <c:pt idx="842">
                  <c:v>1.2098387480494499</c:v>
                </c:pt>
                <c:pt idx="843">
                  <c:v>1.21059411307496</c:v>
                </c:pt>
                <c:pt idx="844">
                  <c:v>1.2103556796128301</c:v>
                </c:pt>
                <c:pt idx="845">
                  <c:v>1.21078857315267</c:v>
                </c:pt>
                <c:pt idx="846">
                  <c:v>1.2118273222110401</c:v>
                </c:pt>
                <c:pt idx="847">
                  <c:v>1.2134406568256799</c:v>
                </c:pt>
                <c:pt idx="848">
                  <c:v>1.2140611701390001</c:v>
                </c:pt>
                <c:pt idx="849">
                  <c:v>1.2156354173008299</c:v>
                </c:pt>
                <c:pt idx="850">
                  <c:v>1.21641423479802</c:v>
                </c:pt>
                <c:pt idx="851">
                  <c:v>1.2164181435432999</c:v>
                </c:pt>
                <c:pt idx="852">
                  <c:v>1.21665853137807</c:v>
                </c:pt>
                <c:pt idx="853">
                  <c:v>1.2163106530480801</c:v>
                </c:pt>
                <c:pt idx="854">
                  <c:v>1.21617482414958</c:v>
                </c:pt>
                <c:pt idx="855">
                  <c:v>1.2148526910583599</c:v>
                </c:pt>
                <c:pt idx="856">
                  <c:v>1.2127830104321899</c:v>
                </c:pt>
                <c:pt idx="857">
                  <c:v>1.2130820294461699</c:v>
                </c:pt>
                <c:pt idx="858">
                  <c:v>1.2121497936967001</c:v>
                </c:pt>
                <c:pt idx="859">
                  <c:v>1.2104123564194</c:v>
                </c:pt>
                <c:pt idx="860">
                  <c:v>1.2122748735456901</c:v>
                </c:pt>
                <c:pt idx="861">
                  <c:v>1.2133331663304601</c:v>
                </c:pt>
                <c:pt idx="862">
                  <c:v>1.2134035237455101</c:v>
                </c:pt>
                <c:pt idx="863">
                  <c:v>1.2141452081625399</c:v>
                </c:pt>
                <c:pt idx="864">
                  <c:v>1.21430546671905</c:v>
                </c:pt>
                <c:pt idx="865">
                  <c:v>1.2125172157530999</c:v>
                </c:pt>
                <c:pt idx="866">
                  <c:v>1.2097293031815901</c:v>
                </c:pt>
                <c:pt idx="867">
                  <c:v>1.2080387708476501</c:v>
                </c:pt>
                <c:pt idx="868">
                  <c:v>1.20841205602197</c:v>
                </c:pt>
                <c:pt idx="869">
                  <c:v>1.2092045541276399</c:v>
                </c:pt>
                <c:pt idx="870">
                  <c:v>1.20988369862018</c:v>
                </c:pt>
                <c:pt idx="871">
                  <c:v>1.2103038887378601</c:v>
                </c:pt>
                <c:pt idx="872">
                  <c:v>1.21099964539784</c:v>
                </c:pt>
                <c:pt idx="873">
                  <c:v>1.2113631587089499</c:v>
                </c:pt>
                <c:pt idx="874">
                  <c:v>1.2118615237322501</c:v>
                </c:pt>
                <c:pt idx="875">
                  <c:v>1.2108628393130101</c:v>
                </c:pt>
                <c:pt idx="876">
                  <c:v>1.21128791536229</c:v>
                </c:pt>
                <c:pt idx="877">
                  <c:v>1.21125664540005</c:v>
                </c:pt>
                <c:pt idx="878">
                  <c:v>1.2115468697371401</c:v>
                </c:pt>
                <c:pt idx="879">
                  <c:v>1.21137390775847</c:v>
                </c:pt>
                <c:pt idx="880">
                  <c:v>1.2124830142318901</c:v>
                </c:pt>
                <c:pt idx="881">
                  <c:v>1.2133488013115801</c:v>
                </c:pt>
                <c:pt idx="882">
                  <c:v>1.2136742043562001</c:v>
                </c:pt>
                <c:pt idx="883">
                  <c:v>1.21451849333685</c:v>
                </c:pt>
                <c:pt idx="884">
                  <c:v>1.21477353896642</c:v>
                </c:pt>
                <c:pt idx="885">
                  <c:v>1.2138579153844</c:v>
                </c:pt>
                <c:pt idx="886">
                  <c:v>1.2144706112071599</c:v>
                </c:pt>
                <c:pt idx="887">
                  <c:v>1.2142517214714399</c:v>
                </c:pt>
                <c:pt idx="888">
                  <c:v>1.2152836302255601</c:v>
                </c:pt>
                <c:pt idx="889">
                  <c:v>1.2152298849779499</c:v>
                </c:pt>
                <c:pt idx="890">
                  <c:v>1.2152963336477201</c:v>
                </c:pt>
                <c:pt idx="891">
                  <c:v>1.2158347633101501</c:v>
                </c:pt>
                <c:pt idx="892">
                  <c:v>1.2155464933456901</c:v>
                </c:pt>
                <c:pt idx="893">
                  <c:v>1.2153979610250201</c:v>
                </c:pt>
                <c:pt idx="894">
                  <c:v>1.21572434125597</c:v>
                </c:pt>
                <c:pt idx="895">
                  <c:v>1.21602922338787</c:v>
                </c:pt>
                <c:pt idx="896">
                  <c:v>1.2162334553287899</c:v>
                </c:pt>
                <c:pt idx="897">
                  <c:v>1.21650706749844</c:v>
                </c:pt>
                <c:pt idx="898">
                  <c:v>1.2161396454420501</c:v>
                </c:pt>
                <c:pt idx="899">
                  <c:v>1.21717839450041</c:v>
                </c:pt>
                <c:pt idx="900">
                  <c:v>1.21707969868207</c:v>
                </c:pt>
                <c:pt idx="901">
                  <c:v>1.2172419116112301</c:v>
                </c:pt>
                <c:pt idx="902">
                  <c:v>1.21680413213978</c:v>
                </c:pt>
                <c:pt idx="903">
                  <c:v>1.2170288849934201</c:v>
                </c:pt>
                <c:pt idx="904">
                  <c:v>1.21770607511332</c:v>
                </c:pt>
                <c:pt idx="905">
                  <c:v>1.21652367966588</c:v>
                </c:pt>
                <c:pt idx="906">
                  <c:v>1.21696829944157</c:v>
                </c:pt>
                <c:pt idx="907">
                  <c:v>1.21696243632365</c:v>
                </c:pt>
                <c:pt idx="908">
                  <c:v>1.21379026748459</c:v>
                </c:pt>
                <c:pt idx="909">
                  <c:v>1.21331379326388</c:v>
                </c:pt>
                <c:pt idx="910">
                  <c:v>1.20982459293944</c:v>
                </c:pt>
                <c:pt idx="911">
                  <c:v>1.21095923193974</c:v>
                </c:pt>
                <c:pt idx="912">
                  <c:v>1.2136827363375</c:v>
                </c:pt>
                <c:pt idx="913">
                  <c:v>1.2150843492202199</c:v>
                </c:pt>
                <c:pt idx="914">
                  <c:v>1.2158917598160199</c:v>
                </c:pt>
                <c:pt idx="915">
                  <c:v>1.2152169070331</c:v>
                </c:pt>
                <c:pt idx="916">
                  <c:v>1.21527175718672</c:v>
                </c:pt>
                <c:pt idx="917">
                  <c:v>1.21585747847001</c:v>
                </c:pt>
                <c:pt idx="918">
                  <c:v>1.2162384911442501</c:v>
                </c:pt>
                <c:pt idx="919">
                  <c:v>1.2153501691745801</c:v>
                </c:pt>
                <c:pt idx="920">
                  <c:v>1.2159667256301201</c:v>
                </c:pt>
                <c:pt idx="921">
                  <c:v>1.21728672955592</c:v>
                </c:pt>
                <c:pt idx="922">
                  <c:v>1.21742815854797</c:v>
                </c:pt>
                <c:pt idx="923">
                  <c:v>1.2183978252973899</c:v>
                </c:pt>
                <c:pt idx="924">
                  <c:v>1.2179568996162899</c:v>
                </c:pt>
                <c:pt idx="925">
                  <c:v>1.2204129573409801</c:v>
                </c:pt>
                <c:pt idx="926">
                  <c:v>1.2203306881887399</c:v>
                </c:pt>
                <c:pt idx="927">
                  <c:v>1.2206061511928601</c:v>
                </c:pt>
                <c:pt idx="928">
                  <c:v>1.22081875686719</c:v>
                </c:pt>
                <c:pt idx="929">
                  <c:v>1.2206828741101201</c:v>
                </c:pt>
                <c:pt idx="930">
                  <c:v>1.22167287705447</c:v>
                </c:pt>
                <c:pt idx="931">
                  <c:v>1.22158783478474</c:v>
                </c:pt>
                <c:pt idx="932">
                  <c:v>1.22292725053298</c:v>
                </c:pt>
                <c:pt idx="933">
                  <c:v>1.2246179278300999</c:v>
                </c:pt>
                <c:pt idx="934">
                  <c:v>1.22619490731009</c:v>
                </c:pt>
                <c:pt idx="935">
                  <c:v>1.2268105393931299</c:v>
                </c:pt>
                <c:pt idx="936">
                  <c:v>1.2259462511083801</c:v>
                </c:pt>
                <c:pt idx="937">
                  <c:v>1.22696860709013</c:v>
                </c:pt>
                <c:pt idx="938">
                  <c:v>1.2276886932653399</c:v>
                </c:pt>
                <c:pt idx="939">
                  <c:v>1.22671255590844</c:v>
                </c:pt>
                <c:pt idx="940">
                  <c:v>1.2271165066896601</c:v>
                </c:pt>
                <c:pt idx="941">
                  <c:v>1.22708801216959</c:v>
                </c:pt>
                <c:pt idx="942">
                  <c:v>1.22692294046713</c:v>
                </c:pt>
                <c:pt idx="943">
                  <c:v>1.22634651697738</c:v>
                </c:pt>
                <c:pt idx="944">
                  <c:v>1.2271529556096801</c:v>
                </c:pt>
                <c:pt idx="945">
                  <c:v>1.22790396890642</c:v>
                </c:pt>
                <c:pt idx="946">
                  <c:v>1.2272416361465599</c:v>
                </c:pt>
                <c:pt idx="947">
                  <c:v>1.2271529556096801</c:v>
                </c:pt>
                <c:pt idx="948">
                  <c:v>1.2278115933471601</c:v>
                </c:pt>
                <c:pt idx="949">
                  <c:v>1.22715849814323</c:v>
                </c:pt>
                <c:pt idx="950">
                  <c:v>1.2255252982556</c:v>
                </c:pt>
                <c:pt idx="951">
                  <c:v>1.2270993777853101</c:v>
                </c:pt>
                <c:pt idx="952">
                  <c:v>1.2270688938507499</c:v>
                </c:pt>
                <c:pt idx="953">
                  <c:v>1.2273848182634099</c:v>
                </c:pt>
                <c:pt idx="954">
                  <c:v>1.23080640897821</c:v>
                </c:pt>
                <c:pt idx="955">
                  <c:v>1.2295316262604901</c:v>
                </c:pt>
                <c:pt idx="956">
                  <c:v>1.2299676389001699</c:v>
                </c:pt>
                <c:pt idx="957">
                  <c:v>1.23019673028712</c:v>
                </c:pt>
                <c:pt idx="958">
                  <c:v>1.2303426836707501</c:v>
                </c:pt>
                <c:pt idx="959">
                  <c:v>1.2304452205415199</c:v>
                </c:pt>
                <c:pt idx="960">
                  <c:v>1.2300443106143499</c:v>
                </c:pt>
                <c:pt idx="961">
                  <c:v>1.2305477574122901</c:v>
                </c:pt>
                <c:pt idx="962">
                  <c:v>1.22958058530689</c:v>
                </c:pt>
                <c:pt idx="963">
                  <c:v>1.2277413879221299</c:v>
                </c:pt>
                <c:pt idx="964">
                  <c:v>1.22906143466388</c:v>
                </c:pt>
                <c:pt idx="965">
                  <c:v>1.2279954207100801</c:v>
                </c:pt>
                <c:pt idx="966">
                  <c:v>1.2286568297143401</c:v>
                </c:pt>
                <c:pt idx="967">
                  <c:v>1.2286982154854</c:v>
                </c:pt>
                <c:pt idx="968">
                  <c:v>1.2285149356421401</c:v>
                </c:pt>
                <c:pt idx="969">
                  <c:v>1.22798775974888</c:v>
                </c:pt>
                <c:pt idx="970">
                  <c:v>1.22760937555634</c:v>
                </c:pt>
                <c:pt idx="971">
                  <c:v>1.22752758938972</c:v>
                </c:pt>
                <c:pt idx="972">
                  <c:v>1.2263067091434601</c:v>
                </c:pt>
                <c:pt idx="973">
                  <c:v>1.22645254471767</c:v>
                </c:pt>
                <c:pt idx="974">
                  <c:v>1.22447095458432</c:v>
                </c:pt>
                <c:pt idx="975">
                  <c:v>1.22279975773391</c:v>
                </c:pt>
                <c:pt idx="976">
                  <c:v>1.2226499806577</c:v>
                </c:pt>
                <c:pt idx="977">
                  <c:v>1.2227163445685201</c:v>
                </c:pt>
                <c:pt idx="978">
                  <c:v>1.2213208589993401</c:v>
                </c:pt>
                <c:pt idx="979">
                  <c:v>1.2180450626236099</c:v>
                </c:pt>
                <c:pt idx="980">
                  <c:v>1.21514625013017</c:v>
                </c:pt>
                <c:pt idx="981">
                  <c:v>1.21596842524755</c:v>
                </c:pt>
                <c:pt idx="982">
                  <c:v>1.21837319529377</c:v>
                </c:pt>
                <c:pt idx="983">
                  <c:v>1.2178607184268899</c:v>
                </c:pt>
                <c:pt idx="984">
                  <c:v>1.2185262009770499</c:v>
                </c:pt>
                <c:pt idx="985">
                  <c:v>1.21934284576853</c:v>
                </c:pt>
                <c:pt idx="986">
                  <c:v>1.21978988044557</c:v>
                </c:pt>
                <c:pt idx="987">
                  <c:v>1.2200608664147501</c:v>
                </c:pt>
                <c:pt idx="988">
                  <c:v>1.2199852852941</c:v>
                </c:pt>
                <c:pt idx="989">
                  <c:v>1.2190543471006601</c:v>
                </c:pt>
                <c:pt idx="990">
                  <c:v>1.2197281251396701</c:v>
                </c:pt>
                <c:pt idx="991">
                  <c:v>1.21915112780394</c:v>
                </c:pt>
                <c:pt idx="992">
                  <c:v>1.2197631505370501</c:v>
                </c:pt>
                <c:pt idx="993">
                  <c:v>1.2198083148652501</c:v>
                </c:pt>
                <c:pt idx="994">
                  <c:v>1.22301774733016</c:v>
                </c:pt>
                <c:pt idx="995">
                  <c:v>1.22113927996557</c:v>
                </c:pt>
                <c:pt idx="996">
                  <c:v>1.2227596654547499</c:v>
                </c:pt>
                <c:pt idx="997">
                  <c:v>1.2221338169068801</c:v>
                </c:pt>
                <c:pt idx="998">
                  <c:v>1.2228149687137699</c:v>
                </c:pt>
                <c:pt idx="999">
                  <c:v>1.22424363623835</c:v>
                </c:pt>
                <c:pt idx="1000">
                  <c:v>1.22369152536917</c:v>
                </c:pt>
                <c:pt idx="1001">
                  <c:v>1.22418887390137</c:v>
                </c:pt>
                <c:pt idx="1002">
                  <c:v>1.2239411864379099</c:v>
                </c:pt>
                <c:pt idx="1003">
                  <c:v>1.22440103646966</c:v>
                </c:pt>
                <c:pt idx="1004">
                  <c:v>1.2242273592044499</c:v>
                </c:pt>
                <c:pt idx="1005">
                  <c:v>1.2244474161939001</c:v>
                </c:pt>
                <c:pt idx="1006">
                  <c:v>1.2253748579886501</c:v>
                </c:pt>
                <c:pt idx="1007">
                  <c:v>1.22490790719447</c:v>
                </c:pt>
                <c:pt idx="1008">
                  <c:v>1.2250112638920001</c:v>
                </c:pt>
                <c:pt idx="1009">
                  <c:v>1.22586580230189</c:v>
                </c:pt>
                <c:pt idx="1010">
                  <c:v>1.2253665525397399</c:v>
                </c:pt>
                <c:pt idx="1011">
                  <c:v>1.2259230176165901</c:v>
                </c:pt>
                <c:pt idx="1012">
                  <c:v>1.22701287707888</c:v>
                </c:pt>
                <c:pt idx="1013">
                  <c:v>1.2262672323324499</c:v>
                </c:pt>
                <c:pt idx="1014">
                  <c:v>1.2266963471927099</c:v>
                </c:pt>
                <c:pt idx="1015">
                  <c:v>1.22754350298135</c:v>
                </c:pt>
                <c:pt idx="1016">
                  <c:v>1.2276053324343399</c:v>
                </c:pt>
                <c:pt idx="1017">
                  <c:v>1.2283500543531101</c:v>
                </c:pt>
                <c:pt idx="1018">
                  <c:v>1.22813503550915</c:v>
                </c:pt>
                <c:pt idx="1019">
                  <c:v>1.22829837600435</c:v>
                </c:pt>
                <c:pt idx="1020">
                  <c:v>1.22820332475573</c:v>
                </c:pt>
                <c:pt idx="1021">
                  <c:v>1.2277686729295301</c:v>
                </c:pt>
                <c:pt idx="1022">
                  <c:v>1.2291907503481501</c:v>
                </c:pt>
                <c:pt idx="1023">
                  <c:v>1.2293290251345199</c:v>
                </c:pt>
                <c:pt idx="1024">
                  <c:v>1.22935174170656</c:v>
                </c:pt>
                <c:pt idx="1025">
                  <c:v>1.22920655318088</c:v>
                </c:pt>
                <c:pt idx="1026">
                  <c:v>1.22929149340679</c:v>
                </c:pt>
                <c:pt idx="1027">
                  <c:v>1.22943371890133</c:v>
                </c:pt>
                <c:pt idx="1028">
                  <c:v>1.2292875426986101</c:v>
                </c:pt>
                <c:pt idx="1029">
                  <c:v>1.2294623615356499</c:v>
                </c:pt>
                <c:pt idx="1030">
                  <c:v>1.2291690214531501</c:v>
                </c:pt>
                <c:pt idx="1031">
                  <c:v>1.22935865544588</c:v>
                </c:pt>
                <c:pt idx="1032">
                  <c:v>1.22945446011929</c:v>
                </c:pt>
                <c:pt idx="1033">
                  <c:v>1.2298663214472401</c:v>
                </c:pt>
                <c:pt idx="1034">
                  <c:v>1.22942186677679</c:v>
                </c:pt>
                <c:pt idx="1035">
                  <c:v>1.2303344803667899</c:v>
                </c:pt>
                <c:pt idx="1036">
                  <c:v>1.23016163688383</c:v>
                </c:pt>
                <c:pt idx="1037">
                  <c:v>1.23016756294611</c:v>
                </c:pt>
                <c:pt idx="1038">
                  <c:v>1.22917889822361</c:v>
                </c:pt>
                <c:pt idx="1039">
                  <c:v>1.22872160375156</c:v>
                </c:pt>
                <c:pt idx="1040">
                  <c:v>1.2284667830738301</c:v>
                </c:pt>
                <c:pt idx="1041">
                  <c:v>1.2280450449754201</c:v>
                </c:pt>
                <c:pt idx="1042">
                  <c:v>1.22876209851042</c:v>
                </c:pt>
                <c:pt idx="1043">
                  <c:v>1.22910087173702</c:v>
                </c:pt>
                <c:pt idx="1044">
                  <c:v>1.22927371521997</c:v>
                </c:pt>
                <c:pt idx="1045">
                  <c:v>1.2289388927015601</c:v>
                </c:pt>
                <c:pt idx="1046">
                  <c:v>1.2289655599817899</c:v>
                </c:pt>
                <c:pt idx="1047">
                  <c:v>1.2291808735776999</c:v>
                </c:pt>
                <c:pt idx="1048">
                  <c:v>1.2290169191881499</c:v>
                </c:pt>
                <c:pt idx="1049">
                  <c:v>1.22896457230474</c:v>
                </c:pt>
                <c:pt idx="1050">
                  <c:v>1.2290238329274701</c:v>
                </c:pt>
                <c:pt idx="1051">
                  <c:v>1.22953051125179</c:v>
                </c:pt>
                <c:pt idx="1052">
                  <c:v>1.22935174170656</c:v>
                </c:pt>
                <c:pt idx="1053">
                  <c:v>1.2293418649361101</c:v>
                </c:pt>
                <c:pt idx="1054">
                  <c:v>1.22920951621202</c:v>
                </c:pt>
                <c:pt idx="1055">
                  <c:v>1.22964310643497</c:v>
                </c:pt>
                <c:pt idx="1056">
                  <c:v>1.2301043516151999</c:v>
                </c:pt>
                <c:pt idx="1057">
                  <c:v>1.23018237810179</c:v>
                </c:pt>
                <c:pt idx="1058">
                  <c:v>1.23020311931974</c:v>
                </c:pt>
                <c:pt idx="1059">
                  <c:v>1.2304174452386101</c:v>
                </c:pt>
                <c:pt idx="1060">
                  <c:v>1.23039966705179</c:v>
                </c:pt>
                <c:pt idx="1061">
                  <c:v>1.23048855798588</c:v>
                </c:pt>
                <c:pt idx="1062">
                  <c:v>1.2305379418381499</c:v>
                </c:pt>
                <c:pt idx="1063">
                  <c:v>1.2303571969388301</c:v>
                </c:pt>
                <c:pt idx="1064">
                  <c:v>1.2305438679004199</c:v>
                </c:pt>
                <c:pt idx="1065">
                  <c:v>1.2311532646374701</c:v>
                </c:pt>
                <c:pt idx="1066">
                  <c:v>1.2312046238438299</c:v>
                </c:pt>
                <c:pt idx="1067">
                  <c:v>1.2316984623665601</c:v>
                </c:pt>
                <c:pt idx="1068">
                  <c:v>1.23170340075179</c:v>
                </c:pt>
                <c:pt idx="1069">
                  <c:v>1.2323710704345101</c:v>
                </c:pt>
                <c:pt idx="1070">
                  <c:v>1.23228711788565</c:v>
                </c:pt>
                <c:pt idx="1071">
                  <c:v>1.2322950193020099</c:v>
                </c:pt>
                <c:pt idx="1072">
                  <c:v>1.2326654593114099</c:v>
                </c:pt>
                <c:pt idx="1073">
                  <c:v>1.23219709750402</c:v>
                </c:pt>
                <c:pt idx="1074">
                  <c:v>1.23209917570602</c:v>
                </c:pt>
                <c:pt idx="1075">
                  <c:v>1.23287793113726</c:v>
                </c:pt>
                <c:pt idx="1076">
                  <c:v>1.2326303552706199</c:v>
                </c:pt>
                <c:pt idx="1077">
                  <c:v>1.23301280455714</c:v>
                </c:pt>
                <c:pt idx="1078">
                  <c:v>1.23214444144283</c:v>
                </c:pt>
                <c:pt idx="1079">
                  <c:v>1.23155229170212</c:v>
                </c:pt>
                <c:pt idx="1080">
                  <c:v>1.23173150706826</c:v>
                </c:pt>
                <c:pt idx="1081">
                  <c:v>1.2312686880041499</c:v>
                </c:pt>
                <c:pt idx="1082">
                  <c:v>1.2324880915263601</c:v>
                </c:pt>
                <c:pt idx="1083">
                  <c:v>1.23362250631824</c:v>
                </c:pt>
                <c:pt idx="1084">
                  <c:v>1.2340622306186799</c:v>
                </c:pt>
                <c:pt idx="1085">
                  <c:v>1.23301280455714</c:v>
                </c:pt>
                <c:pt idx="1086">
                  <c:v>1.23340818691131</c:v>
                </c:pt>
                <c:pt idx="1087">
                  <c:v>1.23365761035904</c:v>
                </c:pt>
                <c:pt idx="1088">
                  <c:v>1.23441973756042</c:v>
                </c:pt>
                <c:pt idx="1089">
                  <c:v>1.23333982641082</c:v>
                </c:pt>
                <c:pt idx="1090">
                  <c:v>1.2331698489501499</c:v>
                </c:pt>
                <c:pt idx="1091">
                  <c:v>1.2340862491729101</c:v>
                </c:pt>
                <c:pt idx="1092">
                  <c:v>1.2349961828618301</c:v>
                </c:pt>
                <c:pt idx="1093">
                  <c:v>1.23509040949764</c:v>
                </c:pt>
                <c:pt idx="1094">
                  <c:v>1.2352141974309601</c:v>
                </c:pt>
                <c:pt idx="1095">
                  <c:v>1.2358396036313699</c:v>
                </c:pt>
                <c:pt idx="1096">
                  <c:v>1.23428486414054</c:v>
                </c:pt>
                <c:pt idx="1097">
                  <c:v>1.2356529979408499</c:v>
                </c:pt>
                <c:pt idx="1098">
                  <c:v>1.23530195753293</c:v>
                </c:pt>
                <c:pt idx="1099">
                  <c:v>1.2356557693124901</c:v>
                </c:pt>
                <c:pt idx="1100">
                  <c:v>1.2349232034086099</c:v>
                </c:pt>
                <c:pt idx="1101">
                  <c:v>1.2351800171807099</c:v>
                </c:pt>
                <c:pt idx="1102">
                  <c:v>1.2353444518981</c:v>
                </c:pt>
                <c:pt idx="1103">
                  <c:v>1.2339384426853699</c:v>
                </c:pt>
                <c:pt idx="1104">
                  <c:v>1.2346155811564099</c:v>
                </c:pt>
                <c:pt idx="1105">
                  <c:v>1.2348206626578799</c:v>
                </c:pt>
                <c:pt idx="1106">
                  <c:v>1.2354202027229699</c:v>
                </c:pt>
                <c:pt idx="1107">
                  <c:v>1.23574260562392</c:v>
                </c:pt>
                <c:pt idx="1108">
                  <c:v>1.23678648894218</c:v>
                </c:pt>
                <c:pt idx="1109">
                  <c:v>1.2366682437521499</c:v>
                </c:pt>
                <c:pt idx="1110">
                  <c:v>1.2367273663471601</c:v>
                </c:pt>
                <c:pt idx="1111">
                  <c:v>1.2374257520007901</c:v>
                </c:pt>
                <c:pt idx="1112">
                  <c:v>1.2373620104530401</c:v>
                </c:pt>
                <c:pt idx="1113">
                  <c:v>1.2378322198415299</c:v>
                </c:pt>
                <c:pt idx="1114">
                  <c:v>1.2381342993504501</c:v>
                </c:pt>
                <c:pt idx="1115">
                  <c:v>1.2382091263847601</c:v>
                </c:pt>
                <c:pt idx="1116">
                  <c:v>1.2407209128824199</c:v>
                </c:pt>
                <c:pt idx="1117">
                  <c:v>1.2423541745697499</c:v>
                </c:pt>
                <c:pt idx="1118">
                  <c:v>1.2433417066646399</c:v>
                </c:pt>
                <c:pt idx="1119">
                  <c:v>1.24516896436687</c:v>
                </c:pt>
                <c:pt idx="1120">
                  <c:v>1.2448290094455301</c:v>
                </c:pt>
                <c:pt idx="1121">
                  <c:v>1.2455791273698</c:v>
                </c:pt>
                <c:pt idx="1122">
                  <c:v>1.24741192781531</c:v>
                </c:pt>
                <c:pt idx="1123">
                  <c:v>1.247092296286</c:v>
                </c:pt>
                <c:pt idx="1124">
                  <c:v>1.24744795564665</c:v>
                </c:pt>
                <c:pt idx="1125">
                  <c:v>1.24674679862138</c:v>
                </c:pt>
                <c:pt idx="1126">
                  <c:v>1.2474876786401801</c:v>
                </c:pt>
                <c:pt idx="1127">
                  <c:v>1.24816666469232</c:v>
                </c:pt>
                <c:pt idx="1128">
                  <c:v>1.24878745193999</c:v>
                </c:pt>
                <c:pt idx="1129">
                  <c:v>1.2484779821067</c:v>
                </c:pt>
                <c:pt idx="1130">
                  <c:v>1.2487800616156199</c:v>
                </c:pt>
                <c:pt idx="1131">
                  <c:v>1.2500705970099599</c:v>
                </c:pt>
                <c:pt idx="1132">
                  <c:v>1.2618609357630299</c:v>
                </c:pt>
                <c:pt idx="1133">
                  <c:v>1.26397826369706</c:v>
                </c:pt>
                <c:pt idx="1134">
                  <c:v>1.2679126876373099</c:v>
                </c:pt>
                <c:pt idx="1135">
                  <c:v>1.26962447152115</c:v>
                </c:pt>
                <c:pt idx="1136">
                  <c:v>1.26743878308663</c:v>
                </c:pt>
                <c:pt idx="1137">
                  <c:v>1.2682369381193499</c:v>
                </c:pt>
                <c:pt idx="1138">
                  <c:v>1.2696115384534901</c:v>
                </c:pt>
                <c:pt idx="1139">
                  <c:v>1.2683117651536699</c:v>
                </c:pt>
                <c:pt idx="1140">
                  <c:v>1.2685251607700601</c:v>
                </c:pt>
                <c:pt idx="1141">
                  <c:v>1.2679477916780999</c:v>
                </c:pt>
                <c:pt idx="1142">
                  <c:v>1.26785356504229</c:v>
                </c:pt>
                <c:pt idx="1143">
                  <c:v>1.26921153714658</c:v>
                </c:pt>
                <c:pt idx="1144">
                  <c:v>1.2700032256454701</c:v>
                </c:pt>
                <c:pt idx="1145">
                  <c:v>1.27325404458084</c:v>
                </c:pt>
                <c:pt idx="1146">
                  <c:v>1.27498615185671</c:v>
                </c:pt>
                <c:pt idx="1147">
                  <c:v>1.2746692916990501</c:v>
                </c:pt>
                <c:pt idx="1148">
                  <c:v>1.2747542804293801</c:v>
                </c:pt>
                <c:pt idx="1149">
                  <c:v>1.2738683652946801</c:v>
                </c:pt>
                <c:pt idx="1150">
                  <c:v>1.2730055449236599</c:v>
                </c:pt>
                <c:pt idx="1151">
                  <c:v>1.2729796787883401</c:v>
                </c:pt>
                <c:pt idx="1152">
                  <c:v>1.2734424978524499</c:v>
                </c:pt>
                <c:pt idx="1153">
                  <c:v>1.27217505722178</c:v>
                </c:pt>
                <c:pt idx="1154">
                  <c:v>1.27181755028004</c:v>
                </c:pt>
                <c:pt idx="1155">
                  <c:v>1.27140184453383</c:v>
                </c:pt>
                <c:pt idx="1156">
                  <c:v>1.27097135813887</c:v>
                </c:pt>
                <c:pt idx="1157">
                  <c:v>1.2709129633630001</c:v>
                </c:pt>
                <c:pt idx="1158">
                  <c:v>1.2708852719729</c:v>
                </c:pt>
                <c:pt idx="1159">
                  <c:v>1.2706932783348901</c:v>
                </c:pt>
                <c:pt idx="1160">
                  <c:v>1.2696437746501901</c:v>
                </c:pt>
                <c:pt idx="1161">
                  <c:v>1.2695791614066301</c:v>
                </c:pt>
                <c:pt idx="1162">
                  <c:v>1.27021790947155</c:v>
                </c:pt>
                <c:pt idx="1163">
                  <c:v>1.2723630691577701</c:v>
                </c:pt>
                <c:pt idx="1164">
                  <c:v>1.27200400413284</c:v>
                </c:pt>
                <c:pt idx="1165">
                  <c:v>1.2730359699371401</c:v>
                </c:pt>
                <c:pt idx="1166">
                  <c:v>1.2734365720472201</c:v>
                </c:pt>
                <c:pt idx="1167">
                  <c:v>1.2742783903061901</c:v>
                </c:pt>
                <c:pt idx="1168">
                  <c:v>1.2755540403433501</c:v>
                </c:pt>
                <c:pt idx="1169">
                  <c:v>1.2766044670743899</c:v>
                </c:pt>
                <c:pt idx="1170">
                  <c:v>1.2768121525001199</c:v>
                </c:pt>
                <c:pt idx="1171">
                  <c:v>1.27716475620069</c:v>
                </c:pt>
                <c:pt idx="1172">
                  <c:v>1.28106647306545</c:v>
                </c:pt>
                <c:pt idx="1173">
                  <c:v>1.28212797635252</c:v>
                </c:pt>
                <c:pt idx="1174">
                  <c:v>1.2829337958043601</c:v>
                </c:pt>
                <c:pt idx="1175">
                  <c:v>1.28455651126408</c:v>
                </c:pt>
                <c:pt idx="1176">
                  <c:v>1.28443466914765</c:v>
                </c:pt>
                <c:pt idx="1177">
                  <c:v>1.28363715711284</c:v>
                </c:pt>
                <c:pt idx="1178">
                  <c:v>1.28370084731006</c:v>
                </c:pt>
                <c:pt idx="1179">
                  <c:v>1.28386976478966</c:v>
                </c:pt>
                <c:pt idx="1180">
                  <c:v>1.28792378429995</c:v>
                </c:pt>
                <c:pt idx="1181">
                  <c:v>1.2872739596789899</c:v>
                </c:pt>
                <c:pt idx="1182">
                  <c:v>1.28624476301369</c:v>
                </c:pt>
                <c:pt idx="1183">
                  <c:v>1.2876468703989701</c:v>
                </c:pt>
                <c:pt idx="1184">
                  <c:v>1.29003294517905</c:v>
                </c:pt>
                <c:pt idx="1185">
                  <c:v>1.2892068187078001</c:v>
                </c:pt>
                <c:pt idx="1186">
                  <c:v>1.2894458877089801</c:v>
                </c:pt>
                <c:pt idx="1187">
                  <c:v>1.2930725367654201</c:v>
                </c:pt>
                <c:pt idx="1188">
                  <c:v>1.2952343112857101</c:v>
                </c:pt>
                <c:pt idx="1189">
                  <c:v>1.29449218203109</c:v>
                </c:pt>
                <c:pt idx="1190">
                  <c:v>1.2948023256001899</c:v>
                </c:pt>
                <c:pt idx="1191">
                  <c:v>1.2947801724881101</c:v>
                </c:pt>
                <c:pt idx="1192">
                  <c:v>1.29409988733804</c:v>
                </c:pt>
                <c:pt idx="1193">
                  <c:v>1.29492693685563</c:v>
                </c:pt>
                <c:pt idx="1194">
                  <c:v>1.29364482549411</c:v>
                </c:pt>
                <c:pt idx="1195">
                  <c:v>1.29341221781729</c:v>
                </c:pt>
                <c:pt idx="1196">
                  <c:v>1.2926885494894</c:v>
                </c:pt>
                <c:pt idx="1197">
                  <c:v>1.2913879772011501</c:v>
                </c:pt>
                <c:pt idx="1198">
                  <c:v>1.29150335799323</c:v>
                </c:pt>
                <c:pt idx="1199">
                  <c:v>1.2918439620914299</c:v>
                </c:pt>
                <c:pt idx="1200">
                  <c:v>1.29290823451751</c:v>
                </c:pt>
                <c:pt idx="1201">
                  <c:v>1.2939863526386399</c:v>
                </c:pt>
                <c:pt idx="1202">
                  <c:v>1.29424665170556</c:v>
                </c:pt>
                <c:pt idx="1203">
                  <c:v>1.29362636456738</c:v>
                </c:pt>
                <c:pt idx="1204">
                  <c:v>1.29296454034404</c:v>
                </c:pt>
                <c:pt idx="1205">
                  <c:v>1.2916842750752</c:v>
                </c:pt>
                <c:pt idx="1206">
                  <c:v>1.2919833420882501</c:v>
                </c:pt>
                <c:pt idx="1207">
                  <c:v>1.2915125884565899</c:v>
                </c:pt>
                <c:pt idx="1208">
                  <c:v>1.2918605769254901</c:v>
                </c:pt>
                <c:pt idx="1209">
                  <c:v>1.2867016709503101</c:v>
                </c:pt>
                <c:pt idx="1210">
                  <c:v>1.2873579568956199</c:v>
                </c:pt>
                <c:pt idx="1211">
                  <c:v>1.28790901555856</c:v>
                </c:pt>
                <c:pt idx="1212">
                  <c:v>1.2868973567736599</c:v>
                </c:pt>
                <c:pt idx="1213">
                  <c:v>1.2881268544939899</c:v>
                </c:pt>
                <c:pt idx="1214">
                  <c:v>1.2882754649541801</c:v>
                </c:pt>
                <c:pt idx="1215">
                  <c:v>1.28921051089315</c:v>
                </c:pt>
                <c:pt idx="1216">
                  <c:v>1.2912652120383901</c:v>
                </c:pt>
                <c:pt idx="1217">
                  <c:v>1.2927753158450399</c:v>
                </c:pt>
                <c:pt idx="1218">
                  <c:v>1.2926183979678201</c:v>
                </c:pt>
                <c:pt idx="1219">
                  <c:v>1.29324514643037</c:v>
                </c:pt>
                <c:pt idx="1220">
                  <c:v>1.29356821264817</c:v>
                </c:pt>
                <c:pt idx="1221">
                  <c:v>1.2957576785585501</c:v>
                </c:pt>
                <c:pt idx="1222">
                  <c:v>1.29733608779412</c:v>
                </c:pt>
                <c:pt idx="1223">
                  <c:v>1.29677856780682</c:v>
                </c:pt>
                <c:pt idx="1224">
                  <c:v>1.2970850191905701</c:v>
                </c:pt>
                <c:pt idx="1225">
                  <c:v>1.2976499235485599</c:v>
                </c:pt>
                <c:pt idx="1226">
                  <c:v>1.29891449702968</c:v>
                </c:pt>
                <c:pt idx="1227">
                  <c:v>1.2991000293433299</c:v>
                </c:pt>
                <c:pt idx="1228">
                  <c:v>1.30008768892348</c:v>
                </c:pt>
                <c:pt idx="1229">
                  <c:v>1.30198916437685</c:v>
                </c:pt>
                <c:pt idx="1230">
                  <c:v>1.3018322464996299</c:v>
                </c:pt>
                <c:pt idx="1231">
                  <c:v>1.3015341467710799</c:v>
                </c:pt>
                <c:pt idx="1232">
                  <c:v>1.3016355621426501</c:v>
                </c:pt>
                <c:pt idx="1233">
                  <c:v>1.30128726692716</c:v>
                </c:pt>
                <c:pt idx="1234">
                  <c:v>1.30166731847112</c:v>
                </c:pt>
                <c:pt idx="1235">
                  <c:v>1.3019316130758101</c:v>
                </c:pt>
                <c:pt idx="1236">
                  <c:v>1.30206990676431</c:v>
                </c:pt>
                <c:pt idx="1237">
                  <c:v>1.3023802992651701</c:v>
                </c:pt>
                <c:pt idx="1238">
                  <c:v>1.3022368835882101</c:v>
                </c:pt>
                <c:pt idx="1239">
                  <c:v>1.3022696643143701</c:v>
                </c:pt>
                <c:pt idx="1240">
                  <c:v>1.3022512251559</c:v>
                </c:pt>
                <c:pt idx="1241">
                  <c:v>1.30266200863064</c:v>
                </c:pt>
                <c:pt idx="1242">
                  <c:v>1.30296830354073</c:v>
                </c:pt>
                <c:pt idx="1243">
                  <c:v>1.30300210866458</c:v>
                </c:pt>
                <c:pt idx="1244">
                  <c:v>1.30327254965543</c:v>
                </c:pt>
                <c:pt idx="1245">
                  <c:v>1.3034026481623899</c:v>
                </c:pt>
                <c:pt idx="1246">
                  <c:v>1.30378577289943</c:v>
                </c:pt>
                <c:pt idx="1247">
                  <c:v>1.3038113828417399</c:v>
                </c:pt>
                <c:pt idx="1248">
                  <c:v>1.3041750440226201</c:v>
                </c:pt>
                <c:pt idx="1249">
                  <c:v>1.3043635331980501</c:v>
                </c:pt>
                <c:pt idx="1250">
                  <c:v>1.3046380717796699</c:v>
                </c:pt>
                <c:pt idx="1251">
                  <c:v>1.3048234877620299</c:v>
                </c:pt>
                <c:pt idx="1252">
                  <c:v>1.30478968263818</c:v>
                </c:pt>
                <c:pt idx="1253">
                  <c:v>1.3052609055767801</c:v>
                </c:pt>
                <c:pt idx="1254">
                  <c:v>1.30516666098906</c:v>
                </c:pt>
                <c:pt idx="1255">
                  <c:v>1.3054381263776</c:v>
                </c:pt>
                <c:pt idx="1256">
                  <c:v>1.3055180293976201</c:v>
                </c:pt>
                <c:pt idx="1257">
                  <c:v>1.3057925679792399</c:v>
                </c:pt>
                <c:pt idx="1258">
                  <c:v>1.30549959023915</c:v>
                </c:pt>
                <c:pt idx="1259">
                  <c:v>1.30532441823372</c:v>
                </c:pt>
                <c:pt idx="1260">
                  <c:v>1.3058663246131099</c:v>
                </c:pt>
                <c:pt idx="1261">
                  <c:v>1.30562456675765</c:v>
                </c:pt>
                <c:pt idx="1262">
                  <c:v>1.3057792508092301</c:v>
                </c:pt>
                <c:pt idx="1263">
                  <c:v>1.30609886288933</c:v>
                </c:pt>
                <c:pt idx="1264">
                  <c:v>1.3063518891193999</c:v>
                </c:pt>
                <c:pt idx="1265">
                  <c:v>1.3066284764964</c:v>
                </c:pt>
                <c:pt idx="1266">
                  <c:v>1.3066786719833401</c:v>
                </c:pt>
                <c:pt idx="1267">
                  <c:v>1.30678213615029</c:v>
                </c:pt>
                <c:pt idx="1268">
                  <c:v>1.3066038909517801</c:v>
                </c:pt>
                <c:pt idx="1269">
                  <c:v>1.30659364697486</c:v>
                </c:pt>
                <c:pt idx="1270">
                  <c:v>1.30636725508479</c:v>
                </c:pt>
                <c:pt idx="1271">
                  <c:v>1.30648506081944</c:v>
                </c:pt>
                <c:pt idx="1272">
                  <c:v>1.30662335450794</c:v>
                </c:pt>
                <c:pt idx="1273">
                  <c:v>1.30666842800642</c:v>
                </c:pt>
                <c:pt idx="1274">
                  <c:v>1.30662028131486</c:v>
                </c:pt>
                <c:pt idx="1275">
                  <c:v>1.30681081928569</c:v>
                </c:pt>
                <c:pt idx="1276">
                  <c:v>1.30680774609261</c:v>
                </c:pt>
                <c:pt idx="1277">
                  <c:v>1.3069101858618699</c:v>
                </c:pt>
                <c:pt idx="1278">
                  <c:v>1.3073947259704699</c:v>
                </c:pt>
                <c:pt idx="1279">
                  <c:v>1.30744799465049</c:v>
                </c:pt>
                <c:pt idx="1280">
                  <c:v>1.30696345454189</c:v>
                </c:pt>
                <c:pt idx="1281">
                  <c:v>1.3074387750712499</c:v>
                </c:pt>
                <c:pt idx="1282">
                  <c:v>1.30751867809128</c:v>
                </c:pt>
                <c:pt idx="1283">
                  <c:v>1.3076231666559199</c:v>
                </c:pt>
                <c:pt idx="1284">
                  <c:v>1.3084754655361699</c:v>
                </c:pt>
                <c:pt idx="1285">
                  <c:v>1.3082634152138</c:v>
                </c:pt>
                <c:pt idx="1286">
                  <c:v>1.3085123438530999</c:v>
                </c:pt>
                <c:pt idx="1287">
                  <c:v>1.3083699525738299</c:v>
                </c:pt>
                <c:pt idx="1288">
                  <c:v>1.30864449115545</c:v>
                </c:pt>
                <c:pt idx="1289">
                  <c:v>1.3085533197608099</c:v>
                </c:pt>
                <c:pt idx="1290">
                  <c:v>1.30883502912627</c:v>
                </c:pt>
                <c:pt idx="1291">
                  <c:v>1.3092867885087101</c:v>
                </c:pt>
                <c:pt idx="1292">
                  <c:v>1.30949474124031</c:v>
                </c:pt>
                <c:pt idx="1293">
                  <c:v>1.3081384386953001</c:v>
                </c:pt>
                <c:pt idx="1294">
                  <c:v>1.3071365777519399</c:v>
                </c:pt>
                <c:pt idx="1295">
                  <c:v>1.3073977991635499</c:v>
                </c:pt>
                <c:pt idx="1296">
                  <c:v>1.3078311193875201</c:v>
                </c:pt>
                <c:pt idx="1297">
                  <c:v>1.3077194600390301</c:v>
                </c:pt>
                <c:pt idx="1298">
                  <c:v>1.3075514588174399</c:v>
                </c:pt>
                <c:pt idx="1299">
                  <c:v>1.3073844819935501</c:v>
                </c:pt>
                <c:pt idx="1300">
                  <c:v>1.30745106784357</c:v>
                </c:pt>
                <c:pt idx="1301">
                  <c:v>1.3076846305174801</c:v>
                </c:pt>
                <c:pt idx="1302">
                  <c:v>1.3075012633305001</c:v>
                </c:pt>
                <c:pt idx="1303">
                  <c:v>1.3069460397811099</c:v>
                </c:pt>
                <c:pt idx="1304">
                  <c:v>1.3057812996046201</c:v>
                </c:pt>
                <c:pt idx="1305">
                  <c:v>1.3057976899677</c:v>
                </c:pt>
                <c:pt idx="1306">
                  <c:v>1.3060404722208501</c:v>
                </c:pt>
                <c:pt idx="1307">
                  <c:v>1.30583354388694</c:v>
                </c:pt>
                <c:pt idx="1308">
                  <c:v>1.30464216937044</c:v>
                </c:pt>
                <c:pt idx="1309">
                  <c:v>1.30383289519329</c:v>
                </c:pt>
                <c:pt idx="1310">
                  <c:v>1.3027931315352901</c:v>
                </c:pt>
                <c:pt idx="1311">
                  <c:v>1.30140199946874</c:v>
                </c:pt>
                <c:pt idx="1312">
                  <c:v>1.30165092810804</c:v>
                </c:pt>
                <c:pt idx="1313">
                  <c:v>1.3016089278026399</c:v>
                </c:pt>
                <c:pt idx="1314">
                  <c:v>1.30185171005579</c:v>
                </c:pt>
                <c:pt idx="1315">
                  <c:v>1.3020473700150801</c:v>
                </c:pt>
                <c:pt idx="1316">
                  <c:v>1.2994771562043299</c:v>
                </c:pt>
                <c:pt idx="1317">
                  <c:v>1.2986473940733201</c:v>
                </c:pt>
                <c:pt idx="1318">
                  <c:v>1.2976414355391801</c:v>
                </c:pt>
                <c:pt idx="1319">
                  <c:v>1.2967829902727801</c:v>
                </c:pt>
                <c:pt idx="1320">
                  <c:v>1.2949250363489999</c:v>
                </c:pt>
                <c:pt idx="1321">
                  <c:v>1.2955877033943899</c:v>
                </c:pt>
                <c:pt idx="1322">
                  <c:v>1.29540028241185</c:v>
                </c:pt>
                <c:pt idx="1323">
                  <c:v>1.2992118132096799</c:v>
                </c:pt>
                <c:pt idx="1324">
                  <c:v>1.2988608769821799</c:v>
                </c:pt>
                <c:pt idx="1325">
                  <c:v>1.30060408336564</c:v>
                </c:pt>
                <c:pt idx="1326">
                  <c:v>1.30269918220609</c:v>
                </c:pt>
                <c:pt idx="1327">
                  <c:v>1.3058958574336701</c:v>
                </c:pt>
                <c:pt idx="1328">
                  <c:v>1.3059436689088</c:v>
                </c:pt>
                <c:pt idx="1329">
                  <c:v>1.3042224558039099</c:v>
                </c:pt>
                <c:pt idx="1330">
                  <c:v>1.30465371530964</c:v>
                </c:pt>
                <c:pt idx="1331">
                  <c:v>1.3066837905439099</c:v>
                </c:pt>
                <c:pt idx="1332">
                  <c:v>1.3084633336484599</c:v>
                </c:pt>
                <c:pt idx="1333">
                  <c:v>1.30915564380843</c:v>
                </c:pt>
                <c:pt idx="1334">
                  <c:v>1.30989863413204</c:v>
                </c:pt>
                <c:pt idx="1335">
                  <c:v>1.3114840626475399</c:v>
                </c:pt>
                <c:pt idx="1336">
                  <c:v>1.3132922926371799</c:v>
                </c:pt>
                <c:pt idx="1337">
                  <c:v>1.3125741642806401</c:v>
                </c:pt>
                <c:pt idx="1338">
                  <c:v>1.3123102449378901</c:v>
                </c:pt>
                <c:pt idx="1339">
                  <c:v>1.3128294775578599</c:v>
                </c:pt>
                <c:pt idx="1340">
                  <c:v>1.3121400360864099</c:v>
                </c:pt>
                <c:pt idx="1341">
                  <c:v>1.31036336167036</c:v>
                </c:pt>
                <c:pt idx="1342">
                  <c:v>1.3100611931474999</c:v>
                </c:pt>
                <c:pt idx="1343">
                  <c:v>1.3100258126558999</c:v>
                </c:pt>
                <c:pt idx="1344">
                  <c:v>1.31199373297249</c:v>
                </c:pt>
                <c:pt idx="1345">
                  <c:v>1.3125139218219699</c:v>
                </c:pt>
                <c:pt idx="1346">
                  <c:v>1.31438526295878</c:v>
                </c:pt>
                <c:pt idx="1347">
                  <c:v>1.31746527818703</c:v>
                </c:pt>
                <c:pt idx="1348">
                  <c:v>1.31684851015778</c:v>
                </c:pt>
                <c:pt idx="1349">
                  <c:v>1.3181107331013699</c:v>
                </c:pt>
                <c:pt idx="1350">
                  <c:v>1.3184941811319599</c:v>
                </c:pt>
                <c:pt idx="1351">
                  <c:v>1.31705792441888</c:v>
                </c:pt>
                <c:pt idx="1352">
                  <c:v>1.31846262555837</c:v>
                </c:pt>
                <c:pt idx="1353">
                  <c:v>1.31717840933622</c:v>
                </c:pt>
                <c:pt idx="1354">
                  <c:v>1.3157708395082199</c:v>
                </c:pt>
                <c:pt idx="1355">
                  <c:v>1.31291840690162</c:v>
                </c:pt>
                <c:pt idx="1356">
                  <c:v>1.3113415844516401</c:v>
                </c:pt>
                <c:pt idx="1357">
                  <c:v>1.3115854229748301</c:v>
                </c:pt>
                <c:pt idx="1358">
                  <c:v>1.31029833806417</c:v>
                </c:pt>
                <c:pt idx="1359">
                  <c:v>1.31074859217914</c:v>
                </c:pt>
                <c:pt idx="1360">
                  <c:v>1.31087974418052</c:v>
                </c:pt>
                <c:pt idx="1361">
                  <c:v>1.3105122692462301</c:v>
                </c:pt>
                <c:pt idx="1362">
                  <c:v>1.3101055587069801</c:v>
                </c:pt>
                <c:pt idx="1363">
                  <c:v>1.3103773370438001</c:v>
                </c:pt>
                <c:pt idx="1364">
                  <c:v>1.31132951818864</c:v>
                </c:pt>
                <c:pt idx="1365">
                  <c:v>1.3117429274897201</c:v>
                </c:pt>
                <c:pt idx="1366">
                  <c:v>1.3114261717520901</c:v>
                </c:pt>
                <c:pt idx="1367">
                  <c:v>1.31201087796264</c:v>
                </c:pt>
                <c:pt idx="1368">
                  <c:v>1.3076595536755999</c:v>
                </c:pt>
                <c:pt idx="1369">
                  <c:v>1.30788826854356</c:v>
                </c:pt>
                <c:pt idx="1370">
                  <c:v>1.3034508173188</c:v>
                </c:pt>
                <c:pt idx="1371">
                  <c:v>1.30387092250777</c:v>
                </c:pt>
                <c:pt idx="1372">
                  <c:v>1.3044122316388</c:v>
                </c:pt>
                <c:pt idx="1373">
                  <c:v>1.3046926441488</c:v>
                </c:pt>
                <c:pt idx="1374">
                  <c:v>1.30470086136521</c:v>
                </c:pt>
                <c:pt idx="1375">
                  <c:v>1.304776870617</c:v>
                </c:pt>
                <c:pt idx="1376">
                  <c:v>1.30521032878265</c:v>
                </c:pt>
                <c:pt idx="1377">
                  <c:v>1.3047306487746999</c:v>
                </c:pt>
                <c:pt idx="1378">
                  <c:v>1.3046967527569999</c:v>
                </c:pt>
                <c:pt idx="1379">
                  <c:v>1.30523908904008</c:v>
                </c:pt>
                <c:pt idx="1380">
                  <c:v>1.3062015305121299</c:v>
                </c:pt>
                <c:pt idx="1381">
                  <c:v>1.3065240562562399</c:v>
                </c:pt>
                <c:pt idx="1382">
                  <c:v>1.3071947865457301</c:v>
                </c:pt>
                <c:pt idx="1383">
                  <c:v>1.3073447507452101</c:v>
                </c:pt>
                <c:pt idx="1384">
                  <c:v>1.3072831216221401</c:v>
                </c:pt>
                <c:pt idx="1385">
                  <c:v>1.30778334467111</c:v>
                </c:pt>
                <c:pt idx="1386">
                  <c:v>1.30755942552393</c:v>
                </c:pt>
                <c:pt idx="1387">
                  <c:v>1.3083739571005999</c:v>
                </c:pt>
                <c:pt idx="1388">
                  <c:v>1.30864409809009</c:v>
                </c:pt>
                <c:pt idx="1389">
                  <c:v>1.30917410854855</c:v>
                </c:pt>
                <c:pt idx="1390">
                  <c:v>1.3095274488541899</c:v>
                </c:pt>
                <c:pt idx="1391">
                  <c:v>1.3095130687254699</c:v>
                </c:pt>
                <c:pt idx="1392">
                  <c:v>1.3100420520318801</c:v>
                </c:pt>
                <c:pt idx="1393">
                  <c:v>1.3101283328041899</c:v>
                </c:pt>
                <c:pt idx="1394">
                  <c:v>1.3106039042039399</c:v>
                </c:pt>
                <c:pt idx="1395">
                  <c:v>1.3113455079849601</c:v>
                </c:pt>
                <c:pt idx="1396">
                  <c:v>1.31150368940086</c:v>
                </c:pt>
                <c:pt idx="1397">
                  <c:v>1.3117820476067601</c:v>
                </c:pt>
                <c:pt idx="1398">
                  <c:v>1.3117234999398399</c:v>
                </c:pt>
                <c:pt idx="1399">
                  <c:v>1.3117573959575299</c:v>
                </c:pt>
                <c:pt idx="1400">
                  <c:v>1.31241271896625</c:v>
                </c:pt>
                <c:pt idx="1401">
                  <c:v>1.31272702749394</c:v>
                </c:pt>
                <c:pt idx="1402">
                  <c:v>1.3129642996177899</c:v>
                </c:pt>
                <c:pt idx="1403">
                  <c:v>1.3131656214198399</c:v>
                </c:pt>
                <c:pt idx="1404">
                  <c:v>1.31309577508035</c:v>
                </c:pt>
                <c:pt idx="1405">
                  <c:v>1.3132806624495801</c:v>
                </c:pt>
                <c:pt idx="1406">
                  <c:v>1.3132159518703499</c:v>
                </c:pt>
                <c:pt idx="1407">
                  <c:v>1.3136576272524001</c:v>
                </c:pt>
                <c:pt idx="1408">
                  <c:v>1.31407875959343</c:v>
                </c:pt>
                <c:pt idx="1409">
                  <c:v>1.3145132449111201</c:v>
                </c:pt>
                <c:pt idx="1410">
                  <c:v>1.3148789110413801</c:v>
                </c:pt>
                <c:pt idx="1411">
                  <c:v>1.3153349665521501</c:v>
                </c:pt>
                <c:pt idx="1412">
                  <c:v>1.3159471491747099</c:v>
                </c:pt>
                <c:pt idx="1413">
                  <c:v>1.31609814052625</c:v>
                </c:pt>
                <c:pt idx="1414">
                  <c:v>1.31726958236228</c:v>
                </c:pt>
                <c:pt idx="1415">
                  <c:v>1.3178720655306</c:v>
                </c:pt>
                <c:pt idx="1416">
                  <c:v>1.31720444904679</c:v>
                </c:pt>
                <c:pt idx="1417">
                  <c:v>1.31825328699482</c:v>
                </c:pt>
                <c:pt idx="1418">
                  <c:v>1.3190492544238801</c:v>
                </c:pt>
                <c:pt idx="1419">
                  <c:v>1.3192341180987399</c:v>
                </c:pt>
                <c:pt idx="1420">
                  <c:v>1.3193092276312599</c:v>
                </c:pt>
                <c:pt idx="1421">
                  <c:v>1.3196672840328401</c:v>
                </c:pt>
                <c:pt idx="1422">
                  <c:v>1.3195428088888601</c:v>
                </c:pt>
                <c:pt idx="1423">
                  <c:v>1.3191272534081599</c:v>
                </c:pt>
                <c:pt idx="1424">
                  <c:v>1.3191071458849</c:v>
                </c:pt>
                <c:pt idx="1425">
                  <c:v>1.32058074008949</c:v>
                </c:pt>
                <c:pt idx="1426">
                  <c:v>1.3208641604173399</c:v>
                </c:pt>
                <c:pt idx="1427">
                  <c:v>1.3208727779273099</c:v>
                </c:pt>
                <c:pt idx="1428">
                  <c:v>1.3212643958803101</c:v>
                </c:pt>
                <c:pt idx="1429">
                  <c:v>1.3219394341611701</c:v>
                </c:pt>
                <c:pt idx="1430">
                  <c:v>1.3225857474087901</c:v>
                </c:pt>
                <c:pt idx="1431">
                  <c:v>1.32239137468395</c:v>
                </c:pt>
                <c:pt idx="1432">
                  <c:v>1.32290268027541</c:v>
                </c:pt>
                <c:pt idx="1433">
                  <c:v>1.32416658173743</c:v>
                </c:pt>
                <c:pt idx="1434">
                  <c:v>1.32343026338569</c:v>
                </c:pt>
                <c:pt idx="1435">
                  <c:v>1.32385443637636</c:v>
                </c:pt>
                <c:pt idx="1436">
                  <c:v>1.32353463100642</c:v>
                </c:pt>
                <c:pt idx="1437">
                  <c:v>1.3234187733724001</c:v>
                </c:pt>
                <c:pt idx="1438">
                  <c:v>1.3234226033768299</c:v>
                </c:pt>
                <c:pt idx="1439">
                  <c:v>1.3234484559067401</c:v>
                </c:pt>
                <c:pt idx="1440">
                  <c:v>1.32347430843664</c:v>
                </c:pt>
                <c:pt idx="1441">
                  <c:v>1.3229984303861699</c:v>
                </c:pt>
                <c:pt idx="1442">
                  <c:v>1.3231382255478801</c:v>
                </c:pt>
                <c:pt idx="1443">
                  <c:v>1.32188868660246</c:v>
                </c:pt>
                <c:pt idx="1444">
                  <c:v>1.3225800024021499</c:v>
                </c:pt>
                <c:pt idx="1445">
                  <c:v>1.32314014055009</c:v>
                </c:pt>
                <c:pt idx="1446">
                  <c:v>1.3232464231730301</c:v>
                </c:pt>
                <c:pt idx="1447">
                  <c:v>1.3234427109000899</c:v>
                </c:pt>
                <c:pt idx="1448">
                  <c:v>1.3231525880644901</c:v>
                </c:pt>
                <c:pt idx="1449">
                  <c:v>1.3230893929913901</c:v>
                </c:pt>
                <c:pt idx="1450">
                  <c:v>1.32345132841006</c:v>
                </c:pt>
                <c:pt idx="1451">
                  <c:v>1.3228768277455001</c:v>
                </c:pt>
                <c:pt idx="1452">
                  <c:v>1.32270639254835</c:v>
                </c:pt>
                <c:pt idx="1453">
                  <c:v>1.3204103048923399</c:v>
                </c:pt>
                <c:pt idx="1454">
                  <c:v>1.3195964289508799</c:v>
                </c:pt>
                <c:pt idx="1455">
                  <c:v>1.3178710119549999</c:v>
                </c:pt>
                <c:pt idx="1456">
                  <c:v>1.3153307615165499</c:v>
                </c:pt>
                <c:pt idx="1457">
                  <c:v>1.31300594882731</c:v>
                </c:pt>
                <c:pt idx="1458">
                  <c:v>1.31307010140151</c:v>
                </c:pt>
                <c:pt idx="1459">
                  <c:v>1.3137748222167001</c:v>
                </c:pt>
                <c:pt idx="1460">
                  <c:v>1.31505212869424</c:v>
                </c:pt>
                <c:pt idx="1461">
                  <c:v>1.31361779203506</c:v>
                </c:pt>
                <c:pt idx="1462">
                  <c:v>1.31228590799439</c:v>
                </c:pt>
                <c:pt idx="1463">
                  <c:v>1.31428900031148</c:v>
                </c:pt>
                <c:pt idx="1464">
                  <c:v>1.31726204125057</c:v>
                </c:pt>
                <c:pt idx="1465">
                  <c:v>1.3163706077194</c:v>
                </c:pt>
                <c:pt idx="1466">
                  <c:v>1.3171557586276199</c:v>
                </c:pt>
                <c:pt idx="1467">
                  <c:v>1.3175617390972401</c:v>
                </c:pt>
                <c:pt idx="1468">
                  <c:v>1.3184139150830001</c:v>
                </c:pt>
                <c:pt idx="1469">
                  <c:v>1.31809985471971</c:v>
                </c:pt>
                <c:pt idx="1470">
                  <c:v>1.31795814455579</c:v>
                </c:pt>
                <c:pt idx="1471">
                  <c:v>1.31710022356338</c:v>
                </c:pt>
                <c:pt idx="1472">
                  <c:v>1.31774940931433</c:v>
                </c:pt>
                <c:pt idx="1473">
                  <c:v>1.31928428358981</c:v>
                </c:pt>
                <c:pt idx="1474">
                  <c:v>1.3194939763323701</c:v>
                </c:pt>
                <c:pt idx="1475">
                  <c:v>1.31988942428981</c:v>
                </c:pt>
                <c:pt idx="1476">
                  <c:v>1.3192919435986701</c:v>
                </c:pt>
                <c:pt idx="1477">
                  <c:v>1.3186456303510401</c:v>
                </c:pt>
                <c:pt idx="1478">
                  <c:v>1.31810464222525</c:v>
                </c:pt>
                <c:pt idx="1479">
                  <c:v>1.31623560006322</c:v>
                </c:pt>
                <c:pt idx="1480">
                  <c:v>1.31204461771528</c:v>
                </c:pt>
                <c:pt idx="1481">
                  <c:v>1.30725232467177</c:v>
                </c:pt>
                <c:pt idx="1482">
                  <c:v>1.30539285752082</c:v>
                </c:pt>
                <c:pt idx="1483">
                  <c:v>1.3051793347738201</c:v>
                </c:pt>
                <c:pt idx="1484">
                  <c:v>1.3060334257618</c:v>
                </c:pt>
                <c:pt idx="1485">
                  <c:v>1.3053267899443901</c:v>
                </c:pt>
                <c:pt idx="1486">
                  <c:v>1.3037727656467699</c:v>
                </c:pt>
                <c:pt idx="1487">
                  <c:v>1.30359754294408</c:v>
                </c:pt>
                <c:pt idx="1488">
                  <c:v>1.3044631239453399</c:v>
                </c:pt>
                <c:pt idx="1489">
                  <c:v>1.30477622680753</c:v>
                </c:pt>
                <c:pt idx="1490">
                  <c:v>1.30487484942161</c:v>
                </c:pt>
                <c:pt idx="1491">
                  <c:v>1.3026984494040501</c:v>
                </c:pt>
                <c:pt idx="1492">
                  <c:v>1.3023671540208199</c:v>
                </c:pt>
                <c:pt idx="1493">
                  <c:v>1.3050376246099</c:v>
                </c:pt>
                <c:pt idx="1494">
                  <c:v>1.30795704548696</c:v>
                </c:pt>
                <c:pt idx="1495">
                  <c:v>1.3087435206195399</c:v>
                </c:pt>
                <c:pt idx="1496">
                  <c:v>1.3094118207321901</c:v>
                </c:pt>
                <c:pt idx="1497">
                  <c:v>1.31059968343244</c:v>
                </c:pt>
                <c:pt idx="1498">
                  <c:v>1.3112822460475</c:v>
                </c:pt>
                <c:pt idx="1499">
                  <c:v>1.3120514024271599</c:v>
                </c:pt>
                <c:pt idx="1500">
                  <c:v>1.3116347336069201</c:v>
                </c:pt>
                <c:pt idx="1501">
                  <c:v>1.31190877740312</c:v>
                </c:pt>
                <c:pt idx="1502">
                  <c:v>1.3115827773481601</c:v>
                </c:pt>
                <c:pt idx="1503">
                  <c:v>1.31181403363714</c:v>
                </c:pt>
                <c:pt idx="1504">
                  <c:v>1.31192405865569</c:v>
                </c:pt>
                <c:pt idx="1505">
                  <c:v>1.3121267899398701</c:v>
                </c:pt>
                <c:pt idx="1506">
                  <c:v>1.3121818024491401</c:v>
                </c:pt>
                <c:pt idx="1507">
                  <c:v>1.3117651336289</c:v>
                </c:pt>
                <c:pt idx="1508">
                  <c:v>1.3116428836082901</c:v>
                </c:pt>
                <c:pt idx="1509">
                  <c:v>1.31027877712834</c:v>
                </c:pt>
                <c:pt idx="1510">
                  <c:v>1.30856218308897</c:v>
                </c:pt>
                <c:pt idx="1511">
                  <c:v>1.3081271767656399</c:v>
                </c:pt>
                <c:pt idx="1512">
                  <c:v>1.30929365068514</c:v>
                </c:pt>
                <c:pt idx="1513">
                  <c:v>1.30936841236609</c:v>
                </c:pt>
                <c:pt idx="1514">
                  <c:v>1.3120483310833699</c:v>
                </c:pt>
                <c:pt idx="1515">
                  <c:v>1.31374005373573</c:v>
                </c:pt>
                <c:pt idx="1516">
                  <c:v>1.3125975418934599</c:v>
                </c:pt>
                <c:pt idx="1517">
                  <c:v>1.31147324122988</c:v>
                </c:pt>
                <c:pt idx="1518">
                  <c:v>1.31165918694918</c:v>
                </c:pt>
                <c:pt idx="1519">
                  <c:v>1.31298189361221</c:v>
                </c:pt>
                <c:pt idx="1520">
                  <c:v>1.3129694333320501</c:v>
                </c:pt>
                <c:pt idx="1521">
                  <c:v>1.3125026520676299</c:v>
                </c:pt>
                <c:pt idx="1522">
                  <c:v>1.31182596300669</c:v>
                </c:pt>
                <c:pt idx="1523">
                  <c:v>1.3112326619745001</c:v>
                </c:pt>
                <c:pt idx="1524">
                  <c:v>1.31205216501573</c:v>
                </c:pt>
                <c:pt idx="1525">
                  <c:v>1.31182883845596</c:v>
                </c:pt>
                <c:pt idx="1526">
                  <c:v>1.31256399498534</c:v>
                </c:pt>
                <c:pt idx="1527">
                  <c:v>1.3166461744620499</c:v>
                </c:pt>
                <c:pt idx="1528">
                  <c:v>1.32096222381252</c:v>
                </c:pt>
                <c:pt idx="1529">
                  <c:v>1.31978041416359</c:v>
                </c:pt>
                <c:pt idx="1530">
                  <c:v>1.3196625207436301</c:v>
                </c:pt>
                <c:pt idx="1531">
                  <c:v>1.3206114190018901</c:v>
                </c:pt>
                <c:pt idx="1532">
                  <c:v>1.3213541378598199</c:v>
                </c:pt>
                <c:pt idx="1533">
                  <c:v>1.3228856118685199</c:v>
                </c:pt>
                <c:pt idx="1534">
                  <c:v>1.32450979552674</c:v>
                </c:pt>
                <c:pt idx="1535">
                  <c:v>1.32739212263231</c:v>
                </c:pt>
                <c:pt idx="1536">
                  <c:v>1.3318478477124001</c:v>
                </c:pt>
                <c:pt idx="1537">
                  <c:v>1.3318488059328399</c:v>
                </c:pt>
                <c:pt idx="1538">
                  <c:v>1.33179227092645</c:v>
                </c:pt>
                <c:pt idx="1539">
                  <c:v>1.3328956732911501</c:v>
                </c:pt>
                <c:pt idx="1540">
                  <c:v>1.33349360641616</c:v>
                </c:pt>
                <c:pt idx="1541">
                  <c:v>1.3338973653820201</c:v>
                </c:pt>
                <c:pt idx="1542">
                  <c:v>1.33433400039598</c:v>
                </c:pt>
                <c:pt idx="1543">
                  <c:v>1.3369229891846699</c:v>
                </c:pt>
                <c:pt idx="1544">
                  <c:v>1.33695072835027</c:v>
                </c:pt>
                <c:pt idx="1545">
                  <c:v>1.33747366299052</c:v>
                </c:pt>
                <c:pt idx="1546">
                  <c:v>1.33732469339752</c:v>
                </c:pt>
                <c:pt idx="1547">
                  <c:v>1.3374921557675801</c:v>
                </c:pt>
                <c:pt idx="1548">
                  <c:v>1.33748599150856</c:v>
                </c:pt>
                <c:pt idx="1549">
                  <c:v>1.3374284584243701</c:v>
                </c:pt>
                <c:pt idx="1550">
                  <c:v>1.3383890554550899</c:v>
                </c:pt>
                <c:pt idx="1551">
                  <c:v>1.33864795433396</c:v>
                </c:pt>
                <c:pt idx="1552">
                  <c:v>1.3393116395551901</c:v>
                </c:pt>
                <c:pt idx="1553">
                  <c:v>1.3398376563249601</c:v>
                </c:pt>
                <c:pt idx="1554">
                  <c:v>1.34009963733333</c:v>
                </c:pt>
                <c:pt idx="1555">
                  <c:v>1.34117941003846</c:v>
                </c:pt>
                <c:pt idx="1556">
                  <c:v>1.3435033356892601</c:v>
                </c:pt>
                <c:pt idx="1557">
                  <c:v>1.3454882270939199</c:v>
                </c:pt>
                <c:pt idx="1558">
                  <c:v>1.3497241004176399</c:v>
                </c:pt>
                <c:pt idx="1559">
                  <c:v>1.3503066228951</c:v>
                </c:pt>
                <c:pt idx="1560">
                  <c:v>1.35112544196835</c:v>
                </c:pt>
                <c:pt idx="1561">
                  <c:v>1.3511141408268099</c:v>
                </c:pt>
                <c:pt idx="1562">
                  <c:v>1.3506343559997001</c:v>
                </c:pt>
                <c:pt idx="1563">
                  <c:v>1.35055524800893</c:v>
                </c:pt>
                <c:pt idx="1564">
                  <c:v>1.3511120860738</c:v>
                </c:pt>
                <c:pt idx="1565">
                  <c:v>1.3512661925493199</c:v>
                </c:pt>
                <c:pt idx="1566">
                  <c:v>1.3509292130561901</c:v>
                </c:pt>
                <c:pt idx="1567">
                  <c:v>1.3512117415946401</c:v>
                </c:pt>
                <c:pt idx="1568">
                  <c:v>1.3517716617890101</c:v>
                </c:pt>
                <c:pt idx="1569">
                  <c:v>1.35185385190929</c:v>
                </c:pt>
                <c:pt idx="1570">
                  <c:v>1.35194939792411</c:v>
                </c:pt>
                <c:pt idx="1571">
                  <c:v>1.35174392262342</c:v>
                </c:pt>
                <c:pt idx="1572">
                  <c:v>1.3518559066622999</c:v>
                </c:pt>
                <c:pt idx="1573">
                  <c:v>1.35541987575276</c:v>
                </c:pt>
                <c:pt idx="1574">
                  <c:v>1.3564133488315999</c:v>
                </c:pt>
                <c:pt idx="1575">
                  <c:v>1.3571682911346199</c:v>
                </c:pt>
                <c:pt idx="1576">
                  <c:v>1.3569100952540301</c:v>
                </c:pt>
                <c:pt idx="1577">
                  <c:v>1.3574480033386001</c:v>
                </c:pt>
                <c:pt idx="1578">
                  <c:v>1.3582085585955499</c:v>
                </c:pt>
                <c:pt idx="1579">
                  <c:v>1.3577305220195299</c:v>
                </c:pt>
                <c:pt idx="1580">
                  <c:v>1.3567679004212501</c:v>
                </c:pt>
                <c:pt idx="1581">
                  <c:v>1.3569175791926</c:v>
                </c:pt>
                <c:pt idx="1582">
                  <c:v>1.3566425444502399</c:v>
                </c:pt>
                <c:pt idx="1583">
                  <c:v>1.3560288614876701</c:v>
                </c:pt>
                <c:pt idx="1584">
                  <c:v>1.35662477009614</c:v>
                </c:pt>
                <c:pt idx="1585">
                  <c:v>1.35709906470287</c:v>
                </c:pt>
                <c:pt idx="1586">
                  <c:v>1.3577370704657801</c:v>
                </c:pt>
                <c:pt idx="1587">
                  <c:v>1.35795316919192</c:v>
                </c:pt>
                <c:pt idx="1588">
                  <c:v>1.3579784274845901</c:v>
                </c:pt>
                <c:pt idx="1589">
                  <c:v>1.3575275201858801</c:v>
                </c:pt>
                <c:pt idx="1590">
                  <c:v>1.35909259883888</c:v>
                </c:pt>
                <c:pt idx="1591">
                  <c:v>1.35828152699659</c:v>
                </c:pt>
                <c:pt idx="1592">
                  <c:v>1.35862578817071</c:v>
                </c:pt>
                <c:pt idx="1593">
                  <c:v>1.3594013113048</c:v>
                </c:pt>
                <c:pt idx="1594">
                  <c:v>1.35956689344561</c:v>
                </c:pt>
                <c:pt idx="1595">
                  <c:v>1.3596866364627</c:v>
                </c:pt>
                <c:pt idx="1596">
                  <c:v>1.3609963257120601</c:v>
                </c:pt>
                <c:pt idx="1597">
                  <c:v>1.36171104184529</c:v>
                </c:pt>
                <c:pt idx="1598">
                  <c:v>1.36333225003754</c:v>
                </c:pt>
                <c:pt idx="1599">
                  <c:v>1.3670751548137701</c:v>
                </c:pt>
                <c:pt idx="1600">
                  <c:v>1.3688441707927399</c:v>
                </c:pt>
                <c:pt idx="1601">
                  <c:v>1.3675316750664099</c:v>
                </c:pt>
                <c:pt idx="1602">
                  <c:v>1.3658693052120301</c:v>
                </c:pt>
                <c:pt idx="1603">
                  <c:v>1.3648252957818201</c:v>
                </c:pt>
                <c:pt idx="1604">
                  <c:v>1.36467655250279</c:v>
                </c:pt>
                <c:pt idx="1605">
                  <c:v>1.36589549899702</c:v>
                </c:pt>
                <c:pt idx="1606">
                  <c:v>1.3650385880310101</c:v>
                </c:pt>
                <c:pt idx="1607">
                  <c:v>1.3655568507768301</c:v>
                </c:pt>
                <c:pt idx="1608">
                  <c:v>1.36672247420876</c:v>
                </c:pt>
                <c:pt idx="1609">
                  <c:v>1.3674250289418199</c:v>
                </c:pt>
                <c:pt idx="1610">
                  <c:v>1.3691407218584899</c:v>
                </c:pt>
                <c:pt idx="1611">
                  <c:v>1.36963372631165</c:v>
                </c:pt>
                <c:pt idx="1612">
                  <c:v>1.3696636620659199</c:v>
                </c:pt>
                <c:pt idx="1613">
                  <c:v>1.36660740865328</c:v>
                </c:pt>
                <c:pt idx="1614">
                  <c:v>1.36676176488625</c:v>
                </c:pt>
                <c:pt idx="1615">
                  <c:v>1.36695073433508</c:v>
                </c:pt>
                <c:pt idx="1616">
                  <c:v>1.3659806287982299</c:v>
                </c:pt>
                <c:pt idx="1617">
                  <c:v>1.3658941912612601</c:v>
                </c:pt>
                <c:pt idx="1618">
                  <c:v>1.3646655434144099</c:v>
                </c:pt>
                <c:pt idx="1619">
                  <c:v>1.36421689143683</c:v>
                </c:pt>
                <c:pt idx="1620">
                  <c:v>1.3646186991773901</c:v>
                </c:pt>
                <c:pt idx="1621">
                  <c:v>1.36665396309399</c:v>
                </c:pt>
                <c:pt idx="1622">
                  <c:v>1.3670791862040399</c:v>
                </c:pt>
                <c:pt idx="1623">
                  <c:v>1.36504392228744</c:v>
                </c:pt>
                <c:pt idx="1624">
                  <c:v>1.36280634957838</c:v>
                </c:pt>
                <c:pt idx="1625">
                  <c:v>1.3624532458063801</c:v>
                </c:pt>
                <c:pt idx="1626">
                  <c:v>1.3653127307292501</c:v>
                </c:pt>
                <c:pt idx="1627">
                  <c:v>1.36224625394004</c:v>
                </c:pt>
                <c:pt idx="1628">
                  <c:v>1.36165712324351</c:v>
                </c:pt>
                <c:pt idx="1629">
                  <c:v>1.3622518736287199</c:v>
                </c:pt>
                <c:pt idx="1630">
                  <c:v>1.3626471250658101</c:v>
                </c:pt>
                <c:pt idx="1631">
                  <c:v>1.36065307219952</c:v>
                </c:pt>
                <c:pt idx="1632">
                  <c:v>1.3599899489353899</c:v>
                </c:pt>
                <c:pt idx="1633">
                  <c:v>1.3597810838394799</c:v>
                </c:pt>
                <c:pt idx="1634">
                  <c:v>1.3605416150407199</c:v>
                </c:pt>
                <c:pt idx="1635">
                  <c:v>1.3604076791272</c:v>
                </c:pt>
                <c:pt idx="1636">
                  <c:v>1.35962185932691</c:v>
                </c:pt>
                <c:pt idx="1637">
                  <c:v>1.3607607828992001</c:v>
                </c:pt>
                <c:pt idx="1638">
                  <c:v>1.36130992705752</c:v>
                </c:pt>
                <c:pt idx="1639">
                  <c:v>1.36172280969894</c:v>
                </c:pt>
                <c:pt idx="1640">
                  <c:v>1.3624471472361199</c:v>
                </c:pt>
                <c:pt idx="1641">
                  <c:v>1.36298707069029</c:v>
                </c:pt>
                <c:pt idx="1642">
                  <c:v>1.3639173372868401</c:v>
                </c:pt>
                <c:pt idx="1643">
                  <c:v>1.3633425800614301</c:v>
                </c:pt>
                <c:pt idx="1644">
                  <c:v>1.36357924480131</c:v>
                </c:pt>
                <c:pt idx="1645">
                  <c:v>1.36378927195141</c:v>
                </c:pt>
                <c:pt idx="1646">
                  <c:v>1.3641785905711099</c:v>
                </c:pt>
                <c:pt idx="1647">
                  <c:v>1.36430563138385</c:v>
                </c:pt>
                <c:pt idx="1648">
                  <c:v>1.36418371318453</c:v>
                </c:pt>
                <c:pt idx="1649">
                  <c:v>1.3643865686758501</c:v>
                </c:pt>
                <c:pt idx="1650">
                  <c:v>1.36499820871785</c:v>
                </c:pt>
                <c:pt idx="1651">
                  <c:v>1.3656016525783901</c:v>
                </c:pt>
                <c:pt idx="1652">
                  <c:v>1.3654910041285799</c:v>
                </c:pt>
                <c:pt idx="1653">
                  <c:v>1.36584036636363</c:v>
                </c:pt>
                <c:pt idx="1654">
                  <c:v>1.36622866046064</c:v>
                </c:pt>
                <c:pt idx="1655">
                  <c:v>1.3664602025871</c:v>
                </c:pt>
                <c:pt idx="1656">
                  <c:v>1.3666179790803501</c:v>
                </c:pt>
                <c:pt idx="1657">
                  <c:v>1.3665524096286099</c:v>
                </c:pt>
                <c:pt idx="1658">
                  <c:v>1.36711282353644</c:v>
                </c:pt>
                <c:pt idx="1659">
                  <c:v>1.3670995047415599</c:v>
                </c:pt>
                <c:pt idx="1660">
                  <c:v>1.3673843220475499</c:v>
                </c:pt>
                <c:pt idx="1661">
                  <c:v>1.36512800092524</c:v>
                </c:pt>
                <c:pt idx="1662">
                  <c:v>1.3658348684447601</c:v>
                </c:pt>
                <c:pt idx="1663">
                  <c:v>1.3648122667665299</c:v>
                </c:pt>
                <c:pt idx="1664">
                  <c:v>1.3630686602183799</c:v>
                </c:pt>
                <c:pt idx="1665">
                  <c:v>1.36027888974135</c:v>
                </c:pt>
                <c:pt idx="1666">
                  <c:v>1.3597124532357101</c:v>
                </c:pt>
                <c:pt idx="1667">
                  <c:v>1.3581809069434201</c:v>
                </c:pt>
                <c:pt idx="1668">
                  <c:v>1.35691231536839</c:v>
                </c:pt>
                <c:pt idx="1669">
                  <c:v>1.3573025062391599</c:v>
                </c:pt>
                <c:pt idx="1670">
                  <c:v>1.3591347068497499</c:v>
                </c:pt>
                <c:pt idx="1671">
                  <c:v>1.3593492886540199</c:v>
                </c:pt>
                <c:pt idx="1672">
                  <c:v>1.35935640748165</c:v>
                </c:pt>
                <c:pt idx="1673">
                  <c:v>1.3594459013147</c:v>
                </c:pt>
                <c:pt idx="1674">
                  <c:v>1.35953844607389</c:v>
                </c:pt>
                <c:pt idx="1675">
                  <c:v>1.3596289568823201</c:v>
                </c:pt>
                <c:pt idx="1676">
                  <c:v>1.3604374523059699</c:v>
                </c:pt>
                <c:pt idx="1677">
                  <c:v>1.3606012945192201</c:v>
                </c:pt>
                <c:pt idx="1678">
                  <c:v>1.3604440436593801</c:v>
                </c:pt>
                <c:pt idx="1679">
                  <c:v>1.36046005123194</c:v>
                </c:pt>
                <c:pt idx="1680">
                  <c:v>1.3602394420783801</c:v>
                </c:pt>
                <c:pt idx="1681">
                  <c:v>1.3608433215125399</c:v>
                </c:pt>
                <c:pt idx="1682">
                  <c:v>1.3613618038549999</c:v>
                </c:pt>
                <c:pt idx="1683">
                  <c:v>1.36264479349458</c:v>
                </c:pt>
                <c:pt idx="1684">
                  <c:v>1.36551982891513</c:v>
                </c:pt>
                <c:pt idx="1685">
                  <c:v>1.3677879350053901</c:v>
                </c:pt>
                <c:pt idx="1686">
                  <c:v>1.36884624896323</c:v>
                </c:pt>
                <c:pt idx="1687">
                  <c:v>1.3706589038977599</c:v>
                </c:pt>
                <c:pt idx="1688">
                  <c:v>1.3715088082865801</c:v>
                </c:pt>
                <c:pt idx="1689">
                  <c:v>1.3715484569362899</c:v>
                </c:pt>
                <c:pt idx="1690">
                  <c:v>1.37224993304668</c:v>
                </c:pt>
                <c:pt idx="1691">
                  <c:v>1.3721604694268099</c:v>
                </c:pt>
                <c:pt idx="1692">
                  <c:v>1.3737636981602599</c:v>
                </c:pt>
                <c:pt idx="1693">
                  <c:v>1.3751219185711001</c:v>
                </c:pt>
                <c:pt idx="1694">
                  <c:v>1.3750365214794</c:v>
                </c:pt>
                <c:pt idx="1695">
                  <c:v>1.3751981659743999</c:v>
                </c:pt>
                <c:pt idx="1696">
                  <c:v>1.3749745069247099</c:v>
                </c:pt>
                <c:pt idx="1697">
                  <c:v>1.37574308075001</c:v>
                </c:pt>
                <c:pt idx="1698">
                  <c:v>1.37632052775102</c:v>
                </c:pt>
                <c:pt idx="1699">
                  <c:v>1.37629511194992</c:v>
                </c:pt>
                <c:pt idx="1700">
                  <c:v>1.3764221909554299</c:v>
                </c:pt>
                <c:pt idx="1701">
                  <c:v>1.37641202463499</c:v>
                </c:pt>
                <c:pt idx="1702">
                  <c:v>1.3764323572758701</c:v>
                </c:pt>
                <c:pt idx="1703">
                  <c:v>1.37776617851765</c:v>
                </c:pt>
                <c:pt idx="1704">
                  <c:v>1.37769399764252</c:v>
                </c:pt>
                <c:pt idx="1705">
                  <c:v>1.3775089706105099</c:v>
                </c:pt>
                <c:pt idx="1706">
                  <c:v>1.3772507460713199</c:v>
                </c:pt>
                <c:pt idx="1707">
                  <c:v>1.3771551826591799</c:v>
                </c:pt>
                <c:pt idx="1708">
                  <c:v>1.3769620225708099</c:v>
                </c:pt>
                <c:pt idx="1709">
                  <c:v>1.3770596192470399</c:v>
                </c:pt>
                <c:pt idx="1710">
                  <c:v>1.3769071244404301</c:v>
                </c:pt>
                <c:pt idx="1711">
                  <c:v>1.37633577723168</c:v>
                </c:pt>
                <c:pt idx="1712">
                  <c:v>1.37639880841841</c:v>
                </c:pt>
                <c:pt idx="1713">
                  <c:v>1.37663263378854</c:v>
                </c:pt>
                <c:pt idx="1714">
                  <c:v>1.3768857751675101</c:v>
                </c:pt>
                <c:pt idx="1715">
                  <c:v>1.37713688328239</c:v>
                </c:pt>
                <c:pt idx="1716">
                  <c:v>1.37748152154532</c:v>
                </c:pt>
                <c:pt idx="1717">
                  <c:v>1.37764621593645</c:v>
                </c:pt>
                <c:pt idx="1718">
                  <c:v>1.3780223697927501</c:v>
                </c:pt>
                <c:pt idx="1719">
                  <c:v>1.37815453195847</c:v>
                </c:pt>
                <c:pt idx="1720">
                  <c:v>1.3782978770766801</c:v>
                </c:pt>
                <c:pt idx="1721">
                  <c:v>1.3785672845683501</c:v>
                </c:pt>
                <c:pt idx="1722">
                  <c:v>1.3795849332444401</c:v>
                </c:pt>
                <c:pt idx="1723">
                  <c:v>1.3801644135095399</c:v>
                </c:pt>
                <c:pt idx="1724">
                  <c:v>1.3801969457349501</c:v>
                </c:pt>
                <c:pt idx="1725">
                  <c:v>1.38035249043769</c:v>
                </c:pt>
                <c:pt idx="1726">
                  <c:v>1.3805466671580999</c:v>
                </c:pt>
                <c:pt idx="1727">
                  <c:v>1.3804291087129901</c:v>
                </c:pt>
                <c:pt idx="1728">
                  <c:v>1.3792264671594301</c:v>
                </c:pt>
                <c:pt idx="1729">
                  <c:v>1.3773744551471701</c:v>
                </c:pt>
                <c:pt idx="1730">
                  <c:v>1.3764199925332901</c:v>
                </c:pt>
                <c:pt idx="1731">
                  <c:v>1.3772783557833099</c:v>
                </c:pt>
                <c:pt idx="1732">
                  <c:v>1.3775256017194499</c:v>
                </c:pt>
                <c:pt idx="1733">
                  <c:v>1.3778652150053301</c:v>
                </c:pt>
                <c:pt idx="1734">
                  <c:v>1.3764162605191601</c:v>
                </c:pt>
                <c:pt idx="1735">
                  <c:v>1.3768193180452599</c:v>
                </c:pt>
                <c:pt idx="1736">
                  <c:v>1.37677826588982</c:v>
                </c:pt>
                <c:pt idx="1737">
                  <c:v>1.3767297497061199</c:v>
                </c:pt>
                <c:pt idx="1738">
                  <c:v>1.3769098193879199</c:v>
                </c:pt>
                <c:pt idx="1739">
                  <c:v>1.3763836053955201</c:v>
                </c:pt>
                <c:pt idx="1740">
                  <c:v>1.3757976791770301</c:v>
                </c:pt>
                <c:pt idx="1741">
                  <c:v>1.3762567169150799</c:v>
                </c:pt>
                <c:pt idx="1742">
                  <c:v>1.37564373359415</c:v>
                </c:pt>
                <c:pt idx="1743">
                  <c:v>1.3736377759989999</c:v>
                </c:pt>
                <c:pt idx="1744">
                  <c:v>1.3715590441283001</c:v>
                </c:pt>
                <c:pt idx="1745">
                  <c:v>1.3713668454005801</c:v>
                </c:pt>
                <c:pt idx="1746">
                  <c:v>1.3717475108418899</c:v>
                </c:pt>
                <c:pt idx="1747">
                  <c:v>1.3734147881547001</c:v>
                </c:pt>
                <c:pt idx="1748">
                  <c:v>1.37299866857915</c:v>
                </c:pt>
                <c:pt idx="1749">
                  <c:v>1.3731106290030599</c:v>
                </c:pt>
                <c:pt idx="1750">
                  <c:v>1.3732188574128501</c:v>
                </c:pt>
                <c:pt idx="1751">
                  <c:v>1.37313861910904</c:v>
                </c:pt>
                <c:pt idx="1752">
                  <c:v>1.3731059639854</c:v>
                </c:pt>
                <c:pt idx="1753">
                  <c:v>1.3730331052437701</c:v>
                </c:pt>
                <c:pt idx="1754">
                  <c:v>1.37271637210308</c:v>
                </c:pt>
                <c:pt idx="1755">
                  <c:v>1.3725129747827101</c:v>
                </c:pt>
                <c:pt idx="1756">
                  <c:v>1.37278300331325</c:v>
                </c:pt>
                <c:pt idx="1757">
                  <c:v>1.3740658724220201</c:v>
                </c:pt>
                <c:pt idx="1758">
                  <c:v>1.3742499403130799</c:v>
                </c:pt>
                <c:pt idx="1759">
                  <c:v>1.37161973161593</c:v>
                </c:pt>
                <c:pt idx="1760">
                  <c:v>1.3720887777139601</c:v>
                </c:pt>
                <c:pt idx="1761">
                  <c:v>1.3700135757543299</c:v>
                </c:pt>
                <c:pt idx="1762">
                  <c:v>1.36989958447154</c:v>
                </c:pt>
                <c:pt idx="1763">
                  <c:v>1.3694735186932401</c:v>
                </c:pt>
                <c:pt idx="1764">
                  <c:v>1.3698295078632701</c:v>
                </c:pt>
                <c:pt idx="1765">
                  <c:v>1.3697192539995799</c:v>
                </c:pt>
                <c:pt idx="1766">
                  <c:v>1.3698855691498799</c:v>
                </c:pt>
                <c:pt idx="1767">
                  <c:v>1.36871575696912</c:v>
                </c:pt>
                <c:pt idx="1768">
                  <c:v>1.36392532002763</c:v>
                </c:pt>
                <c:pt idx="1769">
                  <c:v>1.36347682973469</c:v>
                </c:pt>
                <c:pt idx="1770">
                  <c:v>1.36005428818667</c:v>
                </c:pt>
                <c:pt idx="1771">
                  <c:v>1.35895174954985</c:v>
                </c:pt>
                <c:pt idx="1772">
                  <c:v>1.35765944630672</c:v>
                </c:pt>
                <c:pt idx="1773">
                  <c:v>1.3575148529368599</c:v>
                </c:pt>
                <c:pt idx="1774">
                  <c:v>1.3591942109949999</c:v>
                </c:pt>
                <c:pt idx="1775">
                  <c:v>1.3587075628475</c:v>
                </c:pt>
                <c:pt idx="1776">
                  <c:v>1.3593489257239799</c:v>
                </c:pt>
                <c:pt idx="1777">
                  <c:v>1.3601403150043101</c:v>
                </c:pt>
                <c:pt idx="1778">
                  <c:v>1.36028190242294</c:v>
                </c:pt>
                <c:pt idx="1779">
                  <c:v>1.3620756556140201</c:v>
                </c:pt>
                <c:pt idx="1780">
                  <c:v>1.3643298023319299</c:v>
                </c:pt>
                <c:pt idx="1781">
                  <c:v>1.3662773325869499</c:v>
                </c:pt>
                <c:pt idx="1782">
                  <c:v>1.3667508534241199</c:v>
                </c:pt>
                <c:pt idx="1783">
                  <c:v>1.3666177049907</c:v>
                </c:pt>
                <c:pt idx="1784">
                  <c:v>1.3665708217394901</c:v>
                </c:pt>
                <c:pt idx="1785">
                  <c:v>1.3665145618380501</c:v>
                </c:pt>
                <c:pt idx="1786">
                  <c:v>1.3659482121635</c:v>
                </c:pt>
                <c:pt idx="1787">
                  <c:v>1.3665670710794</c:v>
                </c:pt>
                <c:pt idx="1788">
                  <c:v>1.36790980739389</c:v>
                </c:pt>
                <c:pt idx="1789">
                  <c:v>1.3686186821521</c:v>
                </c:pt>
                <c:pt idx="1790">
                  <c:v>1.36830550203405</c:v>
                </c:pt>
                <c:pt idx="1791">
                  <c:v>1.3679707556204499</c:v>
                </c:pt>
                <c:pt idx="1792">
                  <c:v>1.3674672295025201</c:v>
                </c:pt>
                <c:pt idx="1793">
                  <c:v>1.36710247780815</c:v>
                </c:pt>
                <c:pt idx="1794">
                  <c:v>1.3674550398572101</c:v>
                </c:pt>
                <c:pt idx="1795">
                  <c:v>1.3667714820546499</c:v>
                </c:pt>
                <c:pt idx="1796">
                  <c:v>1.36561065275483</c:v>
                </c:pt>
                <c:pt idx="1797">
                  <c:v>1.3653321662426701</c:v>
                </c:pt>
                <c:pt idx="1798">
                  <c:v>1.3645267119869799</c:v>
                </c:pt>
                <c:pt idx="1799">
                  <c:v>1.3652815323313701</c:v>
                </c:pt>
                <c:pt idx="1800">
                  <c:v>1.3648952143414499</c:v>
                </c:pt>
                <c:pt idx="1801">
                  <c:v>1.36417602526797</c:v>
                </c:pt>
                <c:pt idx="1802">
                  <c:v>1.3630498895740499</c:v>
                </c:pt>
                <c:pt idx="1803">
                  <c:v>1.3629467464214</c:v>
                </c:pt>
                <c:pt idx="1804">
                  <c:v>1.36324961222418</c:v>
                </c:pt>
                <c:pt idx="1805">
                  <c:v>1.3635843586377701</c:v>
                </c:pt>
                <c:pt idx="1806">
                  <c:v>1.3640794457704899</c:v>
                </c:pt>
                <c:pt idx="1807">
                  <c:v>1.3644451351298901</c:v>
                </c:pt>
                <c:pt idx="1808">
                  <c:v>1.3640710067852799</c:v>
                </c:pt>
                <c:pt idx="1809">
                  <c:v>1.3636603095047299</c:v>
                </c:pt>
                <c:pt idx="1810">
                  <c:v>1.3634474595442601</c:v>
                </c:pt>
                <c:pt idx="1811">
                  <c:v>1.36390222708094</c:v>
                </c:pt>
                <c:pt idx="1812">
                  <c:v>1.36448264173085</c:v>
                </c:pt>
                <c:pt idx="1813">
                  <c:v>1.3652974726367799</c:v>
                </c:pt>
                <c:pt idx="1814">
                  <c:v>1.3666852168724299</c:v>
                </c:pt>
                <c:pt idx="1815">
                  <c:v>1.3666814662123301</c:v>
                </c:pt>
                <c:pt idx="1816">
                  <c:v>1.3669168201333799</c:v>
                </c:pt>
                <c:pt idx="1817">
                  <c:v>1.36598946942456</c:v>
                </c:pt>
                <c:pt idx="1818">
                  <c:v>1.36521495811466</c:v>
                </c:pt>
                <c:pt idx="1819">
                  <c:v>1.3652477763905</c:v>
                </c:pt>
                <c:pt idx="1820">
                  <c:v>1.3651936861067699</c:v>
                </c:pt>
                <c:pt idx="1821">
                  <c:v>1.36541705894514</c:v>
                </c:pt>
                <c:pt idx="1822">
                  <c:v>1.3652918499550299</c:v>
                </c:pt>
                <c:pt idx="1823">
                  <c:v>1.3654280773362699</c:v>
                </c:pt>
                <c:pt idx="1824">
                  <c:v>1.36566948026921</c:v>
                </c:pt>
                <c:pt idx="1825">
                  <c:v>1.36576163408594</c:v>
                </c:pt>
                <c:pt idx="1826">
                  <c:v>1.36563642509582</c:v>
                </c:pt>
                <c:pt idx="1827">
                  <c:v>1.3656704819411301</c:v>
                </c:pt>
                <c:pt idx="1828">
                  <c:v>1.36607415572527</c:v>
                </c:pt>
                <c:pt idx="1829">
                  <c:v>1.3663105502986099</c:v>
                </c:pt>
                <c:pt idx="1830">
                  <c:v>1.3664087141468599</c:v>
                </c:pt>
                <c:pt idx="1831">
                  <c:v>1.36645178603946</c:v>
                </c:pt>
                <c:pt idx="1832">
                  <c:v>1.36658500840494</c:v>
                </c:pt>
                <c:pt idx="1833">
                  <c:v>1.3667052090354499</c:v>
                </c:pt>
                <c:pt idx="1834">
                  <c:v>1.3670057106117299</c:v>
                </c:pt>
                <c:pt idx="1835">
                  <c:v>1.36708384102156</c:v>
                </c:pt>
                <c:pt idx="1836">
                  <c:v>1.3671719881505999</c:v>
                </c:pt>
                <c:pt idx="1837">
                  <c:v>1.36720804833975</c:v>
                </c:pt>
                <c:pt idx="1838">
                  <c:v>1.36727115367077</c:v>
                </c:pt>
                <c:pt idx="1839">
                  <c:v>1.3676618057199299</c:v>
                </c:pt>
                <c:pt idx="1840">
                  <c:v>1.3679402705139501</c:v>
                </c:pt>
                <c:pt idx="1841">
                  <c:v>1.3681786684311299</c:v>
                </c:pt>
                <c:pt idx="1842">
                  <c:v>1.3687666498487101</c:v>
                </c:pt>
                <c:pt idx="1843">
                  <c:v>1.3690911915510899</c:v>
                </c:pt>
                <c:pt idx="1844">
                  <c:v>1.36971322981399</c:v>
                </c:pt>
                <c:pt idx="1845">
                  <c:v>1.36908015150186</c:v>
                </c:pt>
                <c:pt idx="1846">
                  <c:v>1.3708677770765401</c:v>
                </c:pt>
                <c:pt idx="1847">
                  <c:v>1.3715824521489</c:v>
                </c:pt>
                <c:pt idx="1848">
                  <c:v>1.37250533964391</c:v>
                </c:pt>
                <c:pt idx="1849">
                  <c:v>1.37328950864959</c:v>
                </c:pt>
                <c:pt idx="1850">
                  <c:v>1.3737237096463499</c:v>
                </c:pt>
                <c:pt idx="1851">
                  <c:v>1.3738941811693199</c:v>
                </c:pt>
                <c:pt idx="1852">
                  <c:v>1.3739443198525501</c:v>
                </c:pt>
                <c:pt idx="1853">
                  <c:v>1.37453796186197</c:v>
                </c:pt>
                <c:pt idx="1854">
                  <c:v>1.3749400741014599</c:v>
                </c:pt>
                <c:pt idx="1855">
                  <c:v>1.37483678841401</c:v>
                </c:pt>
                <c:pt idx="1856">
                  <c:v>1.37540937217647</c:v>
                </c:pt>
                <c:pt idx="1857">
                  <c:v>1.3766427837838799</c:v>
                </c:pt>
                <c:pt idx="1858">
                  <c:v>1.3773026088551601</c:v>
                </c:pt>
                <c:pt idx="1859">
                  <c:v>1.3784086682071599</c:v>
                </c:pt>
                <c:pt idx="1860">
                  <c:v>1.3786723976809401</c:v>
                </c:pt>
                <c:pt idx="1861">
                  <c:v>1.37878069723671</c:v>
                </c:pt>
                <c:pt idx="1862">
                  <c:v>1.37926603969036</c:v>
                </c:pt>
                <c:pt idx="1863">
                  <c:v>1.37977344316463</c:v>
                </c:pt>
                <c:pt idx="1864">
                  <c:v>1.37990079542003</c:v>
                </c:pt>
                <c:pt idx="1865">
                  <c:v>1.3801424638731801</c:v>
                </c:pt>
                <c:pt idx="1866">
                  <c:v>1.38092362455788</c:v>
                </c:pt>
                <c:pt idx="1867">
                  <c:v>1.3811422292167499</c:v>
                </c:pt>
                <c:pt idx="1868">
                  <c:v>1.3816345910860499</c:v>
                </c:pt>
                <c:pt idx="1869">
                  <c:v>1.3821369806919901</c:v>
                </c:pt>
                <c:pt idx="1870">
                  <c:v>1.3823856685608</c:v>
                </c:pt>
                <c:pt idx="1871">
                  <c:v>1.38261730927731</c:v>
                </c:pt>
                <c:pt idx="1872">
                  <c:v>1.3828700082407801</c:v>
                </c:pt>
                <c:pt idx="1873">
                  <c:v>1.3839780731401199</c:v>
                </c:pt>
                <c:pt idx="1874">
                  <c:v>1.38445037953613</c:v>
                </c:pt>
                <c:pt idx="1875">
                  <c:v>1.38464592040072</c:v>
                </c:pt>
                <c:pt idx="1876">
                  <c:v>1.3849708190680301</c:v>
                </c:pt>
                <c:pt idx="1877">
                  <c:v>1.38528067613038</c:v>
                </c:pt>
                <c:pt idx="1878">
                  <c:v>1.3854220672170801</c:v>
                </c:pt>
                <c:pt idx="1879">
                  <c:v>1.3851092018337401</c:v>
                </c:pt>
                <c:pt idx="1880">
                  <c:v>1.38520446533188</c:v>
                </c:pt>
                <c:pt idx="1881">
                  <c:v>1.38475923382481</c:v>
                </c:pt>
                <c:pt idx="1882">
                  <c:v>1.38485951119127</c:v>
                </c:pt>
                <c:pt idx="1883">
                  <c:v>1.3846298760220801</c:v>
                </c:pt>
                <c:pt idx="1884">
                  <c:v>1.38505304650853</c:v>
                </c:pt>
                <c:pt idx="1885">
                  <c:v>1.38589838470775</c:v>
                </c:pt>
                <c:pt idx="1886">
                  <c:v>1.3858893597447699</c:v>
                </c:pt>
                <c:pt idx="1887">
                  <c:v>1.3859485233909801</c:v>
                </c:pt>
                <c:pt idx="1888">
                  <c:v>1.3859575483539599</c:v>
                </c:pt>
                <c:pt idx="1889">
                  <c:v>1.3860598312677399</c:v>
                </c:pt>
                <c:pt idx="1890">
                  <c:v>1.38621225286476</c:v>
                </c:pt>
                <c:pt idx="1891">
                  <c:v>1.3863215551941901</c:v>
                </c:pt>
                <c:pt idx="1892">
                  <c:v>1.3863095219102199</c:v>
                </c:pt>
                <c:pt idx="1893">
                  <c:v>1.3862403305273601</c:v>
                </c:pt>
                <c:pt idx="1894">
                  <c:v>1.38619520571246</c:v>
                </c:pt>
                <c:pt idx="1895">
                  <c:v>1.3864789906595301</c:v>
                </c:pt>
                <c:pt idx="1896">
                  <c:v>1.3867768144379</c:v>
                </c:pt>
                <c:pt idx="1897">
                  <c:v>1.3868740834833599</c:v>
                </c:pt>
                <c:pt idx="1898">
                  <c:v>1.3869482887345399</c:v>
                </c:pt>
                <c:pt idx="1899">
                  <c:v>1.3871548601094399</c:v>
                </c:pt>
                <c:pt idx="1900">
                  <c:v>1.3875569723489301</c:v>
                </c:pt>
                <c:pt idx="1901">
                  <c:v>1.3876000916165001</c:v>
                </c:pt>
                <c:pt idx="1902">
                  <c:v>1.38795908458842</c:v>
                </c:pt>
                <c:pt idx="1903">
                  <c:v>1.3881746809263</c:v>
                </c:pt>
                <c:pt idx="1904">
                  <c:v>1.3884564603260401</c:v>
                </c:pt>
                <c:pt idx="1905">
                  <c:v>1.3890410773724799</c:v>
                </c:pt>
                <c:pt idx="1906">
                  <c:v>1.3896838552914601</c:v>
                </c:pt>
                <c:pt idx="1907">
                  <c:v>1.3905001130544099</c:v>
                </c:pt>
                <c:pt idx="1908">
                  <c:v>1.39138355665288</c:v>
                </c:pt>
                <c:pt idx="1909">
                  <c:v>1.3914096287681601</c:v>
                </c:pt>
                <c:pt idx="1910">
                  <c:v>1.3931081718457901</c:v>
                </c:pt>
                <c:pt idx="1911">
                  <c:v>1.3938537155630599</c:v>
                </c:pt>
                <c:pt idx="1912">
                  <c:v>1.3937555445891101</c:v>
                </c:pt>
                <c:pt idx="1913">
                  <c:v>1.39394422071293</c:v>
                </c:pt>
                <c:pt idx="1914">
                  <c:v>1.3948906121211999</c:v>
                </c:pt>
                <c:pt idx="1915">
                  <c:v>1.39741507824816</c:v>
                </c:pt>
                <c:pt idx="1916">
                  <c:v>1.3971041469363299</c:v>
                </c:pt>
                <c:pt idx="1917">
                  <c:v>1.3967895140612701</c:v>
                </c:pt>
                <c:pt idx="1918">
                  <c:v>1.3947268179480099</c:v>
                </c:pt>
                <c:pt idx="1919">
                  <c:v>1.39333040321722</c:v>
                </c:pt>
                <c:pt idx="1920">
                  <c:v>1.39454544134944</c:v>
                </c:pt>
                <c:pt idx="1921">
                  <c:v>1.3957447478379099</c:v>
                </c:pt>
                <c:pt idx="1922">
                  <c:v>1.39567719430885</c:v>
                </c:pt>
                <c:pt idx="1923">
                  <c:v>1.3966664370836801</c:v>
                </c:pt>
                <c:pt idx="1924">
                  <c:v>1.3973891673055101</c:v>
                </c:pt>
                <c:pt idx="1925">
                  <c:v>1.39731883760402</c:v>
                </c:pt>
                <c:pt idx="1926">
                  <c:v>1.3994444602923</c:v>
                </c:pt>
                <c:pt idx="1927">
                  <c:v>1.39900675043964</c:v>
                </c:pt>
                <c:pt idx="1928">
                  <c:v>1.3988235230594599</c:v>
                </c:pt>
                <c:pt idx="1929">
                  <c:v>1.39947407279819</c:v>
                </c:pt>
                <c:pt idx="1930">
                  <c:v>1.39933248800441</c:v>
                </c:pt>
                <c:pt idx="1931">
                  <c:v>1.40039298587153</c:v>
                </c:pt>
                <c:pt idx="1932">
                  <c:v>1.4006863347579801</c:v>
                </c:pt>
                <c:pt idx="1933">
                  <c:v>1.4018995221085799</c:v>
                </c:pt>
                <c:pt idx="1934">
                  <c:v>1.4036892279331901</c:v>
                </c:pt>
                <c:pt idx="1935">
                  <c:v>1.4042352085105001</c:v>
                </c:pt>
                <c:pt idx="1936">
                  <c:v>1.40459148397197</c:v>
                </c:pt>
                <c:pt idx="1937">
                  <c:v>1.4044758101208401</c:v>
                </c:pt>
                <c:pt idx="1938">
                  <c:v>1.40474324806464</c:v>
                </c:pt>
                <c:pt idx="1939">
                  <c:v>1.40427314953367</c:v>
                </c:pt>
                <c:pt idx="1940">
                  <c:v>1.4052438844923101</c:v>
                </c:pt>
                <c:pt idx="1941">
                  <c:v>1.4053197665386501</c:v>
                </c:pt>
                <c:pt idx="1942">
                  <c:v>1.40548818766589</c:v>
                </c:pt>
                <c:pt idx="1943">
                  <c:v>1.4061535436575601</c:v>
                </c:pt>
                <c:pt idx="1944">
                  <c:v>1.4071548165129</c:v>
                </c:pt>
                <c:pt idx="1945">
                  <c:v>1.4071483387772401</c:v>
                </c:pt>
                <c:pt idx="1946">
                  <c:v>1.4073019536515301</c:v>
                </c:pt>
                <c:pt idx="1947">
                  <c:v>1.4072880727893999</c:v>
                </c:pt>
                <c:pt idx="1948">
                  <c:v>1.4071899813636399</c:v>
                </c:pt>
                <c:pt idx="1949">
                  <c:v>1.4067522715109899</c:v>
                </c:pt>
                <c:pt idx="1950">
                  <c:v>1.4060508252777599</c:v>
                </c:pt>
                <c:pt idx="1951">
                  <c:v>1.4058574185986801</c:v>
                </c:pt>
                <c:pt idx="1952">
                  <c:v>1.4044101073734001</c:v>
                </c:pt>
                <c:pt idx="1953">
                  <c:v>1.4040251447968599</c:v>
                </c:pt>
                <c:pt idx="1954">
                  <c:v>1.40495053560586</c:v>
                </c:pt>
                <c:pt idx="1955">
                  <c:v>1.4053317966191701</c:v>
                </c:pt>
                <c:pt idx="1956">
                  <c:v>1.4036013158063301</c:v>
                </c:pt>
                <c:pt idx="1957">
                  <c:v>1.40355874782912</c:v>
                </c:pt>
                <c:pt idx="1958">
                  <c:v>1.4020235244769901</c:v>
                </c:pt>
                <c:pt idx="1959">
                  <c:v>1.3991316781988601</c:v>
                </c:pt>
                <c:pt idx="1960">
                  <c:v>1.3842319607831199</c:v>
                </c:pt>
                <c:pt idx="1961">
                  <c:v>1.3876411005234801</c:v>
                </c:pt>
                <c:pt idx="1962">
                  <c:v>1.38743843993631</c:v>
                </c:pt>
                <c:pt idx="1963">
                  <c:v>1.38984723221214</c:v>
                </c:pt>
                <c:pt idx="1964">
                  <c:v>1.3986717589667801</c:v>
                </c:pt>
                <c:pt idx="1965">
                  <c:v>1.4029655723205501</c:v>
                </c:pt>
                <c:pt idx="1966">
                  <c:v>1.40350785133463</c:v>
                </c:pt>
                <c:pt idx="1967">
                  <c:v>1.4047737859613401</c:v>
                </c:pt>
                <c:pt idx="1968">
                  <c:v>1.4060748854388001</c:v>
                </c:pt>
                <c:pt idx="1969">
                  <c:v>1.4066310453150099</c:v>
                </c:pt>
                <c:pt idx="1970">
                  <c:v>1.40657274569404</c:v>
                </c:pt>
                <c:pt idx="1971">
                  <c:v>1.40718813058203</c:v>
                </c:pt>
                <c:pt idx="1972">
                  <c:v>1.4069179164657999</c:v>
                </c:pt>
                <c:pt idx="1973">
                  <c:v>1.40658477577456</c:v>
                </c:pt>
                <c:pt idx="1974">
                  <c:v>1.4046942023517699</c:v>
                </c:pt>
                <c:pt idx="1975">
                  <c:v>1.4013896317728201</c:v>
                </c:pt>
                <c:pt idx="1976">
                  <c:v>1.39982849747803</c:v>
                </c:pt>
                <c:pt idx="1977">
                  <c:v>1.4002791628020199</c:v>
                </c:pt>
                <c:pt idx="1978">
                  <c:v>1.39657297261197</c:v>
                </c:pt>
                <c:pt idx="1979">
                  <c:v>1.39487395508664</c:v>
                </c:pt>
                <c:pt idx="1980">
                  <c:v>1.39501646527123</c:v>
                </c:pt>
                <c:pt idx="1981">
                  <c:v>1.3933590903323001</c:v>
                </c:pt>
                <c:pt idx="1982">
                  <c:v>1.39084665428586</c:v>
                </c:pt>
                <c:pt idx="1983">
                  <c:v>1.3869526097615801</c:v>
                </c:pt>
                <c:pt idx="1984">
                  <c:v>1.38597169550404</c:v>
                </c:pt>
                <c:pt idx="1985">
                  <c:v>1.3895668387970199</c:v>
                </c:pt>
                <c:pt idx="1986">
                  <c:v>1.38993421894819</c:v>
                </c:pt>
                <c:pt idx="1987">
                  <c:v>1.39027327852279</c:v>
                </c:pt>
                <c:pt idx="1988">
                  <c:v>1.3905093199965499</c:v>
                </c:pt>
                <c:pt idx="1989">
                  <c:v>1.3906863511018701</c:v>
                </c:pt>
                <c:pt idx="1990">
                  <c:v>1.39110442455963</c:v>
                </c:pt>
                <c:pt idx="1991">
                  <c:v>1.3923806487991199</c:v>
                </c:pt>
                <c:pt idx="1992">
                  <c:v>1.3924706646153899</c:v>
                </c:pt>
                <c:pt idx="1993">
                  <c:v>1.39265369677513</c:v>
                </c:pt>
                <c:pt idx="1994">
                  <c:v>1.3923146372005299</c:v>
                </c:pt>
                <c:pt idx="1995">
                  <c:v>1.3915685061012699</c:v>
                </c:pt>
                <c:pt idx="1996">
                  <c:v>1.3913784727113701</c:v>
                </c:pt>
                <c:pt idx="1997">
                  <c:v>1.3916525208631101</c:v>
                </c:pt>
                <c:pt idx="1998">
                  <c:v>1.39097240136244</c:v>
                </c:pt>
                <c:pt idx="1999">
                  <c:v>1.3901282530410299</c:v>
                </c:pt>
                <c:pt idx="2000">
                  <c:v>1.3897891934664299</c:v>
                </c:pt>
                <c:pt idx="2001">
                  <c:v>1.3898041961024701</c:v>
                </c:pt>
                <c:pt idx="2002">
                  <c:v>1.3899142154334601</c:v>
                </c:pt>
                <c:pt idx="2003">
                  <c:v>1.3886789983991601</c:v>
                </c:pt>
                <c:pt idx="2004">
                  <c:v>1.38831093372821</c:v>
                </c:pt>
                <c:pt idx="2005">
                  <c:v>1.3879568715175701</c:v>
                </c:pt>
                <c:pt idx="2006">
                  <c:v>1.3883519409334</c:v>
                </c:pt>
                <c:pt idx="2007">
                  <c:v>1.3892921061254999</c:v>
                </c:pt>
                <c:pt idx="2008">
                  <c:v>1.38938612264471</c:v>
                </c:pt>
                <c:pt idx="2009">
                  <c:v>1.3893501163182</c:v>
                </c:pt>
                <c:pt idx="2010">
                  <c:v>1.38902605937965</c:v>
                </c:pt>
                <c:pt idx="2011">
                  <c:v>1.3885049678210499</c:v>
                </c:pt>
                <c:pt idx="2012">
                  <c:v>1.3885659785409601</c:v>
                </c:pt>
                <c:pt idx="2013">
                  <c:v>1.38837194444812</c:v>
                </c:pt>
                <c:pt idx="2014">
                  <c:v>1.38817490982808</c:v>
                </c:pt>
                <c:pt idx="2015">
                  <c:v>1.3878688560527701</c:v>
                </c:pt>
                <c:pt idx="2016">
                  <c:v>1.3879138639609101</c:v>
                </c:pt>
                <c:pt idx="2017">
                  <c:v>1.3882729270502301</c:v>
                </c:pt>
                <c:pt idx="2018">
                  <c:v>1.3875958080767701</c:v>
                </c:pt>
                <c:pt idx="2019">
                  <c:v>1.38756280227747</c:v>
                </c:pt>
                <c:pt idx="2020">
                  <c:v>1.38722774340582</c:v>
                </c:pt>
                <c:pt idx="2021">
                  <c:v>1.38722974375729</c:v>
                </c:pt>
                <c:pt idx="2022">
                  <c:v>1.38779084234534</c:v>
                </c:pt>
                <c:pt idx="2023">
                  <c:v>1.3882979314436401</c:v>
                </c:pt>
                <c:pt idx="2024">
                  <c:v>1.3888130219478201</c:v>
                </c:pt>
                <c:pt idx="2025">
                  <c:v>1.3902132679786099</c:v>
                </c:pt>
                <c:pt idx="2026">
                  <c:v>1.39004623863065</c:v>
                </c:pt>
                <c:pt idx="2027">
                  <c:v>1.3897651892487599</c:v>
                </c:pt>
                <c:pt idx="2028">
                  <c:v>1.3896101620096299</c:v>
                </c:pt>
                <c:pt idx="2029">
                  <c:v>1.3903882987324601</c:v>
                </c:pt>
                <c:pt idx="2030">
                  <c:v>1.38966412240354</c:v>
                </c:pt>
                <c:pt idx="2031">
                  <c:v>1.3892103304480801</c:v>
                </c:pt>
                <c:pt idx="2032">
                  <c:v>1.3895610738136499</c:v>
                </c:pt>
                <c:pt idx="2033">
                  <c:v>1.3916220456113699</c:v>
                </c:pt>
                <c:pt idx="2034">
                  <c:v>1.3915181066289399</c:v>
                </c:pt>
                <c:pt idx="2035">
                  <c:v>1.39152210428211</c:v>
                </c:pt>
                <c:pt idx="2036">
                  <c:v>1.39059038733288</c:v>
                </c:pt>
                <c:pt idx="2037">
                  <c:v>1.3898111159413999</c:v>
                </c:pt>
                <c:pt idx="2038">
                  <c:v>1.38768918740152</c:v>
                </c:pt>
                <c:pt idx="2039">
                  <c:v>1.3858162848348701</c:v>
                </c:pt>
                <c:pt idx="2040">
                  <c:v>1.38587302208467</c:v>
                </c:pt>
                <c:pt idx="2041">
                  <c:v>1.3857187365808299</c:v>
                </c:pt>
                <c:pt idx="2042">
                  <c:v>1.3858799898170999</c:v>
                </c:pt>
                <c:pt idx="2043">
                  <c:v>1.3856510500372099</c:v>
                </c:pt>
                <c:pt idx="2044">
                  <c:v>1.3852270137492499</c:v>
                </c:pt>
                <c:pt idx="2045">
                  <c:v>1.3849871246755401</c:v>
                </c:pt>
                <c:pt idx="2046">
                  <c:v>1.3826589066531201</c:v>
                </c:pt>
                <c:pt idx="2047">
                  <c:v>1.38120464135566</c:v>
                </c:pt>
                <c:pt idx="2048">
                  <c:v>1.3790915058617399</c:v>
                </c:pt>
                <c:pt idx="2049">
                  <c:v>1.3769955814261501</c:v>
                </c:pt>
                <c:pt idx="2050">
                  <c:v>1.3740735261911301</c:v>
                </c:pt>
                <c:pt idx="2051">
                  <c:v>1.3740505781133701</c:v>
                </c:pt>
                <c:pt idx="2052">
                  <c:v>1.3737637271413501</c:v>
                </c:pt>
                <c:pt idx="2053">
                  <c:v>1.3753155909000001</c:v>
                </c:pt>
                <c:pt idx="2054">
                  <c:v>1.3730714601288601</c:v>
                </c:pt>
                <c:pt idx="2055">
                  <c:v>1.37066573664348</c:v>
                </c:pt>
                <c:pt idx="2056">
                  <c:v>1.36602544408603</c:v>
                </c:pt>
                <c:pt idx="2057">
                  <c:v>1.36171024929688</c:v>
                </c:pt>
                <c:pt idx="2058">
                  <c:v>1.3518052852328799</c:v>
                </c:pt>
                <c:pt idx="2059">
                  <c:v>1.35359619146822</c:v>
                </c:pt>
                <c:pt idx="2060">
                  <c:v>1.3515213027705799</c:v>
                </c:pt>
                <c:pt idx="2061">
                  <c:v>1.34780467034305</c:v>
                </c:pt>
                <c:pt idx="2062">
                  <c:v>1.3450203035746</c:v>
                </c:pt>
                <c:pt idx="2063">
                  <c:v>1.3427637425946699</c:v>
                </c:pt>
                <c:pt idx="2064">
                  <c:v>1.3409680555098</c:v>
                </c:pt>
                <c:pt idx="2065">
                  <c:v>1.3401706649828899</c:v>
                </c:pt>
                <c:pt idx="2066">
                  <c:v>1.34050283009885</c:v>
                </c:pt>
                <c:pt idx="2067">
                  <c:v>1.3413468402911599</c:v>
                </c:pt>
                <c:pt idx="2068">
                  <c:v>1.34266481708168</c:v>
                </c:pt>
                <c:pt idx="2069">
                  <c:v>1.34238509908929</c:v>
                </c:pt>
                <c:pt idx="2070">
                  <c:v>1.34289694416564</c:v>
                </c:pt>
                <c:pt idx="2071">
                  <c:v>1.34399056381644</c:v>
                </c:pt>
                <c:pt idx="2072">
                  <c:v>1.3489127181416201</c:v>
                </c:pt>
                <c:pt idx="2073">
                  <c:v>1.3487075090704701</c:v>
                </c:pt>
                <c:pt idx="2074">
                  <c:v>1.34954552564939</c:v>
                </c:pt>
                <c:pt idx="2075">
                  <c:v>1.3505143033573801</c:v>
                </c:pt>
                <c:pt idx="2076">
                  <c:v>1.34986049771209</c:v>
                </c:pt>
                <c:pt idx="2077">
                  <c:v>1.3508315432957501</c:v>
                </c:pt>
                <c:pt idx="2078">
                  <c:v>1.3510584777200101</c:v>
                </c:pt>
                <c:pt idx="2079">
                  <c:v>1.35037962238219</c:v>
                </c:pt>
                <c:pt idx="2080">
                  <c:v>1.3502130739420599</c:v>
                </c:pt>
                <c:pt idx="2081">
                  <c:v>1.35043708646387</c:v>
                </c:pt>
                <c:pt idx="2082">
                  <c:v>1.3510915926145399</c:v>
                </c:pt>
                <c:pt idx="2083">
                  <c:v>1.3511870414281799</c:v>
                </c:pt>
                <c:pt idx="2084">
                  <c:v>1.35079648046625</c:v>
                </c:pt>
                <c:pt idx="2085">
                  <c:v>1.34986341961455</c:v>
                </c:pt>
                <c:pt idx="2086">
                  <c:v>1.34917969443929</c:v>
                </c:pt>
                <c:pt idx="2087">
                  <c:v>1.3481735860261299</c:v>
                </c:pt>
                <c:pt idx="2088">
                  <c:v>1.3483109154416699</c:v>
                </c:pt>
                <c:pt idx="2089">
                  <c:v>1.34829046212446</c:v>
                </c:pt>
                <c:pt idx="2090">
                  <c:v>1.3486761532489699</c:v>
                </c:pt>
                <c:pt idx="2091">
                  <c:v>1.34865686731237</c:v>
                </c:pt>
                <c:pt idx="2092">
                  <c:v>1.34860093809625</c:v>
                </c:pt>
                <c:pt idx="2093">
                  <c:v>1.3465479501458699</c:v>
                </c:pt>
                <c:pt idx="2094">
                  <c:v>1.3471930647249299</c:v>
                </c:pt>
                <c:pt idx="2095">
                  <c:v>1.34561354651792</c:v>
                </c:pt>
                <c:pt idx="2096">
                  <c:v>1.3436145591899999</c:v>
                </c:pt>
                <c:pt idx="2097">
                  <c:v>1.3417881809946</c:v>
                </c:pt>
                <c:pt idx="2098">
                  <c:v>1.3402260201305201</c:v>
                </c:pt>
                <c:pt idx="2099">
                  <c:v>1.34152589225692</c:v>
                </c:pt>
                <c:pt idx="2100">
                  <c:v>1.3426377265015399</c:v>
                </c:pt>
                <c:pt idx="2101">
                  <c:v>1.34325584076936</c:v>
                </c:pt>
                <c:pt idx="2102">
                  <c:v>1.34300512359365</c:v>
                </c:pt>
                <c:pt idx="2103">
                  <c:v>1.3413060325797601</c:v>
                </c:pt>
                <c:pt idx="2104">
                  <c:v>1.34153649952205</c:v>
                </c:pt>
                <c:pt idx="2105">
                  <c:v>1.34215654238353</c:v>
                </c:pt>
                <c:pt idx="2106">
                  <c:v>1.3424884438692</c:v>
                </c:pt>
                <c:pt idx="2107">
                  <c:v>1.34296603466979</c:v>
                </c:pt>
                <c:pt idx="2108">
                  <c:v>1.3442463639473401</c:v>
                </c:pt>
                <c:pt idx="2109">
                  <c:v>1.34569843294712</c:v>
                </c:pt>
                <c:pt idx="2110">
                  <c:v>1.3463709193875499</c:v>
                </c:pt>
                <c:pt idx="2111">
                  <c:v>1.3470588431063899</c:v>
                </c:pt>
                <c:pt idx="2112">
                  <c:v>1.34806612552218</c:v>
                </c:pt>
                <c:pt idx="2113">
                  <c:v>1.34902323678317</c:v>
                </c:pt>
                <c:pt idx="2114">
                  <c:v>1.3492953188150201</c:v>
                </c:pt>
                <c:pt idx="2115">
                  <c:v>1.3496638838368999</c:v>
                </c:pt>
                <c:pt idx="2116">
                  <c:v>1.3498153621312301</c:v>
                </c:pt>
                <c:pt idx="2117">
                  <c:v>1.3521994568145901</c:v>
                </c:pt>
                <c:pt idx="2118">
                  <c:v>1.3528372093786101</c:v>
                </c:pt>
                <c:pt idx="2119">
                  <c:v>1.35263170060987</c:v>
                </c:pt>
                <c:pt idx="2120">
                  <c:v>1.3530678037247601</c:v>
                </c:pt>
                <c:pt idx="2121">
                  <c:v>1.35317972399318</c:v>
                </c:pt>
                <c:pt idx="2122">
                  <c:v>1.3540027238980401</c:v>
                </c:pt>
                <c:pt idx="2123">
                  <c:v>1.35493474958162</c:v>
                </c:pt>
                <c:pt idx="2124">
                  <c:v>1.35576739778549</c:v>
                </c:pt>
                <c:pt idx="2125">
                  <c:v>1.35626717967378</c:v>
                </c:pt>
                <c:pt idx="2126">
                  <c:v>1.3567669615620801</c:v>
                </c:pt>
                <c:pt idx="2127">
                  <c:v>1.3575629462297401</c:v>
                </c:pt>
                <c:pt idx="2128">
                  <c:v>1.3589262508786999</c:v>
                </c:pt>
                <c:pt idx="2129">
                  <c:v>1.3603763902186801</c:v>
                </c:pt>
                <c:pt idx="2130">
                  <c:v>1.36247103593199</c:v>
                </c:pt>
                <c:pt idx="2131">
                  <c:v>1.36366260085872</c:v>
                </c:pt>
                <c:pt idx="2132">
                  <c:v>1.3654070133182601</c:v>
                </c:pt>
                <c:pt idx="2133">
                  <c:v>1.3662917623367401</c:v>
                </c:pt>
                <c:pt idx="2134">
                  <c:v>1.3661769475786201</c:v>
                </c:pt>
                <c:pt idx="2135">
                  <c:v>1.36478083871304</c:v>
                </c:pt>
                <c:pt idx="2136">
                  <c:v>1.3623523618542701</c:v>
                </c:pt>
                <c:pt idx="2137">
                  <c:v>1.3620532645852099</c:v>
                </c:pt>
                <c:pt idx="2138">
                  <c:v>1.3630653711505101</c:v>
                </c:pt>
                <c:pt idx="2139">
                  <c:v>1.3640813370354099</c:v>
                </c:pt>
                <c:pt idx="2140">
                  <c:v>1.36524299223523</c:v>
                </c:pt>
                <c:pt idx="2141">
                  <c:v>1.36590679520656</c:v>
                </c:pt>
                <c:pt idx="2142">
                  <c:v>1.3665156028735801</c:v>
                </c:pt>
                <c:pt idx="2143">
                  <c:v>1.3673337786289399</c:v>
                </c:pt>
                <c:pt idx="2144">
                  <c:v>1.36796863670326</c:v>
                </c:pt>
                <c:pt idx="2145">
                  <c:v>1.36751323699037</c:v>
                </c:pt>
                <c:pt idx="2146">
                  <c:v>1.3661441433620101</c:v>
                </c:pt>
                <c:pt idx="2147">
                  <c:v>1.36605634384109</c:v>
                </c:pt>
                <c:pt idx="2148">
                  <c:v>1.3664249088629601</c:v>
                </c:pt>
                <c:pt idx="2149">
                  <c:v>1.3668793437459501</c:v>
                </c:pt>
                <c:pt idx="2150">
                  <c:v>1.36693144456056</c:v>
                </c:pt>
                <c:pt idx="2151">
                  <c:v>1.36740614087145</c:v>
                </c:pt>
                <c:pt idx="2152">
                  <c:v>1.3676270869186</c:v>
                </c:pt>
                <c:pt idx="2153">
                  <c:v>1.3678219825584399</c:v>
                </c:pt>
                <c:pt idx="2154">
                  <c:v>1.36843947369456</c:v>
                </c:pt>
                <c:pt idx="2155">
                  <c:v>1.3683864080500501</c:v>
                </c:pt>
                <c:pt idx="2156">
                  <c:v>1.3680786273118899</c:v>
                </c:pt>
                <c:pt idx="2157">
                  <c:v>1.36734728624754</c:v>
                </c:pt>
                <c:pt idx="2158">
                  <c:v>1.3678798723524499</c:v>
                </c:pt>
                <c:pt idx="2159">
                  <c:v>1.3689710949695599</c:v>
                </c:pt>
                <c:pt idx="2160">
                  <c:v>1.3689325017735501</c:v>
                </c:pt>
                <c:pt idx="2161">
                  <c:v>1.36981435630232</c:v>
                </c:pt>
                <c:pt idx="2162">
                  <c:v>1.3732384151644399</c:v>
                </c:pt>
                <c:pt idx="2163">
                  <c:v>1.3774928394632899</c:v>
                </c:pt>
                <c:pt idx="2164">
                  <c:v>1.37865880294028</c:v>
                </c:pt>
                <c:pt idx="2165">
                  <c:v>1.3802802209004601</c:v>
                </c:pt>
                <c:pt idx="2166">
                  <c:v>1.38792322655432</c:v>
                </c:pt>
                <c:pt idx="2167">
                  <c:v>1.3869528687922199</c:v>
                </c:pt>
                <c:pt idx="2168">
                  <c:v>1.3890326177902299</c:v>
                </c:pt>
                <c:pt idx="2169">
                  <c:v>1.3896664186605401</c:v>
                </c:pt>
                <c:pt idx="2170">
                  <c:v>1.3880603423250499</c:v>
                </c:pt>
                <c:pt idx="2171">
                  <c:v>1.3874543481495101</c:v>
                </c:pt>
                <c:pt idx="2172">
                  <c:v>1.38700272907248</c:v>
                </c:pt>
                <c:pt idx="2173">
                  <c:v>1.3880210294117601</c:v>
                </c:pt>
                <c:pt idx="2174">
                  <c:v>1.3903203554132599</c:v>
                </c:pt>
                <c:pt idx="2175">
                  <c:v>1.3936935951435601</c:v>
                </c:pt>
                <c:pt idx="2176">
                  <c:v>1.3972883295804299</c:v>
                </c:pt>
                <c:pt idx="2177">
                  <c:v>1.3987419485204899</c:v>
                </c:pt>
                <c:pt idx="2178">
                  <c:v>1.40595538868282</c:v>
                </c:pt>
                <c:pt idx="2179">
                  <c:v>1.41148700323772</c:v>
                </c:pt>
                <c:pt idx="2180">
                  <c:v>1.4173110675134</c:v>
                </c:pt>
                <c:pt idx="2181">
                  <c:v>1.4311271594048001</c:v>
                </c:pt>
                <c:pt idx="2182">
                  <c:v>1.42967449931628</c:v>
                </c:pt>
                <c:pt idx="2183">
                  <c:v>1.42831580667903</c:v>
                </c:pt>
                <c:pt idx="2184">
                  <c:v>1.42459066843224</c:v>
                </c:pt>
                <c:pt idx="2185">
                  <c:v>1.42287144761461</c:v>
                </c:pt>
                <c:pt idx="2186">
                  <c:v>1.4220688888726301</c:v>
                </c:pt>
                <c:pt idx="2187">
                  <c:v>1.4227861098272301</c:v>
                </c:pt>
                <c:pt idx="2188">
                  <c:v>1.42330964277002</c:v>
                </c:pt>
                <c:pt idx="2189">
                  <c:v>1.4251717324676501</c:v>
                </c:pt>
                <c:pt idx="2190">
                  <c:v>1.4263626260847699</c:v>
                </c:pt>
                <c:pt idx="2191">
                  <c:v>1.42691300687078</c:v>
                </c:pt>
                <c:pt idx="2192">
                  <c:v>1.42740681541572</c:v>
                </c:pt>
                <c:pt idx="2193">
                  <c:v>1.4282103330092399</c:v>
                </c:pt>
                <c:pt idx="2194">
                  <c:v>1.43085292786334</c:v>
                </c:pt>
                <c:pt idx="2195">
                  <c:v>1.43482736751146</c:v>
                </c:pt>
                <c:pt idx="2196">
                  <c:v>1.43892454015717</c:v>
                </c:pt>
                <c:pt idx="2197">
                  <c:v>1.4503137787917699</c:v>
                </c:pt>
                <c:pt idx="2198">
                  <c:v>1.4518968426902199</c:v>
                </c:pt>
                <c:pt idx="2199">
                  <c:v>1.44876331584581</c:v>
                </c:pt>
                <c:pt idx="2200">
                  <c:v>1.4464937142421599</c:v>
                </c:pt>
                <c:pt idx="2201">
                  <c:v>1.44507557280921</c:v>
                </c:pt>
                <c:pt idx="2202">
                  <c:v>1.44556088297934</c:v>
                </c:pt>
                <c:pt idx="2203">
                  <c:v>1.44597214582454</c:v>
                </c:pt>
                <c:pt idx="2204">
                  <c:v>1.44681168238689</c:v>
                </c:pt>
                <c:pt idx="2205">
                  <c:v>1.44693376040907</c:v>
                </c:pt>
                <c:pt idx="2206">
                  <c:v>1.4511769763557401</c:v>
                </c:pt>
                <c:pt idx="2207">
                  <c:v>1.4514138828518599</c:v>
                </c:pt>
                <c:pt idx="2208">
                  <c:v>1.45038377120477</c:v>
                </c:pt>
                <c:pt idx="2209">
                  <c:v>1.45051325451237</c:v>
                </c:pt>
                <c:pt idx="2210">
                  <c:v>1.45070987731279</c:v>
                </c:pt>
                <c:pt idx="2211">
                  <c:v>1.4528391583710201</c:v>
                </c:pt>
                <c:pt idx="2212">
                  <c:v>1.45216009035785</c:v>
                </c:pt>
                <c:pt idx="2213">
                  <c:v>1.45184357560595</c:v>
                </c:pt>
                <c:pt idx="2214">
                  <c:v>1.45331297136326</c:v>
                </c:pt>
                <c:pt idx="2215">
                  <c:v>1.4532621371758301</c:v>
                </c:pt>
                <c:pt idx="2216">
                  <c:v>1.4516354431781899</c:v>
                </c:pt>
                <c:pt idx="2217">
                  <c:v>1.4455094440255201</c:v>
                </c:pt>
                <c:pt idx="2218">
                  <c:v>1.44366886278645</c:v>
                </c:pt>
                <c:pt idx="2219">
                  <c:v>1.44056605908222</c:v>
                </c:pt>
                <c:pt idx="2220">
                  <c:v>1.4355248423065201</c:v>
                </c:pt>
                <c:pt idx="2221">
                  <c:v>1.4389009996601101</c:v>
                </c:pt>
                <c:pt idx="2222">
                  <c:v>1.4380090035411199</c:v>
                </c:pt>
                <c:pt idx="2223">
                  <c:v>1.43684365377276</c:v>
                </c:pt>
                <c:pt idx="2224">
                  <c:v>1.4360427755369001</c:v>
                </c:pt>
                <c:pt idx="2225">
                  <c:v>1.4363938191708201</c:v>
                </c:pt>
                <c:pt idx="2226">
                  <c:v>1.4349349739052499</c:v>
                </c:pt>
                <c:pt idx="2227">
                  <c:v>1.4302841253235501</c:v>
                </c:pt>
                <c:pt idx="2228">
                  <c:v>1.4273088866557</c:v>
                </c:pt>
                <c:pt idx="2229">
                  <c:v>1.4209143295317199</c:v>
                </c:pt>
                <c:pt idx="2230">
                  <c:v>1.4209325531083501</c:v>
                </c:pt>
                <c:pt idx="2231">
                  <c:v>1.4244113379723999</c:v>
                </c:pt>
                <c:pt idx="2232">
                  <c:v>1.42888954214397</c:v>
                </c:pt>
                <c:pt idx="2233">
                  <c:v>1.4282344525210999</c:v>
                </c:pt>
                <c:pt idx="2234">
                  <c:v>1.42959067027621</c:v>
                </c:pt>
                <c:pt idx="2235">
                  <c:v>1.4315041458217801</c:v>
                </c:pt>
                <c:pt idx="2236">
                  <c:v>1.4319990597974801</c:v>
                </c:pt>
                <c:pt idx="2237">
                  <c:v>1.43229926924398</c:v>
                </c:pt>
                <c:pt idx="2238">
                  <c:v>1.43418205244997</c:v>
                </c:pt>
                <c:pt idx="2239">
                  <c:v>1.4352553251996001</c:v>
                </c:pt>
                <c:pt idx="2240">
                  <c:v>1.4368215936536901</c:v>
                </c:pt>
                <c:pt idx="2241">
                  <c:v>1.4391935360217101</c:v>
                </c:pt>
                <c:pt idx="2242">
                  <c:v>1.4394783992984199</c:v>
                </c:pt>
                <c:pt idx="2243">
                  <c:v>1.4421246544514199</c:v>
                </c:pt>
                <c:pt idx="2244">
                  <c:v>1.44233278687919</c:v>
                </c:pt>
                <c:pt idx="2245">
                  <c:v>1.44216493814712</c:v>
                </c:pt>
                <c:pt idx="2246">
                  <c:v>1.44405347616678</c:v>
                </c:pt>
                <c:pt idx="2247">
                  <c:v>1.44393837989337</c:v>
                </c:pt>
                <c:pt idx="2248">
                  <c:v>1.44520635717219</c:v>
                </c:pt>
                <c:pt idx="2249">
                  <c:v>1.4502283912356599</c:v>
                </c:pt>
                <c:pt idx="2250">
                  <c:v>1.4540697293609799</c:v>
                </c:pt>
                <c:pt idx="2251">
                  <c:v>1.4542912896873099</c:v>
                </c:pt>
                <c:pt idx="2252">
                  <c:v>1.45329954346469</c:v>
                </c:pt>
                <c:pt idx="2253">
                  <c:v>1.4514580030899999</c:v>
                </c:pt>
                <c:pt idx="2254">
                  <c:v>1.45457135728596</c:v>
                </c:pt>
                <c:pt idx="2255">
                  <c:v>1.45622970275879</c:v>
                </c:pt>
                <c:pt idx="2256">
                  <c:v>1.4559323707191301</c:v>
                </c:pt>
                <c:pt idx="2257">
                  <c:v>1.45697399199356</c:v>
                </c:pt>
                <c:pt idx="2258">
                  <c:v>1.4618943576821699</c:v>
                </c:pt>
                <c:pt idx="2259">
                  <c:v>1.4657414506211699</c:v>
                </c:pt>
                <c:pt idx="2260">
                  <c:v>1.4644111295275799</c:v>
                </c:pt>
                <c:pt idx="2261">
                  <c:v>1.4645300623434501</c:v>
                </c:pt>
                <c:pt idx="2262">
                  <c:v>1.4654057531570299</c:v>
                </c:pt>
                <c:pt idx="2263">
                  <c:v>1.46466817787155</c:v>
                </c:pt>
                <c:pt idx="2264">
                  <c:v>1.4642912375760999</c:v>
                </c:pt>
                <c:pt idx="2265">
                  <c:v>1.46371767448024</c:v>
                </c:pt>
                <c:pt idx="2266">
                  <c:v>1.4646355672607501</c:v>
                </c:pt>
                <c:pt idx="2267">
                  <c:v>1.46660371353619</c:v>
                </c:pt>
                <c:pt idx="2268">
                  <c:v>1.4656886981625199</c:v>
                </c:pt>
                <c:pt idx="2269">
                  <c:v>1.4661788164601599</c:v>
                </c:pt>
                <c:pt idx="2270">
                  <c:v>1.47226069537468</c:v>
                </c:pt>
                <c:pt idx="2271">
                  <c:v>1.4709572300782201</c:v>
                </c:pt>
                <c:pt idx="2272">
                  <c:v>1.48102623573107</c:v>
                </c:pt>
                <c:pt idx="2273">
                  <c:v>1.4862372195100699</c:v>
                </c:pt>
                <c:pt idx="2274">
                  <c:v>1.4901850216882999</c:v>
                </c:pt>
                <c:pt idx="2275">
                  <c:v>1.49221838918535</c:v>
                </c:pt>
                <c:pt idx="2276">
                  <c:v>1.49426998025903</c:v>
                </c:pt>
                <c:pt idx="2277">
                  <c:v>1.49145395810273</c:v>
                </c:pt>
                <c:pt idx="2278">
                  <c:v>1.49253490393725</c:v>
                </c:pt>
                <c:pt idx="2279">
                  <c:v>1.4919431172647599</c:v>
                </c:pt>
                <c:pt idx="2280">
                  <c:v>1.4931995849162401</c:v>
                </c:pt>
                <c:pt idx="2281">
                  <c:v>1.496345549723</c:v>
                </c:pt>
                <c:pt idx="2282">
                  <c:v>1.49824176082756</c:v>
                </c:pt>
                <c:pt idx="2283">
                  <c:v>1.49819859972502</c:v>
                </c:pt>
                <c:pt idx="2284">
                  <c:v>1.4958918785786099</c:v>
                </c:pt>
                <c:pt idx="2285">
                  <c:v>1.4958381669843499</c:v>
                </c:pt>
                <c:pt idx="2286">
                  <c:v>1.4960674003955701</c:v>
                </c:pt>
                <c:pt idx="2287">
                  <c:v>1.49658053794789</c:v>
                </c:pt>
                <c:pt idx="2288">
                  <c:v>1.5062754807121299</c:v>
                </c:pt>
                <c:pt idx="2289">
                  <c:v>1.5125875521734899</c:v>
                </c:pt>
                <c:pt idx="2290">
                  <c:v>1.5129654516045401</c:v>
                </c:pt>
                <c:pt idx="2291">
                  <c:v>1.5167310180165301</c:v>
                </c:pt>
                <c:pt idx="2292">
                  <c:v>1.5263079871005201</c:v>
                </c:pt>
                <c:pt idx="2293">
                  <c:v>1.53488937341944</c:v>
                </c:pt>
                <c:pt idx="2294">
                  <c:v>1.5310691362775699</c:v>
                </c:pt>
                <c:pt idx="2295">
                  <c:v>1.5284564508709899</c:v>
                </c:pt>
                <c:pt idx="2296">
                  <c:v>1.52814185439031</c:v>
                </c:pt>
                <c:pt idx="2297">
                  <c:v>1.53038527258635</c:v>
                </c:pt>
                <c:pt idx="2298">
                  <c:v>1.5329547968904</c:v>
                </c:pt>
                <c:pt idx="2299">
                  <c:v>1.5370675703938701</c:v>
                </c:pt>
                <c:pt idx="2300">
                  <c:v>1.5358053479287199</c:v>
                </c:pt>
                <c:pt idx="2301">
                  <c:v>1.5389513127354799</c:v>
                </c:pt>
                <c:pt idx="2302">
                  <c:v>1.5458935362938</c:v>
                </c:pt>
                <c:pt idx="2303">
                  <c:v>1.5595132619815899</c:v>
                </c:pt>
                <c:pt idx="2304">
                  <c:v>1.56024632685751</c:v>
                </c:pt>
                <c:pt idx="2305">
                  <c:v>1.56065659327955</c:v>
                </c:pt>
                <c:pt idx="2306">
                  <c:v>1.56251841145873</c:v>
                </c:pt>
                <c:pt idx="2307">
                  <c:v>1.56470719323315</c:v>
                </c:pt>
                <c:pt idx="2308">
                  <c:v>1.56587968052049</c:v>
                </c:pt>
                <c:pt idx="2309">
                  <c:v>1.5651757716339501</c:v>
                </c:pt>
                <c:pt idx="2310">
                  <c:v>1.5648613034627401</c:v>
                </c:pt>
                <c:pt idx="2311">
                  <c:v>1.5625652692988099</c:v>
                </c:pt>
                <c:pt idx="2312">
                  <c:v>1.56013178547065</c:v>
                </c:pt>
                <c:pt idx="2313">
                  <c:v>1.56022966629215</c:v>
                </c:pt>
                <c:pt idx="2314">
                  <c:v>1.56005577164118</c:v>
                </c:pt>
                <c:pt idx="2315">
                  <c:v>1.5595288812616199</c:v>
                </c:pt>
                <c:pt idx="2316">
                  <c:v>1.55902594044475</c:v>
                </c:pt>
                <c:pt idx="2317">
                  <c:v>1.56367632075138</c:v>
                </c:pt>
                <c:pt idx="2318">
                  <c:v>1.56304842569431</c:v>
                </c:pt>
                <c:pt idx="2319">
                  <c:v>1.5636836097487301</c:v>
                </c:pt>
                <c:pt idx="2320">
                  <c:v>1.5640032843466101</c:v>
                </c:pt>
                <c:pt idx="2321">
                  <c:v>1.56350346738575</c:v>
                </c:pt>
                <c:pt idx="2322">
                  <c:v>1.5640563898987001</c:v>
                </c:pt>
                <c:pt idx="2323">
                  <c:v>1.5632795910387001</c:v>
                </c:pt>
                <c:pt idx="2324">
                  <c:v>1.5615448096704001</c:v>
                </c:pt>
                <c:pt idx="2325">
                  <c:v>1.55947369313885</c:v>
                </c:pt>
                <c:pt idx="2326">
                  <c:v>1.55606035981034</c:v>
                </c:pt>
                <c:pt idx="2327">
                  <c:v>1.5540475552575701</c:v>
                </c:pt>
                <c:pt idx="2328">
                  <c:v>1.5511298737485699</c:v>
                </c:pt>
                <c:pt idx="2329">
                  <c:v>1.5521826132223699</c:v>
                </c:pt>
                <c:pt idx="2330">
                  <c:v>1.5523731684387001</c:v>
                </c:pt>
                <c:pt idx="2331">
                  <c:v>1.5541357624330301</c:v>
                </c:pt>
                <c:pt idx="2332">
                  <c:v>1.5531934044873399</c:v>
                </c:pt>
                <c:pt idx="2333">
                  <c:v>1.5585946540597</c:v>
                </c:pt>
                <c:pt idx="2334">
                  <c:v>1.55808097552032</c:v>
                </c:pt>
                <c:pt idx="2335">
                  <c:v>1.5583179776106399</c:v>
                </c:pt>
                <c:pt idx="2336">
                  <c:v>1.56052421784559</c:v>
                </c:pt>
                <c:pt idx="2337">
                  <c:v>1.5650807087746801</c:v>
                </c:pt>
                <c:pt idx="2338">
                  <c:v>1.57226587061904</c:v>
                </c:pt>
                <c:pt idx="2339">
                  <c:v>1.5810236266778701</c:v>
                </c:pt>
                <c:pt idx="2340">
                  <c:v>1.5798389006335201</c:v>
                </c:pt>
                <c:pt idx="2341">
                  <c:v>1.57505583324862</c:v>
                </c:pt>
                <c:pt idx="2342">
                  <c:v>1.5750183905292201</c:v>
                </c:pt>
                <c:pt idx="2343">
                  <c:v>1.5739248711090299</c:v>
                </c:pt>
                <c:pt idx="2344">
                  <c:v>1.5712136341971501</c:v>
                </c:pt>
                <c:pt idx="2345">
                  <c:v>1.57415720798321</c:v>
                </c:pt>
                <c:pt idx="2346">
                  <c:v>1.5734697980579599</c:v>
                </c:pt>
                <c:pt idx="2347">
                  <c:v>1.57219866573808</c:v>
                </c:pt>
                <c:pt idx="2348">
                  <c:v>1.57218810497108</c:v>
                </c:pt>
                <c:pt idx="2349">
                  <c:v>1.57218330462244</c:v>
                </c:pt>
                <c:pt idx="2350">
                  <c:v>1.57232555951625</c:v>
                </c:pt>
                <c:pt idx="2351">
                  <c:v>1.57294897066858</c:v>
                </c:pt>
                <c:pt idx="2352">
                  <c:v>1.5741832410708301</c:v>
                </c:pt>
                <c:pt idx="2353">
                  <c:v>1.57533801609124</c:v>
                </c:pt>
                <c:pt idx="2354">
                  <c:v>1.5764706392942001</c:v>
                </c:pt>
                <c:pt idx="2355">
                  <c:v>1.5806715023414</c:v>
                </c:pt>
                <c:pt idx="2356">
                  <c:v>1.5852709874295801</c:v>
                </c:pt>
                <c:pt idx="2357">
                  <c:v>1.5859149153419201</c:v>
                </c:pt>
                <c:pt idx="2358">
                  <c:v>1.5889132046837799</c:v>
                </c:pt>
                <c:pt idx="2359">
                  <c:v>1.5915138302107199</c:v>
                </c:pt>
                <c:pt idx="2360">
                  <c:v>1.59332679391631</c:v>
                </c:pt>
                <c:pt idx="2361">
                  <c:v>1.5973398446557401</c:v>
                </c:pt>
                <c:pt idx="2362">
                  <c:v>1.59916813997829</c:v>
                </c:pt>
                <c:pt idx="2363">
                  <c:v>1.5961842240273401</c:v>
                </c:pt>
                <c:pt idx="2364">
                  <c:v>1.5955882074179899</c:v>
                </c:pt>
                <c:pt idx="2365">
                  <c:v>1.5937436222524199</c:v>
                </c:pt>
                <c:pt idx="2366">
                  <c:v>1.5963912008563099</c:v>
                </c:pt>
                <c:pt idx="2367">
                  <c:v>1.59670074422175</c:v>
                </c:pt>
                <c:pt idx="2368">
                  <c:v>1.59727757247271</c:v>
                </c:pt>
                <c:pt idx="2369">
                  <c:v>1.59891720149376</c:v>
                </c:pt>
                <c:pt idx="2370">
                  <c:v>1.59870802201814</c:v>
                </c:pt>
                <c:pt idx="2371">
                  <c:v>1.5995014249787101</c:v>
                </c:pt>
                <c:pt idx="2372">
                  <c:v>1.59935457676098</c:v>
                </c:pt>
                <c:pt idx="2373">
                  <c:v>1.59962714395649</c:v>
                </c:pt>
                <c:pt idx="2374">
                  <c:v>1.6002975272392399</c:v>
                </c:pt>
                <c:pt idx="2375">
                  <c:v>1.60452036894342</c:v>
                </c:pt>
                <c:pt idx="2376">
                  <c:v>1.6065802218506799</c:v>
                </c:pt>
                <c:pt idx="2377">
                  <c:v>1.6069793959421199</c:v>
                </c:pt>
                <c:pt idx="2378">
                  <c:v>1.60855603810711</c:v>
                </c:pt>
                <c:pt idx="2379">
                  <c:v>1.61022435661847</c:v>
                </c:pt>
                <c:pt idx="2380">
                  <c:v>1.60871838163712</c:v>
                </c:pt>
                <c:pt idx="2381">
                  <c:v>1.6073518310992101</c:v>
                </c:pt>
                <c:pt idx="2382">
                  <c:v>1.6062163813510699</c:v>
                </c:pt>
                <c:pt idx="2383">
                  <c:v>1.6036389390716499</c:v>
                </c:pt>
                <c:pt idx="2384">
                  <c:v>1.5988994629572599</c:v>
                </c:pt>
                <c:pt idx="2385">
                  <c:v>1.5978098513823</c:v>
                </c:pt>
                <c:pt idx="2386">
                  <c:v>1.5928344996684201</c:v>
                </c:pt>
                <c:pt idx="2387">
                  <c:v>1.58931164506718</c:v>
                </c:pt>
                <c:pt idx="2388">
                  <c:v>1.5899247306334601</c:v>
                </c:pt>
                <c:pt idx="2389">
                  <c:v>1.5866788149951701</c:v>
                </c:pt>
                <c:pt idx="2390">
                  <c:v>1.5881023426551399</c:v>
                </c:pt>
                <c:pt idx="2391">
                  <c:v>1.58876169383196</c:v>
                </c:pt>
                <c:pt idx="2392">
                  <c:v>1.58834973037808</c:v>
                </c:pt>
                <c:pt idx="2393">
                  <c:v>1.5875541063030301</c:v>
                </c:pt>
                <c:pt idx="2394">
                  <c:v>1.5876809449236899</c:v>
                </c:pt>
                <c:pt idx="2395">
                  <c:v>1.5875740231112301</c:v>
                </c:pt>
                <c:pt idx="2396">
                  <c:v>1.58753280467655</c:v>
                </c:pt>
                <c:pt idx="2397">
                  <c:v>1.5897394287844899</c:v>
                </c:pt>
                <c:pt idx="2398">
                  <c:v>1.58981132140312</c:v>
                </c:pt>
                <c:pt idx="2399">
                  <c:v>1.5858783158797201</c:v>
                </c:pt>
                <c:pt idx="2400">
                  <c:v>1.5854019074602399</c:v>
                </c:pt>
                <c:pt idx="2401">
                  <c:v>1.5751586471572601</c:v>
                </c:pt>
                <c:pt idx="2402">
                  <c:v>1.57082304296951</c:v>
                </c:pt>
                <c:pt idx="2403">
                  <c:v>1.5642769804008201</c:v>
                </c:pt>
                <c:pt idx="2404">
                  <c:v>1.55048222473732</c:v>
                </c:pt>
                <c:pt idx="2405">
                  <c:v>1.5518331384783499</c:v>
                </c:pt>
                <c:pt idx="2406">
                  <c:v>1.55355388411807</c:v>
                </c:pt>
                <c:pt idx="2407">
                  <c:v>1.5543264218619901</c:v>
                </c:pt>
                <c:pt idx="2408">
                  <c:v>1.5547979575328099</c:v>
                </c:pt>
                <c:pt idx="2409">
                  <c:v>1.55501882936119</c:v>
                </c:pt>
                <c:pt idx="2410">
                  <c:v>1.5559865561627499</c:v>
                </c:pt>
                <c:pt idx="2411">
                  <c:v>1.5570282493440499</c:v>
                </c:pt>
                <c:pt idx="2412">
                  <c:v>1.5584356651807101</c:v>
                </c:pt>
                <c:pt idx="2413">
                  <c:v>1.55916711049144</c:v>
                </c:pt>
                <c:pt idx="2414">
                  <c:v>1.56012148225222</c:v>
                </c:pt>
                <c:pt idx="2415">
                  <c:v>1.561214540975</c:v>
                </c:pt>
                <c:pt idx="2416">
                  <c:v>1.5619470135965601</c:v>
                </c:pt>
                <c:pt idx="2417">
                  <c:v>1.5653772044568699</c:v>
                </c:pt>
                <c:pt idx="2418">
                  <c:v>1.5681673806702801</c:v>
                </c:pt>
                <c:pt idx="2419">
                  <c:v>1.5648862942080299</c:v>
                </c:pt>
                <c:pt idx="2420">
                  <c:v>1.5651803627641601</c:v>
                </c:pt>
                <c:pt idx="2421">
                  <c:v>1.5605234893271001</c:v>
                </c:pt>
                <c:pt idx="2422">
                  <c:v>1.56173462399255</c:v>
                </c:pt>
                <c:pt idx="2423">
                  <c:v>1.56197398675583</c:v>
                </c:pt>
                <c:pt idx="2424">
                  <c:v>1.56200672012516</c:v>
                </c:pt>
                <c:pt idx="2425">
                  <c:v>1.56271253340148</c:v>
                </c:pt>
                <c:pt idx="2426">
                  <c:v>1.5634766529919299</c:v>
                </c:pt>
                <c:pt idx="2427">
                  <c:v>1.5635185926213999</c:v>
                </c:pt>
                <c:pt idx="2428">
                  <c:v>1.56342039251339</c:v>
                </c:pt>
                <c:pt idx="2429">
                  <c:v>1.5637825054116701</c:v>
                </c:pt>
                <c:pt idx="2430">
                  <c:v>1.5653731425778701</c:v>
                </c:pt>
                <c:pt idx="2431">
                  <c:v>1.5669545734839401</c:v>
                </c:pt>
                <c:pt idx="2432">
                  <c:v>1.5697440703020999</c:v>
                </c:pt>
                <c:pt idx="2433">
                  <c:v>1.5735605765831799</c:v>
                </c:pt>
                <c:pt idx="2434">
                  <c:v>1.5755624267016699</c:v>
                </c:pt>
                <c:pt idx="2435">
                  <c:v>1.5761874294724401</c:v>
                </c:pt>
                <c:pt idx="2436">
                  <c:v>1.57592556251775</c:v>
                </c:pt>
                <c:pt idx="2437">
                  <c:v>1.57478398626214</c:v>
                </c:pt>
                <c:pt idx="2438">
                  <c:v>1.5751420074892499</c:v>
                </c:pt>
                <c:pt idx="2439">
                  <c:v>1.57470624450996</c:v>
                </c:pt>
                <c:pt idx="2440">
                  <c:v>1.57503153236774</c:v>
                </c:pt>
                <c:pt idx="2441">
                  <c:v>1.5755030974697499</c:v>
                </c:pt>
                <c:pt idx="2442">
                  <c:v>1.57437993373439</c:v>
                </c:pt>
                <c:pt idx="2443">
                  <c:v>1.57510109077758</c:v>
                </c:pt>
                <c:pt idx="2444">
                  <c:v>1.57461111315533</c:v>
                </c:pt>
                <c:pt idx="2445">
                  <c:v>1.5748064904535599</c:v>
                </c:pt>
                <c:pt idx="2446">
                  <c:v>1.57405157712323</c:v>
                </c:pt>
                <c:pt idx="2447">
                  <c:v>1.5746254340044099</c:v>
                </c:pt>
                <c:pt idx="2448">
                  <c:v>1.57449245469148</c:v>
                </c:pt>
                <c:pt idx="2449">
                  <c:v>1.57492105724623</c:v>
                </c:pt>
                <c:pt idx="2450">
                  <c:v>1.5752003138033901</c:v>
                </c:pt>
                <c:pt idx="2451">
                  <c:v>1.57561664134464</c:v>
                </c:pt>
                <c:pt idx="2452">
                  <c:v>1.57555015168817</c:v>
                </c:pt>
                <c:pt idx="2453">
                  <c:v>1.5753230639383999</c:v>
                </c:pt>
                <c:pt idx="2454">
                  <c:v>1.57516348876288</c:v>
                </c:pt>
                <c:pt idx="2455">
                  <c:v>1.5756033434133401</c:v>
                </c:pt>
                <c:pt idx="2456">
                  <c:v>1.57479216960447</c:v>
                </c:pt>
                <c:pt idx="2457">
                  <c:v>1.5744535838153999</c:v>
                </c:pt>
                <c:pt idx="2458">
                  <c:v>1.5739994083158499</c:v>
                </c:pt>
                <c:pt idx="2459">
                  <c:v>1.57438709415893</c:v>
                </c:pt>
                <c:pt idx="2460">
                  <c:v>1.5742029689564101</c:v>
                </c:pt>
                <c:pt idx="2461">
                  <c:v>1.5742131981343299</c:v>
                </c:pt>
                <c:pt idx="2462">
                  <c:v>1.5740986313416501</c:v>
                </c:pt>
                <c:pt idx="2463">
                  <c:v>1.57392575823484</c:v>
                </c:pt>
                <c:pt idx="2464">
                  <c:v>1.57397690412443</c:v>
                </c:pt>
                <c:pt idx="2465">
                  <c:v>1.5736199058150999</c:v>
                </c:pt>
                <c:pt idx="2466">
                  <c:v>1.57392473531705</c:v>
                </c:pt>
                <c:pt idx="2467">
                  <c:v>1.5740075916581799</c:v>
                </c:pt>
                <c:pt idx="2468">
                  <c:v>1.5745405318276999</c:v>
                </c:pt>
                <c:pt idx="2469">
                  <c:v>1.5750049365051599</c:v>
                </c:pt>
                <c:pt idx="2470">
                  <c:v>1.57679606555854</c:v>
                </c:pt>
                <c:pt idx="2471">
                  <c:v>1.5786720967886501</c:v>
                </c:pt>
                <c:pt idx="2472">
                  <c:v>1.5783120297259401</c:v>
                </c:pt>
                <c:pt idx="2473">
                  <c:v>1.57738432458985</c:v>
                </c:pt>
                <c:pt idx="2474">
                  <c:v>1.57371416798108</c:v>
                </c:pt>
                <c:pt idx="2475">
                  <c:v>1.5709036280580599</c:v>
                </c:pt>
                <c:pt idx="2476">
                  <c:v>1.5679153016257701</c:v>
                </c:pt>
                <c:pt idx="2477">
                  <c:v>1.5676079579262501</c:v>
                </c:pt>
                <c:pt idx="2478">
                  <c:v>1.56889123608087</c:v>
                </c:pt>
                <c:pt idx="2479">
                  <c:v>1.5712365049264601</c:v>
                </c:pt>
                <c:pt idx="2480">
                  <c:v>1.5731240680780001</c:v>
                </c:pt>
                <c:pt idx="2481">
                  <c:v>1.5722077110169601</c:v>
                </c:pt>
                <c:pt idx="2482">
                  <c:v>1.5731732430699199</c:v>
                </c:pt>
                <c:pt idx="2483">
                  <c:v>1.5752262989827299</c:v>
                </c:pt>
                <c:pt idx="2484">
                  <c:v>1.576984304944</c:v>
                </c:pt>
                <c:pt idx="2485">
                  <c:v>1.5778949879675099</c:v>
                </c:pt>
                <c:pt idx="2486">
                  <c:v>1.58078212739719</c:v>
                </c:pt>
                <c:pt idx="2487">
                  <c:v>1.5813968147962301</c:v>
                </c:pt>
                <c:pt idx="2488">
                  <c:v>1.5835330899261499</c:v>
                </c:pt>
                <c:pt idx="2489">
                  <c:v>1.5834782408966901</c:v>
                </c:pt>
                <c:pt idx="2490">
                  <c:v>1.5831860279639201</c:v>
                </c:pt>
                <c:pt idx="2491">
                  <c:v>1.58375154037104</c:v>
                </c:pt>
                <c:pt idx="2492">
                  <c:v>1.58645049088931</c:v>
                </c:pt>
                <c:pt idx="2493">
                  <c:v>1.5900686354873901</c:v>
                </c:pt>
                <c:pt idx="2494">
                  <c:v>1.59098688389427</c:v>
                </c:pt>
                <c:pt idx="2495">
                  <c:v>1.59350521088452</c:v>
                </c:pt>
                <c:pt idx="2496">
                  <c:v>1.59090271900425</c:v>
                </c:pt>
                <c:pt idx="2497">
                  <c:v>1.5882009314672101</c:v>
                </c:pt>
                <c:pt idx="2498">
                  <c:v>1.5894870466405999</c:v>
                </c:pt>
                <c:pt idx="2499">
                  <c:v>1.5922001822526901</c:v>
                </c:pt>
                <c:pt idx="2500">
                  <c:v>1.5915505049555501</c:v>
                </c:pt>
                <c:pt idx="2501">
                  <c:v>1.5920989952500799</c:v>
                </c:pt>
                <c:pt idx="2502">
                  <c:v>1.5922153130194401</c:v>
                </c:pt>
                <c:pt idx="2503">
                  <c:v>1.59332647870233</c:v>
                </c:pt>
                <c:pt idx="2504">
                  <c:v>1.5954324922987499</c:v>
                </c:pt>
                <c:pt idx="2505">
                  <c:v>1.59754134291394</c:v>
                </c:pt>
                <c:pt idx="2506">
                  <c:v>1.5975495728588001</c:v>
                </c:pt>
                <c:pt idx="2507">
                  <c:v>1.59690146470155</c:v>
                </c:pt>
                <c:pt idx="2508">
                  <c:v>1.59999488487205</c:v>
                </c:pt>
                <c:pt idx="2509">
                  <c:v>1.59905751342582</c:v>
                </c:pt>
                <c:pt idx="2510">
                  <c:v>1.6043192540515001</c:v>
                </c:pt>
                <c:pt idx="2511">
                  <c:v>1.6049592720178101</c:v>
                </c:pt>
                <c:pt idx="2512">
                  <c:v>1.6069784437433801</c:v>
                </c:pt>
                <c:pt idx="2513">
                  <c:v>1.60568613607984</c:v>
                </c:pt>
                <c:pt idx="2514">
                  <c:v>1.6057928057408899</c:v>
                </c:pt>
                <c:pt idx="2515">
                  <c:v>1.6037689141188201</c:v>
                </c:pt>
                <c:pt idx="2516">
                  <c:v>1.60378129138593</c:v>
                </c:pt>
                <c:pt idx="2517">
                  <c:v>1.6039762333429</c:v>
                </c:pt>
                <c:pt idx="2518">
                  <c:v>1.60440531193603</c:v>
                </c:pt>
                <c:pt idx="2519">
                  <c:v>1.60503448968075</c:v>
                </c:pt>
                <c:pt idx="2520">
                  <c:v>1.6058978040616401</c:v>
                </c:pt>
                <c:pt idx="2521">
                  <c:v>1.6065529904872999</c:v>
                </c:pt>
                <c:pt idx="2522">
                  <c:v>1.60694383656831</c:v>
                </c:pt>
                <c:pt idx="2523">
                  <c:v>1.60646707987529</c:v>
                </c:pt>
                <c:pt idx="2524">
                  <c:v>1.60773308131162</c:v>
                </c:pt>
                <c:pt idx="2525">
                  <c:v>1.60752255310856</c:v>
                </c:pt>
                <c:pt idx="2526">
                  <c:v>1.6086450555006599</c:v>
                </c:pt>
                <c:pt idx="2527">
                  <c:v>1.6093332844693999</c:v>
                </c:pt>
                <c:pt idx="2528">
                  <c:v>1.6087149168774599</c:v>
                </c:pt>
                <c:pt idx="2529">
                  <c:v>1.61122803829693</c:v>
                </c:pt>
                <c:pt idx="2530">
                  <c:v>1.6175788150771</c:v>
                </c:pt>
                <c:pt idx="2531">
                  <c:v>1.6189618815232001</c:v>
                </c:pt>
                <c:pt idx="2532">
                  <c:v>1.6203864871663201</c:v>
                </c:pt>
                <c:pt idx="2533">
                  <c:v>1.6234887099252999</c:v>
                </c:pt>
                <c:pt idx="2534">
                  <c:v>1.62246439108979</c:v>
                </c:pt>
                <c:pt idx="2535">
                  <c:v>1.62627938870665</c:v>
                </c:pt>
                <c:pt idx="2536">
                  <c:v>1.6328642955063699</c:v>
                </c:pt>
                <c:pt idx="2537">
                  <c:v>1.6368105192229001</c:v>
                </c:pt>
                <c:pt idx="2538">
                  <c:v>1.63439558136001</c:v>
                </c:pt>
                <c:pt idx="2539">
                  <c:v>1.6335647974196901</c:v>
                </c:pt>
                <c:pt idx="2540">
                  <c:v>1.63402361673218</c:v>
                </c:pt>
                <c:pt idx="2541">
                  <c:v>1.6358758872900401</c:v>
                </c:pt>
                <c:pt idx="2542">
                  <c:v>1.6366217046910101</c:v>
                </c:pt>
                <c:pt idx="2543">
                  <c:v>1.63960686244021</c:v>
                </c:pt>
                <c:pt idx="2544">
                  <c:v>1.6413043050819101</c:v>
                </c:pt>
                <c:pt idx="2545">
                  <c:v>1.64835936006604</c:v>
                </c:pt>
                <c:pt idx="2546">
                  <c:v>1.6539737601718301</c:v>
                </c:pt>
                <c:pt idx="2547">
                  <c:v>1.6541654069217</c:v>
                </c:pt>
                <c:pt idx="2548">
                  <c:v>1.6495460593989699</c:v>
                </c:pt>
                <c:pt idx="2549">
                  <c:v>1.6493827348288901</c:v>
                </c:pt>
                <c:pt idx="2550">
                  <c:v>1.6488002419979999</c:v>
                </c:pt>
                <c:pt idx="2551">
                  <c:v>1.6467874790880399</c:v>
                </c:pt>
                <c:pt idx="2552">
                  <c:v>1.6442658610146299</c:v>
                </c:pt>
                <c:pt idx="2553">
                  <c:v>1.6419170082379</c:v>
                </c:pt>
                <c:pt idx="2554">
                  <c:v>1.64145158041679</c:v>
                </c:pt>
                <c:pt idx="2555">
                  <c:v>1.6305173308749601</c:v>
                </c:pt>
                <c:pt idx="2556">
                  <c:v>1.6308949599387399</c:v>
                </c:pt>
                <c:pt idx="2557">
                  <c:v>1.63135661146921</c:v>
                </c:pt>
                <c:pt idx="2558">
                  <c:v>1.63261694846959</c:v>
                </c:pt>
                <c:pt idx="2559">
                  <c:v>1.6348893313609001</c:v>
                </c:pt>
                <c:pt idx="2560">
                  <c:v>1.6366519150161101</c:v>
                </c:pt>
                <c:pt idx="2561">
                  <c:v>1.63676520373524</c:v>
                </c:pt>
                <c:pt idx="2562">
                  <c:v>1.63699272524617</c:v>
                </c:pt>
                <c:pt idx="2563">
                  <c:v>1.63597973528258</c:v>
                </c:pt>
                <c:pt idx="2564">
                  <c:v>1.6372702826080501</c:v>
                </c:pt>
                <c:pt idx="2565">
                  <c:v>1.6391489872003699</c:v>
                </c:pt>
                <c:pt idx="2566">
                  <c:v>1.6398929164560301</c:v>
                </c:pt>
                <c:pt idx="2567">
                  <c:v>1.6416300101494301</c:v>
                </c:pt>
                <c:pt idx="2568">
                  <c:v>1.6466420918984801</c:v>
                </c:pt>
                <c:pt idx="2569">
                  <c:v>1.64568952258509</c:v>
                </c:pt>
                <c:pt idx="2570">
                  <c:v>1.6499218003174401</c:v>
                </c:pt>
                <c:pt idx="2571">
                  <c:v>1.6493308108326199</c:v>
                </c:pt>
                <c:pt idx="2572">
                  <c:v>1.64982456083351</c:v>
                </c:pt>
                <c:pt idx="2573">
                  <c:v>1.6520138653308001</c:v>
                </c:pt>
                <c:pt idx="2574">
                  <c:v>1.65580903742181</c:v>
                </c:pt>
                <c:pt idx="2575">
                  <c:v>1.65502828933244</c:v>
                </c:pt>
                <c:pt idx="2576">
                  <c:v>1.6606691234727</c:v>
                </c:pt>
                <c:pt idx="2577">
                  <c:v>1.6618067310273399</c:v>
                </c:pt>
                <c:pt idx="2578">
                  <c:v>1.66227782328441</c:v>
                </c:pt>
                <c:pt idx="2579">
                  <c:v>1.66504584432194</c:v>
                </c:pt>
                <c:pt idx="2580">
                  <c:v>1.6617415900138399</c:v>
                </c:pt>
                <c:pt idx="2581">
                  <c:v>1.6619464537809401</c:v>
                </c:pt>
                <c:pt idx="2582">
                  <c:v>1.66294433858199</c:v>
                </c:pt>
                <c:pt idx="2583">
                  <c:v>1.66516290933171</c:v>
                </c:pt>
                <c:pt idx="2584">
                  <c:v>1.6713673548496699</c:v>
                </c:pt>
                <c:pt idx="2585">
                  <c:v>1.6784224098337901</c:v>
                </c:pt>
                <c:pt idx="2586">
                  <c:v>1.6833920083131699</c:v>
                </c:pt>
                <c:pt idx="2587">
                  <c:v>1.6852253974178399</c:v>
                </c:pt>
                <c:pt idx="2588">
                  <c:v>1.6935785523087099</c:v>
                </c:pt>
                <c:pt idx="2589">
                  <c:v>1.69506357860204</c:v>
                </c:pt>
                <c:pt idx="2590">
                  <c:v>1.6973491785105801</c:v>
                </c:pt>
                <c:pt idx="2591">
                  <c:v>1.6957319820449299</c:v>
                </c:pt>
                <c:pt idx="2592">
                  <c:v>1.69518630804777</c:v>
                </c:pt>
                <c:pt idx="2593">
                  <c:v>1.6944404906468</c:v>
                </c:pt>
                <c:pt idx="2594">
                  <c:v>1.6898758993383201</c:v>
                </c:pt>
                <c:pt idx="2595">
                  <c:v>1.68469954894652</c:v>
                </c:pt>
                <c:pt idx="2596">
                  <c:v>1.6841674473356401</c:v>
                </c:pt>
                <c:pt idx="2597">
                  <c:v>1.68503516593063</c:v>
                </c:pt>
                <c:pt idx="2598">
                  <c:v>1.6860791896501801</c:v>
                </c:pt>
                <c:pt idx="2599">
                  <c:v>1.68704249536089</c:v>
                </c:pt>
                <c:pt idx="2600">
                  <c:v>1.6882044098565001</c:v>
                </c:pt>
                <c:pt idx="2601">
                  <c:v>1.69700803019789</c:v>
                </c:pt>
                <c:pt idx="2602">
                  <c:v>1.69380867488311</c:v>
                </c:pt>
                <c:pt idx="2603">
                  <c:v>1.6949360935545801</c:v>
                </c:pt>
                <c:pt idx="2604">
                  <c:v>1.6946669012428399</c:v>
                </c:pt>
                <c:pt idx="2605">
                  <c:v>1.69369987241565</c:v>
                </c:pt>
                <c:pt idx="2606">
                  <c:v>1.69165044662768</c:v>
                </c:pt>
                <c:pt idx="2607">
                  <c:v>1.6914731736419</c:v>
                </c:pt>
                <c:pt idx="2608">
                  <c:v>1.6915051248634601</c:v>
                </c:pt>
                <c:pt idx="2609">
                  <c:v>1.6927277916086301</c:v>
                </c:pt>
                <c:pt idx="2610">
                  <c:v>1.69001070545495</c:v>
                </c:pt>
                <c:pt idx="2611">
                  <c:v>1.682613515778</c:v>
                </c:pt>
                <c:pt idx="2612">
                  <c:v>1.6833478887356601</c:v>
                </c:pt>
                <c:pt idx="2613">
                  <c:v>1.6844528631248099</c:v>
                </c:pt>
                <c:pt idx="2614">
                  <c:v>1.6854952717856</c:v>
                </c:pt>
                <c:pt idx="2615">
                  <c:v>1.68479962572103</c:v>
                </c:pt>
                <c:pt idx="2616">
                  <c:v>1.6849364219745799</c:v>
                </c:pt>
                <c:pt idx="2617">
                  <c:v>1.6843393964648901</c:v>
                </c:pt>
                <c:pt idx="2618">
                  <c:v>1.68587066615581</c:v>
                </c:pt>
                <c:pt idx="2619">
                  <c:v>1.6859936767404</c:v>
                </c:pt>
                <c:pt idx="2620">
                  <c:v>1.6869650361842199</c:v>
                </c:pt>
                <c:pt idx="2621">
                  <c:v>1.6869395857184499</c:v>
                </c:pt>
                <c:pt idx="2622">
                  <c:v>1.68324229105358</c:v>
                </c:pt>
                <c:pt idx="2623">
                  <c:v>1.6795899141674899</c:v>
                </c:pt>
                <c:pt idx="2624">
                  <c:v>1.6784164371971599</c:v>
                </c:pt>
                <c:pt idx="2625">
                  <c:v>1.6787598710473299</c:v>
                </c:pt>
                <c:pt idx="2626">
                  <c:v>1.6781965272386099</c:v>
                </c:pt>
                <c:pt idx="2627">
                  <c:v>1.6787032936642301</c:v>
                </c:pt>
                <c:pt idx="2628">
                  <c:v>1.6787738827505401</c:v>
                </c:pt>
                <c:pt idx="2629">
                  <c:v>1.6786853830005299</c:v>
                </c:pt>
                <c:pt idx="2630">
                  <c:v>1.67842685394139</c:v>
                </c:pt>
                <c:pt idx="2631">
                  <c:v>1.67703304510078</c:v>
                </c:pt>
                <c:pt idx="2632">
                  <c:v>1.6766021633355399</c:v>
                </c:pt>
                <c:pt idx="2633">
                  <c:v>1.6748449150929401</c:v>
                </c:pt>
                <c:pt idx="2634">
                  <c:v>1.67170322500463</c:v>
                </c:pt>
                <c:pt idx="2635">
                  <c:v>1.6742576045129201</c:v>
                </c:pt>
                <c:pt idx="2636">
                  <c:v>1.6749493384948</c:v>
                </c:pt>
                <c:pt idx="2637">
                  <c:v>1.6747457020873899</c:v>
                </c:pt>
                <c:pt idx="2638">
                  <c:v>1.6751183357195001</c:v>
                </c:pt>
                <c:pt idx="2639">
                  <c:v>1.67536500868724</c:v>
                </c:pt>
                <c:pt idx="2640">
                  <c:v>1.6755822908333</c:v>
                </c:pt>
                <c:pt idx="2641">
                  <c:v>1.67575443707461</c:v>
                </c:pt>
                <c:pt idx="2642">
                  <c:v>1.67607668644098</c:v>
                </c:pt>
                <c:pt idx="2643">
                  <c:v>1.67684609616589</c:v>
                </c:pt>
                <c:pt idx="2644">
                  <c:v>1.6774370616162599</c:v>
                </c:pt>
                <c:pt idx="2645">
                  <c:v>1.6775063399816601</c:v>
                </c:pt>
                <c:pt idx="2646">
                  <c:v>1.6779062650910599</c:v>
                </c:pt>
                <c:pt idx="2647">
                  <c:v>1.6778149436093901</c:v>
                </c:pt>
                <c:pt idx="2648">
                  <c:v>1.6780038846059599</c:v>
                </c:pt>
                <c:pt idx="2649">
                  <c:v>1.6782190674076001</c:v>
                </c:pt>
                <c:pt idx="2650">
                  <c:v>1.6786746251437701</c:v>
                </c:pt>
                <c:pt idx="2651">
                  <c:v>1.6783313823333399</c:v>
                </c:pt>
                <c:pt idx="2652">
                  <c:v>1.67823796150726</c:v>
                </c:pt>
                <c:pt idx="2653">
                  <c:v>1.67764174769587</c:v>
                </c:pt>
                <c:pt idx="2654">
                  <c:v>1.6768467710052299</c:v>
                </c:pt>
                <c:pt idx="2655">
                  <c:v>1.6781995438408399</c:v>
                </c:pt>
                <c:pt idx="2656">
                  <c:v>1.6793488851412299</c:v>
                </c:pt>
                <c:pt idx="2657">
                  <c:v>1.6780804848317401</c:v>
                </c:pt>
                <c:pt idx="2658">
                  <c:v>1.6765570919988499</c:v>
                </c:pt>
                <c:pt idx="2659">
                  <c:v>1.6780007996681801</c:v>
                </c:pt>
                <c:pt idx="2660">
                  <c:v>1.6774645653910001</c:v>
                </c:pt>
                <c:pt idx="2661">
                  <c:v>1.6739256066561099</c:v>
                </c:pt>
                <c:pt idx="2662">
                  <c:v>1.66867201069577</c:v>
                </c:pt>
                <c:pt idx="2663">
                  <c:v>1.6613456630101699</c:v>
                </c:pt>
                <c:pt idx="2664">
                  <c:v>1.66766422774477</c:v>
                </c:pt>
                <c:pt idx="2665">
                  <c:v>1.6684142057548199</c:v>
                </c:pt>
                <c:pt idx="2666">
                  <c:v>1.66584740601545</c:v>
                </c:pt>
                <c:pt idx="2667">
                  <c:v>1.6570979750557899</c:v>
                </c:pt>
                <c:pt idx="2668">
                  <c:v>1.6518715657983101</c:v>
                </c:pt>
                <c:pt idx="2669">
                  <c:v>1.65268060457664</c:v>
                </c:pt>
                <c:pt idx="2670">
                  <c:v>1.65092629966893</c:v>
                </c:pt>
                <c:pt idx="2671">
                  <c:v>1.6508060992145299</c:v>
                </c:pt>
                <c:pt idx="2672">
                  <c:v>1.6506879711817599</c:v>
                </c:pt>
                <c:pt idx="2673">
                  <c:v>1.6510361380151899</c:v>
                </c:pt>
                <c:pt idx="2674">
                  <c:v>1.6516433575520599</c:v>
                </c:pt>
                <c:pt idx="2675">
                  <c:v>1.65385566763946</c:v>
                </c:pt>
                <c:pt idx="2676">
                  <c:v>1.6534587964404699</c:v>
                </c:pt>
                <c:pt idx="2677">
                  <c:v>1.65136705176816</c:v>
                </c:pt>
                <c:pt idx="2678">
                  <c:v>1.65213838261608</c:v>
                </c:pt>
                <c:pt idx="2679">
                  <c:v>1.65453921991631</c:v>
                </c:pt>
                <c:pt idx="2680">
                  <c:v>1.66174920233368</c:v>
                </c:pt>
                <c:pt idx="2681">
                  <c:v>1.66291647056599</c:v>
                </c:pt>
                <c:pt idx="2682">
                  <c:v>1.6630051829516499</c:v>
                </c:pt>
                <c:pt idx="2683">
                  <c:v>1.6652575437327299</c:v>
                </c:pt>
                <c:pt idx="2684">
                  <c:v>1.6657571345361599</c:v>
                </c:pt>
                <c:pt idx="2685">
                  <c:v>1.66527808765361</c:v>
                </c:pt>
                <c:pt idx="2686">
                  <c:v>1.65975457437829</c:v>
                </c:pt>
                <c:pt idx="2687">
                  <c:v>1.6594660256712701</c:v>
                </c:pt>
                <c:pt idx="2688">
                  <c:v>1.6620377510407001</c:v>
                </c:pt>
                <c:pt idx="2689">
                  <c:v>1.66252829192912</c:v>
                </c:pt>
                <c:pt idx="2690">
                  <c:v>1.6626987341022199</c:v>
                </c:pt>
                <c:pt idx="2691">
                  <c:v>1.66285982274142</c:v>
                </c:pt>
                <c:pt idx="2692">
                  <c:v>1.66320070708761</c:v>
                </c:pt>
                <c:pt idx="2693">
                  <c:v>1.6630874253993899</c:v>
                </c:pt>
                <c:pt idx="2694">
                  <c:v>1.66333061728051</c:v>
                </c:pt>
                <c:pt idx="2695">
                  <c:v>1.66364344102503</c:v>
                </c:pt>
                <c:pt idx="2696">
                  <c:v>1.6636860515683101</c:v>
                </c:pt>
                <c:pt idx="2697">
                  <c:v>1.66352080580293</c:v>
                </c:pt>
                <c:pt idx="2698">
                  <c:v>1.6622042685951599</c:v>
                </c:pt>
                <c:pt idx="2699">
                  <c:v>1.6625336361602501</c:v>
                </c:pt>
                <c:pt idx="2700">
                  <c:v>1.66367196032289</c:v>
                </c:pt>
                <c:pt idx="2701">
                  <c:v>1.66355999401181</c:v>
                </c:pt>
                <c:pt idx="2702">
                  <c:v>1.6644585236582199</c:v>
                </c:pt>
                <c:pt idx="2703">
                  <c:v>1.6644072057656401</c:v>
                </c:pt>
                <c:pt idx="2704">
                  <c:v>1.6678464376209401</c:v>
                </c:pt>
                <c:pt idx="2705">
                  <c:v>1.6677559315194901</c:v>
                </c:pt>
                <c:pt idx="2706">
                  <c:v>1.6701622741550901</c:v>
                </c:pt>
                <c:pt idx="2707">
                  <c:v>1.6715758488324599</c:v>
                </c:pt>
                <c:pt idx="2708">
                  <c:v>1.6721104879678701</c:v>
                </c:pt>
                <c:pt idx="2709">
                  <c:v>1.6712110252688701</c:v>
                </c:pt>
                <c:pt idx="2710">
                  <c:v>1.6731349797142401</c:v>
                </c:pt>
                <c:pt idx="2711">
                  <c:v>1.6742033249324499</c:v>
                </c:pt>
                <c:pt idx="2712">
                  <c:v>1.6766189980939801</c:v>
                </c:pt>
                <c:pt idx="2713">
                  <c:v>1.68006009605447</c:v>
                </c:pt>
                <c:pt idx="2714">
                  <c:v>1.68241232163972</c:v>
                </c:pt>
                <c:pt idx="2715">
                  <c:v>1.68172839408954</c:v>
                </c:pt>
                <c:pt idx="2716">
                  <c:v>1.6818496909265499</c:v>
                </c:pt>
                <c:pt idx="2717">
                  <c:v>1.6843269455591701</c:v>
                </c:pt>
                <c:pt idx="2718">
                  <c:v>1.6854615375114299</c:v>
                </c:pt>
                <c:pt idx="2719">
                  <c:v>1.68554737834993</c:v>
                </c:pt>
                <c:pt idx="2720">
                  <c:v>1.68484199059013</c:v>
                </c:pt>
                <c:pt idx="2721">
                  <c:v>1.6883577327580099</c:v>
                </c:pt>
                <c:pt idx="2722">
                  <c:v>1.6896910649124399</c:v>
                </c:pt>
                <c:pt idx="2723">
                  <c:v>1.6877633782567001</c:v>
                </c:pt>
                <c:pt idx="2724">
                  <c:v>1.68705985660208</c:v>
                </c:pt>
                <c:pt idx="2725">
                  <c:v>1.68702533365617</c:v>
                </c:pt>
                <c:pt idx="2726">
                  <c:v>1.6862378372682501</c:v>
                </c:pt>
                <c:pt idx="2727">
                  <c:v>1.6870150700776501</c:v>
                </c:pt>
                <c:pt idx="2728">
                  <c:v>1.68770086373301</c:v>
                </c:pt>
                <c:pt idx="2729">
                  <c:v>1.68884012094824</c:v>
                </c:pt>
                <c:pt idx="2730">
                  <c:v>1.6903078126759601</c:v>
                </c:pt>
                <c:pt idx="2731">
                  <c:v>1.69244730227016</c:v>
                </c:pt>
                <c:pt idx="2732">
                  <c:v>1.6941118680948699</c:v>
                </c:pt>
                <c:pt idx="2733">
                  <c:v>1.69351658054097</c:v>
                </c:pt>
                <c:pt idx="2734">
                  <c:v>1.6936080196950101</c:v>
                </c:pt>
                <c:pt idx="2735">
                  <c:v>1.69622616526908</c:v>
                </c:pt>
                <c:pt idx="2736">
                  <c:v>1.6967869298770599</c:v>
                </c:pt>
                <c:pt idx="2737">
                  <c:v>1.6977470409945601</c:v>
                </c:pt>
                <c:pt idx="2738">
                  <c:v>1.6982210317114601</c:v>
                </c:pt>
                <c:pt idx="2739">
                  <c:v>1.6984104413877099</c:v>
                </c:pt>
                <c:pt idx="2740">
                  <c:v>1.6979103251982199</c:v>
                </c:pt>
                <c:pt idx="2741">
                  <c:v>1.69923619293191</c:v>
                </c:pt>
                <c:pt idx="2742">
                  <c:v>1.69883404726462</c:v>
                </c:pt>
                <c:pt idx="2743">
                  <c:v>1.7006329726626199</c:v>
                </c:pt>
                <c:pt idx="2744">
                  <c:v>1.7010060159679199</c:v>
                </c:pt>
                <c:pt idx="2745">
                  <c:v>1.7012098762530701</c:v>
                </c:pt>
                <c:pt idx="2746">
                  <c:v>1.7015703096438199</c:v>
                </c:pt>
                <c:pt idx="2747">
                  <c:v>1.7073180498193401</c:v>
                </c:pt>
                <c:pt idx="2748">
                  <c:v>1.71294013089791</c:v>
                </c:pt>
                <c:pt idx="2749">
                  <c:v>1.70947193982196</c:v>
                </c:pt>
                <c:pt idx="2750">
                  <c:v>1.7090782079848399</c:v>
                </c:pt>
                <c:pt idx="2751">
                  <c:v>1.70661715130077</c:v>
                </c:pt>
                <c:pt idx="2752">
                  <c:v>1.7063006765380699</c:v>
                </c:pt>
                <c:pt idx="2753">
                  <c:v>1.7065588347934</c:v>
                </c:pt>
                <c:pt idx="2754">
                  <c:v>1.7069402767869799</c:v>
                </c:pt>
                <c:pt idx="2755">
                  <c:v>1.7069423842013101</c:v>
                </c:pt>
                <c:pt idx="2756">
                  <c:v>1.70741339130388</c:v>
                </c:pt>
                <c:pt idx="2757">
                  <c:v>1.7067253205254</c:v>
                </c:pt>
                <c:pt idx="2758">
                  <c:v>1.7068591413353</c:v>
                </c:pt>
                <c:pt idx="2759">
                  <c:v>1.7060551627687199</c:v>
                </c:pt>
                <c:pt idx="2760">
                  <c:v>1.70647559192739</c:v>
                </c:pt>
                <c:pt idx="2761">
                  <c:v>1.70665788326687</c:v>
                </c:pt>
                <c:pt idx="2762">
                  <c:v>1.7070193048243201</c:v>
                </c:pt>
                <c:pt idx="2763">
                  <c:v>1.7069329008368199</c:v>
                </c:pt>
                <c:pt idx="2764">
                  <c:v>1.70698769360938</c:v>
                </c:pt>
                <c:pt idx="2765">
                  <c:v>1.7070330030174601</c:v>
                </c:pt>
                <c:pt idx="2766">
                  <c:v>1.7074692377836</c:v>
                </c:pt>
                <c:pt idx="2767">
                  <c:v>1.7079507819578099</c:v>
                </c:pt>
                <c:pt idx="2768">
                  <c:v>1.70856509323477</c:v>
                </c:pt>
                <c:pt idx="2769">
                  <c:v>1.70828375342182</c:v>
                </c:pt>
                <c:pt idx="2770">
                  <c:v>1.70887593684832</c:v>
                </c:pt>
                <c:pt idx="2771">
                  <c:v>1.70936696438702</c:v>
                </c:pt>
                <c:pt idx="2772">
                  <c:v>1.70941438120943</c:v>
                </c:pt>
                <c:pt idx="2773">
                  <c:v>1.70958929659875</c:v>
                </c:pt>
                <c:pt idx="2774">
                  <c:v>1.70960404849905</c:v>
                </c:pt>
                <c:pt idx="2775">
                  <c:v>1.7091794045117199</c:v>
                </c:pt>
                <c:pt idx="2776">
                  <c:v>1.7097125803369999</c:v>
                </c:pt>
                <c:pt idx="2777">
                  <c:v>1.71014565398165</c:v>
                </c:pt>
                <c:pt idx="2778">
                  <c:v>1.7095717852282599</c:v>
                </c:pt>
                <c:pt idx="2779">
                  <c:v>1.71018478139665</c:v>
                </c:pt>
                <c:pt idx="2780">
                  <c:v>1.70907058167417</c:v>
                </c:pt>
                <c:pt idx="2781">
                  <c:v>1.7115076606658199</c:v>
                </c:pt>
                <c:pt idx="2782">
                  <c:v>1.71590763164349</c:v>
                </c:pt>
                <c:pt idx="2783">
                  <c:v>1.71807920317618</c:v>
                </c:pt>
                <c:pt idx="2784">
                  <c:v>1.7165830453548601</c:v>
                </c:pt>
                <c:pt idx="2785">
                  <c:v>1.7166370784517699</c:v>
                </c:pt>
                <c:pt idx="2786">
                  <c:v>1.7164815003968701</c:v>
                </c:pt>
                <c:pt idx="2787">
                  <c:v>1.7158834099103899</c:v>
                </c:pt>
                <c:pt idx="2788">
                  <c:v>1.71700785728918</c:v>
                </c:pt>
                <c:pt idx="2789">
                  <c:v>1.71803355452535</c:v>
                </c:pt>
                <c:pt idx="2790">
                  <c:v>1.7171764778157399</c:v>
                </c:pt>
                <c:pt idx="2791">
                  <c:v>1.71821708073382</c:v>
                </c:pt>
                <c:pt idx="2792">
                  <c:v>1.72011382875637</c:v>
                </c:pt>
                <c:pt idx="2793">
                  <c:v>1.7214963307531601</c:v>
                </c:pt>
                <c:pt idx="2794">
                  <c:v>1.72084234395953</c:v>
                </c:pt>
                <c:pt idx="2795">
                  <c:v>1.71985856895373</c:v>
                </c:pt>
                <c:pt idx="2796">
                  <c:v>1.7159458274533701</c:v>
                </c:pt>
                <c:pt idx="2797">
                  <c:v>1.71502353838543</c:v>
                </c:pt>
                <c:pt idx="2798">
                  <c:v>1.71632871715733</c:v>
                </c:pt>
                <c:pt idx="2799">
                  <c:v>1.7163333751829299</c:v>
                </c:pt>
                <c:pt idx="2800">
                  <c:v>1.71536636906927</c:v>
                </c:pt>
                <c:pt idx="2801">
                  <c:v>1.71492571984792</c:v>
                </c:pt>
                <c:pt idx="2802">
                  <c:v>1.7150701186413899</c:v>
                </c:pt>
                <c:pt idx="2803">
                  <c:v>1.71569522567632</c:v>
                </c:pt>
                <c:pt idx="2804">
                  <c:v>1.7155107678627399</c:v>
                </c:pt>
                <c:pt idx="2805">
                  <c:v>1.7169743195048901</c:v>
                </c:pt>
                <c:pt idx="2806">
                  <c:v>1.7150542813543601</c:v>
                </c:pt>
                <c:pt idx="2807">
                  <c:v>1.7130960473939401</c:v>
                </c:pt>
                <c:pt idx="2808">
                  <c:v>1.71245323986174</c:v>
                </c:pt>
                <c:pt idx="2809">
                  <c:v>1.71060307209514</c:v>
                </c:pt>
                <c:pt idx="2810">
                  <c:v>1.7098559659278401</c:v>
                </c:pt>
                <c:pt idx="2811">
                  <c:v>1.7089333791277099</c:v>
                </c:pt>
                <c:pt idx="2812">
                  <c:v>1.7084258513094099</c:v>
                </c:pt>
                <c:pt idx="2813">
                  <c:v>1.7078121944856299</c:v>
                </c:pt>
                <c:pt idx="2814">
                  <c:v>1.7082156948629099</c:v>
                </c:pt>
                <c:pt idx="2815">
                  <c:v>1.7087263750279</c:v>
                </c:pt>
                <c:pt idx="2816">
                  <c:v>1.70896280103022</c:v>
                </c:pt>
                <c:pt idx="2817">
                  <c:v>1.7089470392967301</c:v>
                </c:pt>
                <c:pt idx="2818">
                  <c:v>1.7090027307550499</c:v>
                </c:pt>
                <c:pt idx="2819">
                  <c:v>1.7090573714311399</c:v>
                </c:pt>
                <c:pt idx="2820">
                  <c:v>1.7073225299652901</c:v>
                </c:pt>
                <c:pt idx="2821">
                  <c:v>1.7056854112470601</c:v>
                </c:pt>
                <c:pt idx="2822">
                  <c:v>1.7020045210866199</c:v>
                </c:pt>
                <c:pt idx="2823">
                  <c:v>1.70191100146793</c:v>
                </c:pt>
                <c:pt idx="2824">
                  <c:v>1.7019877085709001</c:v>
                </c:pt>
                <c:pt idx="2825">
                  <c:v>1.6994963038976501</c:v>
                </c:pt>
                <c:pt idx="2826">
                  <c:v>1.6996738860949401</c:v>
                </c:pt>
                <c:pt idx="2827">
                  <c:v>1.6991442918497699</c:v>
                </c:pt>
                <c:pt idx="2828">
                  <c:v>1.69900663937731</c:v>
                </c:pt>
                <c:pt idx="2829">
                  <c:v>1.6971341454390001</c:v>
                </c:pt>
                <c:pt idx="2830">
                  <c:v>1.69156851992132</c:v>
                </c:pt>
                <c:pt idx="2831">
                  <c:v>1.68550324436998</c:v>
                </c:pt>
                <c:pt idx="2832">
                  <c:v>1.6621329467960699</c:v>
                </c:pt>
                <c:pt idx="2833">
                  <c:v>1.6697742613106901</c:v>
                </c:pt>
                <c:pt idx="2834">
                  <c:v>1.66257739739744</c:v>
                </c:pt>
                <c:pt idx="2835">
                  <c:v>1.6598145706399401</c:v>
                </c:pt>
                <c:pt idx="2836">
                  <c:v>1.6699293907497099</c:v>
                </c:pt>
                <c:pt idx="2837">
                  <c:v>1.68051055089089</c:v>
                </c:pt>
                <c:pt idx="2838">
                  <c:v>1.6806923283316999</c:v>
                </c:pt>
                <c:pt idx="2839">
                  <c:v>1.6795578848267301</c:v>
                </c:pt>
                <c:pt idx="2840">
                  <c:v>1.6784605581814001</c:v>
                </c:pt>
                <c:pt idx="2841">
                  <c:v>1.6802631051599299</c:v>
                </c:pt>
                <c:pt idx="2842">
                  <c:v>1.6859124815404001</c:v>
                </c:pt>
                <c:pt idx="2843">
                  <c:v>1.68812616911806</c:v>
                </c:pt>
                <c:pt idx="2844">
                  <c:v>1.68833744970371</c:v>
                </c:pt>
                <c:pt idx="2845">
                  <c:v>1.68766934623015</c:v>
                </c:pt>
                <c:pt idx="2846">
                  <c:v>1.6848893886143601</c:v>
                </c:pt>
                <c:pt idx="2847">
                  <c:v>1.6799347637092501</c:v>
                </c:pt>
                <c:pt idx="2848">
                  <c:v>1.6820551832806201</c:v>
                </c:pt>
                <c:pt idx="2849">
                  <c:v>1.68580208267582</c:v>
                </c:pt>
                <c:pt idx="2850">
                  <c:v>1.6880214805395799</c:v>
                </c:pt>
                <c:pt idx="2851">
                  <c:v>1.68554131294397</c:v>
                </c:pt>
                <c:pt idx="2852">
                  <c:v>1.6847961206080699</c:v>
                </c:pt>
                <c:pt idx="2853">
                  <c:v>1.68473996946144</c:v>
                </c:pt>
                <c:pt idx="2854">
                  <c:v>1.6805286334635301</c:v>
                </c:pt>
                <c:pt idx="2855">
                  <c:v>1.6764134206149599</c:v>
                </c:pt>
                <c:pt idx="2856">
                  <c:v>1.67563682170551</c:v>
                </c:pt>
                <c:pt idx="2857">
                  <c:v>1.6739951144520899</c:v>
                </c:pt>
                <c:pt idx="2858">
                  <c:v>1.67603750751037</c:v>
                </c:pt>
                <c:pt idx="2859">
                  <c:v>1.67603128702389</c:v>
                </c:pt>
                <c:pt idx="2860">
                  <c:v>1.6768824569228</c:v>
                </c:pt>
                <c:pt idx="2861">
                  <c:v>1.67687001594985</c:v>
                </c:pt>
                <c:pt idx="2862">
                  <c:v>1.6757378874119699</c:v>
                </c:pt>
                <c:pt idx="2863">
                  <c:v>1.67564872710587</c:v>
                </c:pt>
                <c:pt idx="2864">
                  <c:v>1.6749167831976799</c:v>
                </c:pt>
                <c:pt idx="2865">
                  <c:v>1.6747913367205001</c:v>
                </c:pt>
                <c:pt idx="2866">
                  <c:v>1.6732144433998699</c:v>
                </c:pt>
                <c:pt idx="2867">
                  <c:v>1.6722378270237801</c:v>
                </c:pt>
                <c:pt idx="2868">
                  <c:v>1.6723933391855801</c:v>
                </c:pt>
                <c:pt idx="2869">
                  <c:v>1.67969809581817</c:v>
                </c:pt>
                <c:pt idx="2870">
                  <c:v>1.67861731480621</c:v>
                </c:pt>
                <c:pt idx="2871">
                  <c:v>1.67915721891209</c:v>
                </c:pt>
                <c:pt idx="2872">
                  <c:v>1.67953077418535</c:v>
                </c:pt>
                <c:pt idx="2873">
                  <c:v>1.6795083997809701</c:v>
                </c:pt>
                <c:pt idx="2874">
                  <c:v>1.6817497314205301</c:v>
                </c:pt>
                <c:pt idx="2875">
                  <c:v>1.68380428542347</c:v>
                </c:pt>
                <c:pt idx="2876">
                  <c:v>1.6893443825099801</c:v>
                </c:pt>
                <c:pt idx="2877">
                  <c:v>1.68660692277311</c:v>
                </c:pt>
                <c:pt idx="2878">
                  <c:v>1.68764587337687</c:v>
                </c:pt>
                <c:pt idx="2879">
                  <c:v>1.6893181169048199</c:v>
                </c:pt>
                <c:pt idx="2880">
                  <c:v>1.6901702898719499</c:v>
                </c:pt>
                <c:pt idx="2881">
                  <c:v>1.69059952050518</c:v>
                </c:pt>
                <c:pt idx="2882">
                  <c:v>1.6903614071612001</c:v>
                </c:pt>
                <c:pt idx="2883">
                  <c:v>1.69019326572093</c:v>
                </c:pt>
                <c:pt idx="2884">
                  <c:v>1.68979118836376</c:v>
                </c:pt>
                <c:pt idx="2885">
                  <c:v>1.6899008458248099</c:v>
                </c:pt>
                <c:pt idx="2886">
                  <c:v>1.6899478418795399</c:v>
                </c:pt>
                <c:pt idx="2887">
                  <c:v>1.69023134063997</c:v>
                </c:pt>
                <c:pt idx="2888">
                  <c:v>1.68711871976688</c:v>
                </c:pt>
                <c:pt idx="2889">
                  <c:v>1.6855369922001</c:v>
                </c:pt>
                <c:pt idx="2890">
                  <c:v>1.68580387206767</c:v>
                </c:pt>
                <c:pt idx="2891">
                  <c:v>1.68875225917609</c:v>
                </c:pt>
                <c:pt idx="2892">
                  <c:v>1.6912460706859</c:v>
                </c:pt>
                <c:pt idx="2893">
                  <c:v>1.6939911207523699</c:v>
                </c:pt>
                <c:pt idx="2894">
                  <c:v>1.69454296260068</c:v>
                </c:pt>
                <c:pt idx="2895">
                  <c:v>1.6947945512195699</c:v>
                </c:pt>
                <c:pt idx="2896">
                  <c:v>1.6943294048195301</c:v>
                </c:pt>
                <c:pt idx="2897">
                  <c:v>1.6926745758030299</c:v>
                </c:pt>
                <c:pt idx="2898">
                  <c:v>1.69470971319692</c:v>
                </c:pt>
                <c:pt idx="2899">
                  <c:v>1.69390033895786</c:v>
                </c:pt>
                <c:pt idx="2900">
                  <c:v>1.69798134039219</c:v>
                </c:pt>
                <c:pt idx="2901">
                  <c:v>1.6998663047345</c:v>
                </c:pt>
                <c:pt idx="2902">
                  <c:v>1.7004611460427299</c:v>
                </c:pt>
                <c:pt idx="2903">
                  <c:v>1.69961764156467</c:v>
                </c:pt>
                <c:pt idx="2904">
                  <c:v>1.6998458265911001</c:v>
                </c:pt>
                <c:pt idx="2905">
                  <c:v>1.7000564589231999</c:v>
                </c:pt>
                <c:pt idx="2906">
                  <c:v>1.7004747981383299</c:v>
                </c:pt>
                <c:pt idx="2907">
                  <c:v>1.6994655182137099</c:v>
                </c:pt>
                <c:pt idx="2908">
                  <c:v>1.6994450400703101</c:v>
                </c:pt>
                <c:pt idx="2909">
                  <c:v>1.70155721428937</c:v>
                </c:pt>
                <c:pt idx="2910">
                  <c:v>1.7017639460227301</c:v>
                </c:pt>
                <c:pt idx="2911">
                  <c:v>1.7000077014389201</c:v>
                </c:pt>
                <c:pt idx="2912">
                  <c:v>1.7002534391597</c:v>
                </c:pt>
                <c:pt idx="2913">
                  <c:v>1.6995113502489401</c:v>
                </c:pt>
                <c:pt idx="2914">
                  <c:v>1.6961188044926501</c:v>
                </c:pt>
                <c:pt idx="2915">
                  <c:v>1.6883078555108</c:v>
                </c:pt>
                <c:pt idx="2916">
                  <c:v>1.68718935882139</c:v>
                </c:pt>
                <c:pt idx="2917">
                  <c:v>1.68750628246922</c:v>
                </c:pt>
                <c:pt idx="2918">
                  <c:v>1.68513179298472</c:v>
                </c:pt>
                <c:pt idx="2919">
                  <c:v>1.68242575260712</c:v>
                </c:pt>
                <c:pt idx="2920">
                  <c:v>1.67770992872744</c:v>
                </c:pt>
                <c:pt idx="2921">
                  <c:v>1.68203861818192</c:v>
                </c:pt>
                <c:pt idx="2922">
                  <c:v>1.6818094580058001</c:v>
                </c:pt>
                <c:pt idx="2923">
                  <c:v>1.68452817532932</c:v>
                </c:pt>
                <c:pt idx="2924">
                  <c:v>1.6828762717618799</c:v>
                </c:pt>
                <c:pt idx="2925">
                  <c:v>1.6802053367729499</c:v>
                </c:pt>
                <c:pt idx="2926">
                  <c:v>1.6794973781011899</c:v>
                </c:pt>
                <c:pt idx="2927">
                  <c:v>1.6755265685813301</c:v>
                </c:pt>
                <c:pt idx="2928">
                  <c:v>1.6752349988253299</c:v>
                </c:pt>
                <c:pt idx="2929">
                  <c:v>1.67148944888284</c:v>
                </c:pt>
                <c:pt idx="2930">
                  <c:v>1.6663318821955799</c:v>
                </c:pt>
                <c:pt idx="2931">
                  <c:v>1.66060385294222</c:v>
                </c:pt>
                <c:pt idx="2932">
                  <c:v>1.6639135109752301</c:v>
                </c:pt>
                <c:pt idx="2933">
                  <c:v>1.66254342566693</c:v>
                </c:pt>
                <c:pt idx="2934">
                  <c:v>1.66567658160684</c:v>
                </c:pt>
                <c:pt idx="2935">
                  <c:v>1.6654632906607001</c:v>
                </c:pt>
                <c:pt idx="2936">
                  <c:v>1.6659968588282299</c:v>
                </c:pt>
                <c:pt idx="2937">
                  <c:v>1.66864323988584</c:v>
                </c:pt>
                <c:pt idx="2938">
                  <c:v>1.66787849136053</c:v>
                </c:pt>
                <c:pt idx="2939">
                  <c:v>1.6658534684797399</c:v>
                </c:pt>
                <c:pt idx="2940">
                  <c:v>1.6653550163159201</c:v>
                </c:pt>
                <c:pt idx="2941">
                  <c:v>1.6663226573071299</c:v>
                </c:pt>
                <c:pt idx="2942">
                  <c:v>1.6668595079781101</c:v>
                </c:pt>
                <c:pt idx="2943">
                  <c:v>1.6672850729053901</c:v>
                </c:pt>
                <c:pt idx="2944">
                  <c:v>1.6676148084422699</c:v>
                </c:pt>
                <c:pt idx="2945">
                  <c:v>1.6683216789994499</c:v>
                </c:pt>
                <c:pt idx="2946">
                  <c:v>1.668771974092</c:v>
                </c:pt>
                <c:pt idx="2947">
                  <c:v>1.6697072325778901</c:v>
                </c:pt>
                <c:pt idx="2948">
                  <c:v>1.6718096157159501</c:v>
                </c:pt>
                <c:pt idx="2949">
                  <c:v>1.67240389454553</c:v>
                </c:pt>
                <c:pt idx="2950">
                  <c:v>1.6720697344823401</c:v>
                </c:pt>
                <c:pt idx="2951">
                  <c:v>1.672452605925</c:v>
                </c:pt>
                <c:pt idx="2952">
                  <c:v>1.6747927005948999</c:v>
                </c:pt>
                <c:pt idx="2953">
                  <c:v>1.6818597475288799</c:v>
                </c:pt>
                <c:pt idx="2954">
                  <c:v>1.6842358886195901</c:v>
                </c:pt>
                <c:pt idx="2955">
                  <c:v>1.6858501837353299</c:v>
                </c:pt>
                <c:pt idx="2956">
                  <c:v>1.6871985147191499</c:v>
                </c:pt>
                <c:pt idx="2957">
                  <c:v>1.68774700485202</c:v>
                </c:pt>
                <c:pt idx="2958">
                  <c:v>1.6957629494581401</c:v>
                </c:pt>
                <c:pt idx="2959">
                  <c:v>1.69677419769601</c:v>
                </c:pt>
                <c:pt idx="2960">
                  <c:v>1.6951277530698099</c:v>
                </c:pt>
                <c:pt idx="2961">
                  <c:v>1.69204042583879</c:v>
                </c:pt>
                <c:pt idx="2962">
                  <c:v>1.6935553497404101</c:v>
                </c:pt>
                <c:pt idx="2963">
                  <c:v>1.6960123517210399</c:v>
                </c:pt>
                <c:pt idx="2964">
                  <c:v>1.6986778384058201</c:v>
                </c:pt>
                <c:pt idx="2965">
                  <c:v>1.69908409131063</c:v>
                </c:pt>
                <c:pt idx="2966">
                  <c:v>1.69815662664546</c:v>
                </c:pt>
                <c:pt idx="2967">
                  <c:v>1.6975058426156899</c:v>
                </c:pt>
                <c:pt idx="2968">
                  <c:v>1.69563240296115</c:v>
                </c:pt>
                <c:pt idx="2969">
                  <c:v>1.69549503687104</c:v>
                </c:pt>
                <c:pt idx="2970">
                  <c:v>1.69766853862314</c:v>
                </c:pt>
                <c:pt idx="2971">
                  <c:v>1.7010598248620601</c:v>
                </c:pt>
                <c:pt idx="2972">
                  <c:v>1.7004674944876701</c:v>
                </c:pt>
                <c:pt idx="2973">
                  <c:v>1.7000729323139401</c:v>
                </c:pt>
                <c:pt idx="2974">
                  <c:v>1.7006448039089499</c:v>
                </c:pt>
                <c:pt idx="2975">
                  <c:v>1.7030306872755501</c:v>
                </c:pt>
                <c:pt idx="2976">
                  <c:v>1.7054214417800999</c:v>
                </c:pt>
                <c:pt idx="2977">
                  <c:v>1.7053590912143799</c:v>
                </c:pt>
                <c:pt idx="2978">
                  <c:v>1.7055568594150401</c:v>
                </c:pt>
                <c:pt idx="2979">
                  <c:v>1.7048956875504699</c:v>
                </c:pt>
                <c:pt idx="2980">
                  <c:v>1.70514662049434</c:v>
                </c:pt>
                <c:pt idx="2981">
                  <c:v>1.7060274888367499</c:v>
                </c:pt>
                <c:pt idx="2982">
                  <c:v>1.7064085737224699</c:v>
                </c:pt>
                <c:pt idx="2983">
                  <c:v>1.7070385091210001</c:v>
                </c:pt>
                <c:pt idx="2984">
                  <c:v>1.70720197995995</c:v>
                </c:pt>
                <c:pt idx="2985">
                  <c:v>1.70709577597541</c:v>
                </c:pt>
                <c:pt idx="2986">
                  <c:v>1.70751746826698</c:v>
                </c:pt>
                <c:pt idx="2987">
                  <c:v>1.7077444532535599</c:v>
                </c:pt>
                <c:pt idx="2988">
                  <c:v>1.7080599415605899</c:v>
                </c:pt>
                <c:pt idx="2989">
                  <c:v>1.7076715681661301</c:v>
                </c:pt>
                <c:pt idx="2990">
                  <c:v>1.7078548221002501</c:v>
                </c:pt>
                <c:pt idx="2991">
                  <c:v>1.7079766443178099</c:v>
                </c:pt>
                <c:pt idx="2992">
                  <c:v>1.7083098332889299</c:v>
                </c:pt>
                <c:pt idx="2993">
                  <c:v>1.7082921326248399</c:v>
                </c:pt>
                <c:pt idx="2994">
                  <c:v>1.70830150356466</c:v>
                </c:pt>
                <c:pt idx="2995">
                  <c:v>1.7083264927374899</c:v>
                </c:pt>
                <c:pt idx="2996">
                  <c:v>1.70858159054351</c:v>
                </c:pt>
                <c:pt idx="2997">
                  <c:v>1.70899911797294</c:v>
                </c:pt>
                <c:pt idx="2998">
                  <c:v>1.70970089724337</c:v>
                </c:pt>
                <c:pt idx="2999">
                  <c:v>1.7102090104243299</c:v>
                </c:pt>
                <c:pt idx="3000">
                  <c:v>1.7102850191583701</c:v>
                </c:pt>
                <c:pt idx="3001">
                  <c:v>1.7103756049098899</c:v>
                </c:pt>
                <c:pt idx="3002">
                  <c:v>1.7105224163002899</c:v>
                </c:pt>
                <c:pt idx="3003">
                  <c:v>1.71088059444425</c:v>
                </c:pt>
                <c:pt idx="3004">
                  <c:v>1.7095790750258</c:v>
                </c:pt>
                <c:pt idx="3005">
                  <c:v>1.7095374264044101</c:v>
                </c:pt>
                <c:pt idx="3006">
                  <c:v>1.7093364718062001</c:v>
                </c:pt>
                <c:pt idx="3007">
                  <c:v>1.70926671036537</c:v>
                </c:pt>
                <c:pt idx="3008">
                  <c:v>1.7083264927374899</c:v>
                </c:pt>
                <c:pt idx="3009">
                  <c:v>1.70793187204982</c:v>
                </c:pt>
                <c:pt idx="3010">
                  <c:v>1.70744770682615</c:v>
                </c:pt>
                <c:pt idx="3011">
                  <c:v>1.7076601147952399</c:v>
                </c:pt>
                <c:pt idx="3012">
                  <c:v>1.7077746485040699</c:v>
                </c:pt>
                <c:pt idx="3013">
                  <c:v>1.7082254948306199</c:v>
                </c:pt>
                <c:pt idx="3014">
                  <c:v>1.7081536509587201</c:v>
                </c:pt>
                <c:pt idx="3015">
                  <c:v>1.70818488742476</c:v>
                </c:pt>
                <c:pt idx="3016">
                  <c:v>1.7089564281360199</c:v>
                </c:pt>
                <c:pt idx="3017">
                  <c:v>1.71009595124646</c:v>
                </c:pt>
                <c:pt idx="3018">
                  <c:v>1.7104222291447999</c:v>
                </c:pt>
                <c:pt idx="3019">
                  <c:v>1.7103134698453599</c:v>
                </c:pt>
                <c:pt idx="3020">
                  <c:v>1.70964425721902</c:v>
                </c:pt>
                <c:pt idx="3021">
                  <c:v>1.7126816790955199</c:v>
                </c:pt>
                <c:pt idx="3022">
                  <c:v>1.7125699803555401</c:v>
                </c:pt>
                <c:pt idx="3023">
                  <c:v>1.7111953020030499</c:v>
                </c:pt>
                <c:pt idx="3024">
                  <c:v>1.7129403498617699</c:v>
                </c:pt>
                <c:pt idx="3025">
                  <c:v>1.7128227722407501</c:v>
                </c:pt>
                <c:pt idx="3026">
                  <c:v>1.7124043918726</c:v>
                </c:pt>
                <c:pt idx="3027">
                  <c:v>1.71280513559759</c:v>
                </c:pt>
                <c:pt idx="3028">
                  <c:v>1.7147775001903001</c:v>
                </c:pt>
                <c:pt idx="3029">
                  <c:v>1.7143297254168901</c:v>
                </c:pt>
                <c:pt idx="3030">
                  <c:v>1.7132009802550501</c:v>
                </c:pt>
                <c:pt idx="3031">
                  <c:v>1.7154535715112</c:v>
                </c:pt>
                <c:pt idx="3032">
                  <c:v>1.71628739280697</c:v>
                </c:pt>
                <c:pt idx="3033">
                  <c:v>1.7164059502414999</c:v>
                </c:pt>
                <c:pt idx="3034">
                  <c:v>1.7151478696965301</c:v>
                </c:pt>
                <c:pt idx="3035">
                  <c:v>1.7154976631190799</c:v>
                </c:pt>
                <c:pt idx="3036">
                  <c:v>1.7153252159415799</c:v>
                </c:pt>
                <c:pt idx="3037">
                  <c:v>1.7132489911169599</c:v>
                </c:pt>
                <c:pt idx="3038">
                  <c:v>1.7131480703255799</c:v>
                </c:pt>
                <c:pt idx="3039">
                  <c:v>1.70848709746542</c:v>
                </c:pt>
                <c:pt idx="3040">
                  <c:v>1.7062825170711899</c:v>
                </c:pt>
                <c:pt idx="3041">
                  <c:v>1.7072035417692299</c:v>
                </c:pt>
                <c:pt idx="3042">
                  <c:v>1.7078156773045501</c:v>
                </c:pt>
                <c:pt idx="3043">
                  <c:v>1.7086080354847999</c:v>
                </c:pt>
                <c:pt idx="3044">
                  <c:v>1.7091559537558401</c:v>
                </c:pt>
                <c:pt idx="3045">
                  <c:v>1.7088120806632401</c:v>
                </c:pt>
                <c:pt idx="3046">
                  <c:v>1.70826312662987</c:v>
                </c:pt>
                <c:pt idx="3047">
                  <c:v>1.70818233716835</c:v>
                </c:pt>
                <c:pt idx="3048">
                  <c:v>1.7076944931122799</c:v>
                </c:pt>
                <c:pt idx="3049">
                  <c:v>1.7066152287674199</c:v>
                </c:pt>
                <c:pt idx="3050">
                  <c:v>1.7059326613938499</c:v>
                </c:pt>
                <c:pt idx="3051">
                  <c:v>1.7064142908759601</c:v>
                </c:pt>
                <c:pt idx="3052">
                  <c:v>1.70647436509093</c:v>
                </c:pt>
                <c:pt idx="3053">
                  <c:v>1.7066224791037099</c:v>
                </c:pt>
                <c:pt idx="3054">
                  <c:v>1.70674366329598</c:v>
                </c:pt>
                <c:pt idx="3055">
                  <c:v>1.70636871733357</c:v>
                </c:pt>
                <c:pt idx="3056">
                  <c:v>1.70590676733567</c:v>
                </c:pt>
                <c:pt idx="3057">
                  <c:v>1.7061615648681501</c:v>
                </c:pt>
                <c:pt idx="3058">
                  <c:v>1.70604452372518</c:v>
                </c:pt>
                <c:pt idx="3059">
                  <c:v>1.7052697735044999</c:v>
                </c:pt>
                <c:pt idx="3060">
                  <c:v>1.70458202731929</c:v>
                </c:pt>
                <c:pt idx="3061">
                  <c:v>1.70453956106388</c:v>
                </c:pt>
                <c:pt idx="3062">
                  <c:v>1.7047467135293</c:v>
                </c:pt>
                <c:pt idx="3063">
                  <c:v>1.7048585758606301</c:v>
                </c:pt>
                <c:pt idx="3064">
                  <c:v>1.7052625231682099</c:v>
                </c:pt>
                <c:pt idx="3065">
                  <c:v>1.70468974660131</c:v>
                </c:pt>
                <c:pt idx="3066">
                  <c:v>1.7024752867459401</c:v>
                </c:pt>
                <c:pt idx="3067">
                  <c:v>1.70270211869557</c:v>
                </c:pt>
                <c:pt idx="3068">
                  <c:v>1.7026710458257599</c:v>
                </c:pt>
                <c:pt idx="3069">
                  <c:v>1.7031278170120201</c:v>
                </c:pt>
                <c:pt idx="3070">
                  <c:v>1.7001729054823</c:v>
                </c:pt>
                <c:pt idx="3071">
                  <c:v>1.70506855133982</c:v>
                </c:pt>
                <c:pt idx="3072">
                  <c:v>1.70532335454944</c:v>
                </c:pt>
                <c:pt idx="3073">
                  <c:v>1.7073214951339499</c:v>
                </c:pt>
                <c:pt idx="3074">
                  <c:v>1.7099702399612</c:v>
                </c:pt>
                <c:pt idx="3075">
                  <c:v>1.71241453794437</c:v>
                </c:pt>
                <c:pt idx="3076">
                  <c:v>1.7148548074182901</c:v>
                </c:pt>
                <c:pt idx="3077">
                  <c:v>1.71719134277921</c:v>
                </c:pt>
                <c:pt idx="3078">
                  <c:v>1.71532916438165</c:v>
                </c:pt>
                <c:pt idx="3079">
                  <c:v>1.71184148250455</c:v>
                </c:pt>
                <c:pt idx="3080">
                  <c:v>1.7099631900700201</c:v>
                </c:pt>
                <c:pt idx="3081">
                  <c:v>1.70919173054999</c:v>
                </c:pt>
                <c:pt idx="3082">
                  <c:v>1.7105342312552101</c:v>
                </c:pt>
                <c:pt idx="3083">
                  <c:v>1.71235813881496</c:v>
                </c:pt>
                <c:pt idx="3084">
                  <c:v>1.7125031651477101</c:v>
                </c:pt>
                <c:pt idx="3085">
                  <c:v>1.71142956743446</c:v>
                </c:pt>
                <c:pt idx="3086">
                  <c:v>1.7093599208108901</c:v>
                </c:pt>
                <c:pt idx="3087">
                  <c:v>1.70806274083465</c:v>
                </c:pt>
                <c:pt idx="3088">
                  <c:v>1.71075378500895</c:v>
                </c:pt>
                <c:pt idx="3089">
                  <c:v>1.7095704104188301</c:v>
                </c:pt>
                <c:pt idx="3090">
                  <c:v>1.7070888487251701</c:v>
                </c:pt>
                <c:pt idx="3091">
                  <c:v>1.70607265726863</c:v>
                </c:pt>
                <c:pt idx="3092">
                  <c:v>1.7068481452979001</c:v>
                </c:pt>
                <c:pt idx="3093">
                  <c:v>1.70898023381474</c:v>
                </c:pt>
                <c:pt idx="3094">
                  <c:v>1.70858443278162</c:v>
                </c:pt>
                <c:pt idx="3095">
                  <c:v>1.70879290813494</c:v>
                </c:pt>
                <c:pt idx="3096">
                  <c:v>1.70749371390408</c:v>
                </c:pt>
                <c:pt idx="3097">
                  <c:v>1.706041436322</c:v>
                </c:pt>
                <c:pt idx="3098">
                  <c:v>1.7027370516154501</c:v>
                </c:pt>
                <c:pt idx="3099">
                  <c:v>1.7038569771850001</c:v>
                </c:pt>
                <c:pt idx="3100">
                  <c:v>1.7038197134744999</c:v>
                </c:pt>
                <c:pt idx="3101">
                  <c:v>1.70313629174013</c:v>
                </c:pt>
                <c:pt idx="3102">
                  <c:v>1.7016512625579301</c:v>
                </c:pt>
                <c:pt idx="3103">
                  <c:v>1.7010921927481599</c:v>
                </c:pt>
                <c:pt idx="3104">
                  <c:v>1.7008938462899099</c:v>
                </c:pt>
                <c:pt idx="3105">
                  <c:v>1.70098222864954</c:v>
                </c:pt>
                <c:pt idx="3106">
                  <c:v>1.70068213970753</c:v>
                </c:pt>
                <c:pt idx="3107">
                  <c:v>1.70073558020406</c:v>
                </c:pt>
                <c:pt idx="3108">
                  <c:v>1.7004632392121599</c:v>
                </c:pt>
                <c:pt idx="3109">
                  <c:v>1.7008630152342199</c:v>
                </c:pt>
                <c:pt idx="3110">
                  <c:v>1.7020592601948401</c:v>
                </c:pt>
                <c:pt idx="3111">
                  <c:v>1.7024127896333701</c:v>
                </c:pt>
                <c:pt idx="3112">
                  <c:v>1.70298727497098</c:v>
                </c:pt>
                <c:pt idx="3113">
                  <c:v>1.7034147989431601</c:v>
                </c:pt>
                <c:pt idx="3114">
                  <c:v>1.7039348160823899</c:v>
                </c:pt>
                <c:pt idx="3115">
                  <c:v>1.7045740466369499</c:v>
                </c:pt>
                <c:pt idx="3116">
                  <c:v>1.7047384789339399</c:v>
                </c:pt>
                <c:pt idx="3117">
                  <c:v>1.7052379420360499</c:v>
                </c:pt>
                <c:pt idx="3118">
                  <c:v>1.7056901308527801</c:v>
                </c:pt>
                <c:pt idx="3119">
                  <c:v>1.7061998709734501</c:v>
                </c:pt>
                <c:pt idx="3120">
                  <c:v>1.70708986078092</c:v>
                </c:pt>
                <c:pt idx="3121">
                  <c:v>1.70763248736099</c:v>
                </c:pt>
                <c:pt idx="3122">
                  <c:v>1.7080137647496401</c:v>
                </c:pt>
                <c:pt idx="3123">
                  <c:v>1.70782672301181</c:v>
                </c:pt>
                <c:pt idx="3124">
                  <c:v>1.70744544562316</c:v>
                </c:pt>
                <c:pt idx="3125">
                  <c:v>1.70791818847701</c:v>
                </c:pt>
                <c:pt idx="3126">
                  <c:v>1.70845464884594</c:v>
                </c:pt>
                <c:pt idx="3127">
                  <c:v>1.70896541666847</c:v>
                </c:pt>
                <c:pt idx="3128">
                  <c:v>1.70927064411976</c:v>
                </c:pt>
                <c:pt idx="3129">
                  <c:v>1.7105172464713301</c:v>
                </c:pt>
                <c:pt idx="3130">
                  <c:v>1.7112499978947999</c:v>
                </c:pt>
                <c:pt idx="3131">
                  <c:v>1.7117134914319401</c:v>
                </c:pt>
                <c:pt idx="3132">
                  <c:v>1.7134749724134599</c:v>
                </c:pt>
                <c:pt idx="3133">
                  <c:v>1.71459722284043</c:v>
                </c:pt>
                <c:pt idx="3134">
                  <c:v>1.7145571424680399</c:v>
                </c:pt>
                <c:pt idx="3135">
                  <c:v>1.71484078818035</c:v>
                </c:pt>
                <c:pt idx="3136">
                  <c:v>1.7145941397348601</c:v>
                </c:pt>
                <c:pt idx="3137">
                  <c:v>1.7150093312847601</c:v>
                </c:pt>
                <c:pt idx="3138">
                  <c:v>1.7148500374970499</c:v>
                </c:pt>
                <c:pt idx="3139">
                  <c:v>1.71537005463629</c:v>
                </c:pt>
                <c:pt idx="3140">
                  <c:v>1.7154594646977801</c:v>
                </c:pt>
                <c:pt idx="3141">
                  <c:v>1.7156989192302701</c:v>
                </c:pt>
                <c:pt idx="3142">
                  <c:v>1.71631040183471</c:v>
                </c:pt>
                <c:pt idx="3143">
                  <c:v>1.7165457455597799</c:v>
                </c:pt>
                <c:pt idx="3144">
                  <c:v>1.7166361833231201</c:v>
                </c:pt>
                <c:pt idx="3145">
                  <c:v>1.71731567487314</c:v>
                </c:pt>
                <c:pt idx="3146">
                  <c:v>1.71725955167727</c:v>
                </c:pt>
                <c:pt idx="3147">
                  <c:v>1.7177135482438699</c:v>
                </c:pt>
                <c:pt idx="3148">
                  <c:v>1.7207211502226301</c:v>
                </c:pt>
                <c:pt idx="3149">
                  <c:v>1.7221923797144001</c:v>
                </c:pt>
                <c:pt idx="3150">
                  <c:v>1.7249815021092301</c:v>
                </c:pt>
                <c:pt idx="3151">
                  <c:v>1.7381554201401499</c:v>
                </c:pt>
                <c:pt idx="3152">
                  <c:v>1.73694877142891</c:v>
                </c:pt>
                <c:pt idx="3153">
                  <c:v>1.7350546135682501</c:v>
                </c:pt>
                <c:pt idx="3154">
                  <c:v>1.73916162886614</c:v>
                </c:pt>
                <c:pt idx="3155">
                  <c:v>1.7401467913936699</c:v>
                </c:pt>
                <c:pt idx="3156">
                  <c:v>1.7413414137057901</c:v>
                </c:pt>
                <c:pt idx="3157">
                  <c:v>1.74206700645241</c:v>
                </c:pt>
                <c:pt idx="3158">
                  <c:v>1.74459455466649</c:v>
                </c:pt>
                <c:pt idx="3159">
                  <c:v>1.74898519254351</c:v>
                </c:pt>
                <c:pt idx="3160">
                  <c:v>1.7556678616519299</c:v>
                </c:pt>
                <c:pt idx="3161">
                  <c:v>1.75597453482937</c:v>
                </c:pt>
                <c:pt idx="3162">
                  <c:v>1.75226639510214</c:v>
                </c:pt>
                <c:pt idx="3163">
                  <c:v>1.75432792035049</c:v>
                </c:pt>
                <c:pt idx="3164">
                  <c:v>1.75376568619185</c:v>
                </c:pt>
                <c:pt idx="3165">
                  <c:v>1.7533016676259801</c:v>
                </c:pt>
                <c:pt idx="3166">
                  <c:v>1.7557600640451401</c:v>
                </c:pt>
                <c:pt idx="3167">
                  <c:v>1.75931186058387</c:v>
                </c:pt>
                <c:pt idx="3168">
                  <c:v>1.78904011699704</c:v>
                </c:pt>
                <c:pt idx="3169">
                  <c:v>1.7815085845510701</c:v>
                </c:pt>
                <c:pt idx="3170">
                  <c:v>1.7816128133433999</c:v>
                </c:pt>
                <c:pt idx="3171">
                  <c:v>1.77697964308422</c:v>
                </c:pt>
                <c:pt idx="3172">
                  <c:v>1.77996820326438</c:v>
                </c:pt>
                <c:pt idx="3173">
                  <c:v>1.77566876558065</c:v>
                </c:pt>
                <c:pt idx="3174">
                  <c:v>1.7728124957907601</c:v>
                </c:pt>
                <c:pt idx="3175">
                  <c:v>1.77063571755088</c:v>
                </c:pt>
                <c:pt idx="3176">
                  <c:v>1.77193156205556</c:v>
                </c:pt>
                <c:pt idx="3177">
                  <c:v>1.7684509217116</c:v>
                </c:pt>
                <c:pt idx="3178">
                  <c:v>1.77087424113333</c:v>
                </c:pt>
                <c:pt idx="3179">
                  <c:v>1.7756356929830801</c:v>
                </c:pt>
                <c:pt idx="3180">
                  <c:v>1.77216407243845</c:v>
                </c:pt>
                <c:pt idx="3181">
                  <c:v>1.7696866342207</c:v>
                </c:pt>
                <c:pt idx="3182">
                  <c:v>1.7653170425421301</c:v>
                </c:pt>
                <c:pt idx="3183">
                  <c:v>1.76576402370925</c:v>
                </c:pt>
                <c:pt idx="3184">
                  <c:v>1.76586815268743</c:v>
                </c:pt>
                <c:pt idx="3185">
                  <c:v>1.7659347952334701</c:v>
                </c:pt>
                <c:pt idx="3186">
                  <c:v>1.7653433426373799</c:v>
                </c:pt>
                <c:pt idx="3187">
                  <c:v>1.7649945105604601</c:v>
                </c:pt>
                <c:pt idx="3188">
                  <c:v>1.7651933969087901</c:v>
                </c:pt>
                <c:pt idx="3189">
                  <c:v>1.765388118098</c:v>
                </c:pt>
                <c:pt idx="3190">
                  <c:v>1.76617220930373</c:v>
                </c:pt>
                <c:pt idx="3191">
                  <c:v>1.76734157772875</c:v>
                </c:pt>
                <c:pt idx="3192">
                  <c:v>1.7698973927332999</c:v>
                </c:pt>
                <c:pt idx="3193">
                  <c:v>1.77300195331371</c:v>
                </c:pt>
                <c:pt idx="3194">
                  <c:v>1.7769041440754401</c:v>
                </c:pt>
                <c:pt idx="3195">
                  <c:v>1.7762454494770901</c:v>
                </c:pt>
                <c:pt idx="3196">
                  <c:v>1.7786723242643501</c:v>
                </c:pt>
                <c:pt idx="3197">
                  <c:v>1.7806034289138599</c:v>
                </c:pt>
                <c:pt idx="3198">
                  <c:v>1.7765523072034799</c:v>
                </c:pt>
                <c:pt idx="3199">
                  <c:v>1.7774398956759301</c:v>
                </c:pt>
                <c:pt idx="3200">
                  <c:v>1.77550279380701</c:v>
                </c:pt>
                <c:pt idx="3201">
                  <c:v>1.7742573712431999</c:v>
                </c:pt>
                <c:pt idx="3202">
                  <c:v>1.7740574639295901</c:v>
                </c:pt>
                <c:pt idx="3203">
                  <c:v>1.77262612756412</c:v>
                </c:pt>
                <c:pt idx="3204">
                  <c:v>1.7745662280427399</c:v>
                </c:pt>
                <c:pt idx="3205">
                  <c:v>1.7750450060588401</c:v>
                </c:pt>
                <c:pt idx="3206">
                  <c:v>1.7724522082012799</c:v>
                </c:pt>
                <c:pt idx="3207">
                  <c:v>1.77546181280772</c:v>
                </c:pt>
                <c:pt idx="3208">
                  <c:v>1.7798917588773899</c:v>
                </c:pt>
                <c:pt idx="3209">
                  <c:v>1.7813410869010899</c:v>
                </c:pt>
                <c:pt idx="3210">
                  <c:v>1.78863170662857</c:v>
                </c:pt>
                <c:pt idx="3211">
                  <c:v>1.7865566687132599</c:v>
                </c:pt>
                <c:pt idx="3212">
                  <c:v>1.79165230613726</c:v>
                </c:pt>
                <c:pt idx="3213">
                  <c:v>1.7930406624303099</c:v>
                </c:pt>
                <c:pt idx="3214">
                  <c:v>1.79297469301681</c:v>
                </c:pt>
                <c:pt idx="3215">
                  <c:v>1.79330853823055</c:v>
                </c:pt>
                <c:pt idx="3216">
                  <c:v>1.79669296905002</c:v>
                </c:pt>
                <c:pt idx="3217">
                  <c:v>1.8013578062131901</c:v>
                </c:pt>
                <c:pt idx="3218">
                  <c:v>1.8078298054914199</c:v>
                </c:pt>
                <c:pt idx="3219">
                  <c:v>1.8117429911553999</c:v>
                </c:pt>
                <c:pt idx="3220">
                  <c:v>1.81334524827401</c:v>
                </c:pt>
                <c:pt idx="3221">
                  <c:v>1.8143457843786399</c:v>
                </c:pt>
                <c:pt idx="3222">
                  <c:v>1.81826396772546</c:v>
                </c:pt>
                <c:pt idx="3223">
                  <c:v>1.81575713001275</c:v>
                </c:pt>
                <c:pt idx="3224">
                  <c:v>1.8124716533135199</c:v>
                </c:pt>
                <c:pt idx="3225">
                  <c:v>1.8113501732841499</c:v>
                </c:pt>
                <c:pt idx="3226">
                  <c:v>1.81120524048178</c:v>
                </c:pt>
                <c:pt idx="3227">
                  <c:v>1.8113951102025601</c:v>
                </c:pt>
                <c:pt idx="3228">
                  <c:v>1.8122632367592399</c:v>
                </c:pt>
                <c:pt idx="3229">
                  <c:v>1.81324212065305</c:v>
                </c:pt>
                <c:pt idx="3230">
                  <c:v>1.8141203473773799</c:v>
                </c:pt>
                <c:pt idx="3231">
                  <c:v>1.8170301587375499</c:v>
                </c:pt>
                <c:pt idx="3232">
                  <c:v>1.8227570742100301</c:v>
                </c:pt>
                <c:pt idx="3233">
                  <c:v>1.81961200574777</c:v>
                </c:pt>
                <c:pt idx="3234">
                  <c:v>1.81776184819913</c:v>
                </c:pt>
                <c:pt idx="3235">
                  <c:v>1.8094790038717401</c:v>
                </c:pt>
                <c:pt idx="3236">
                  <c:v>1.80776740876883</c:v>
                </c:pt>
                <c:pt idx="3237">
                  <c:v>1.80908724098563</c:v>
                </c:pt>
                <c:pt idx="3238">
                  <c:v>1.81081241380934</c:v>
                </c:pt>
                <c:pt idx="3239">
                  <c:v>1.8129041989513901</c:v>
                </c:pt>
                <c:pt idx="3240">
                  <c:v>1.8146943145286301</c:v>
                </c:pt>
                <c:pt idx="3241">
                  <c:v>1.8146419413403001</c:v>
                </c:pt>
                <c:pt idx="3242">
                  <c:v>1.8157197815562101</c:v>
                </c:pt>
                <c:pt idx="3243">
                  <c:v>1.8175800772058199</c:v>
                </c:pt>
                <c:pt idx="3244">
                  <c:v>1.81976299169556</c:v>
                </c:pt>
                <c:pt idx="3245">
                  <c:v>1.82190296017088</c:v>
                </c:pt>
                <c:pt idx="3246">
                  <c:v>1.8213614214035101</c:v>
                </c:pt>
                <c:pt idx="3247">
                  <c:v>1.81800848988639</c:v>
                </c:pt>
                <c:pt idx="3248">
                  <c:v>1.8168311406126501</c:v>
                </c:pt>
                <c:pt idx="3249">
                  <c:v>1.81375159713863</c:v>
                </c:pt>
                <c:pt idx="3250">
                  <c:v>1.8147100264851299</c:v>
                </c:pt>
                <c:pt idx="3251">
                  <c:v>1.8148933326443</c:v>
                </c:pt>
                <c:pt idx="3252">
                  <c:v>1.8143853127174701</c:v>
                </c:pt>
                <c:pt idx="3253">
                  <c:v>1.81256377322722</c:v>
                </c:pt>
                <c:pt idx="3254">
                  <c:v>1.8121521199669199</c:v>
                </c:pt>
                <c:pt idx="3255">
                  <c:v>1.81118216851898</c:v>
                </c:pt>
                <c:pt idx="3256">
                  <c:v>1.81219716090889</c:v>
                </c:pt>
                <c:pt idx="3257">
                  <c:v>1.8155846587303099</c:v>
                </c:pt>
                <c:pt idx="3258">
                  <c:v>1.81512796452804</c:v>
                </c:pt>
                <c:pt idx="3259">
                  <c:v>1.81464403626783</c:v>
                </c:pt>
                <c:pt idx="3260">
                  <c:v>1.8152159514844399</c:v>
                </c:pt>
                <c:pt idx="3261">
                  <c:v>1.81526203989017</c:v>
                </c:pt>
                <c:pt idx="3262">
                  <c:v>1.8165462304681099</c:v>
                </c:pt>
                <c:pt idx="3263">
                  <c:v>1.81789222140829</c:v>
                </c:pt>
                <c:pt idx="3264">
                  <c:v>1.8178073768431899</c:v>
                </c:pt>
                <c:pt idx="3265">
                  <c:v>1.81828606778455</c:v>
                </c:pt>
                <c:pt idx="3266">
                  <c:v>1.8185165098132201</c:v>
                </c:pt>
                <c:pt idx="3267">
                  <c:v>1.8182714032918199</c:v>
                </c:pt>
                <c:pt idx="3268">
                  <c:v>1.8181781790165901</c:v>
                </c:pt>
                <c:pt idx="3269">
                  <c:v>1.81746276126395</c:v>
                </c:pt>
                <c:pt idx="3270">
                  <c:v>1.8171097659745801</c:v>
                </c:pt>
                <c:pt idx="3271">
                  <c:v>1.8170877692354801</c:v>
                </c:pt>
                <c:pt idx="3272">
                  <c:v>1.8179016485821899</c:v>
                </c:pt>
                <c:pt idx="3273">
                  <c:v>1.8183153967700201</c:v>
                </c:pt>
                <c:pt idx="3274">
                  <c:v>1.81952207502923</c:v>
                </c:pt>
                <c:pt idx="3275">
                  <c:v>1.8196226315508299</c:v>
                </c:pt>
                <c:pt idx="3276">
                  <c:v>1.8199347757533</c:v>
                </c:pt>
                <c:pt idx="3277">
                  <c:v>1.81997353191266</c:v>
                </c:pt>
                <c:pt idx="3278">
                  <c:v>1.82202268153693</c:v>
                </c:pt>
                <c:pt idx="3279">
                  <c:v>1.82241748102444</c:v>
                </c:pt>
                <c:pt idx="3280">
                  <c:v>1.824423543395</c:v>
                </c:pt>
                <c:pt idx="3281">
                  <c:v>1.8288074209530301</c:v>
                </c:pt>
                <c:pt idx="3282">
                  <c:v>1.8312894471727399</c:v>
                </c:pt>
                <c:pt idx="3283">
                  <c:v>1.83072229867037</c:v>
                </c:pt>
                <c:pt idx="3284">
                  <c:v>1.83187763828738</c:v>
                </c:pt>
                <c:pt idx="3285">
                  <c:v>1.8329167425222801</c:v>
                </c:pt>
                <c:pt idx="3286">
                  <c:v>1.8335770797361599</c:v>
                </c:pt>
                <c:pt idx="3287">
                  <c:v>1.8350270159250699</c:v>
                </c:pt>
                <c:pt idx="3288">
                  <c:v>1.8393136966549499</c:v>
                </c:pt>
                <c:pt idx="3289">
                  <c:v>1.83975659354196</c:v>
                </c:pt>
                <c:pt idx="3290">
                  <c:v>1.8395281308943601</c:v>
                </c:pt>
                <c:pt idx="3291">
                  <c:v>1.8415532318188801</c:v>
                </c:pt>
                <c:pt idx="3292">
                  <c:v>1.84219553250796</c:v>
                </c:pt>
                <c:pt idx="3293">
                  <c:v>1.8459531418434101</c:v>
                </c:pt>
                <c:pt idx="3294">
                  <c:v>1.84557838293902</c:v>
                </c:pt>
                <c:pt idx="3295">
                  <c:v>1.84371661276695</c:v>
                </c:pt>
                <c:pt idx="3296">
                  <c:v>1.84651027005422</c:v>
                </c:pt>
                <c:pt idx="3297">
                  <c:v>1.8485383770662001</c:v>
                </c:pt>
                <c:pt idx="3298">
                  <c:v>1.8517218236952</c:v>
                </c:pt>
                <c:pt idx="3299">
                  <c:v>1.85253046122419</c:v>
                </c:pt>
                <c:pt idx="3300">
                  <c:v>1.8560405693580799</c:v>
                </c:pt>
                <c:pt idx="3301">
                  <c:v>1.8586087700852201</c:v>
                </c:pt>
                <c:pt idx="3302">
                  <c:v>1.8576438160078801</c:v>
                </c:pt>
                <c:pt idx="3303">
                  <c:v>1.85941941167252</c:v>
                </c:pt>
                <c:pt idx="3304">
                  <c:v>1.8554112950480399</c:v>
                </c:pt>
                <c:pt idx="3305">
                  <c:v>1.85712977505079</c:v>
                </c:pt>
                <c:pt idx="3306">
                  <c:v>1.86111584703383</c:v>
                </c:pt>
                <c:pt idx="3307">
                  <c:v>1.86328223406937</c:v>
                </c:pt>
                <c:pt idx="3308">
                  <c:v>1.86371633253739</c:v>
                </c:pt>
                <c:pt idx="3309">
                  <c:v>1.86397530570658</c:v>
                </c:pt>
                <c:pt idx="3310">
                  <c:v>1.86415043100541</c:v>
                </c:pt>
                <c:pt idx="3311">
                  <c:v>1.86452933847017</c:v>
                </c:pt>
                <c:pt idx="3312">
                  <c:v>1.86575627692746</c:v>
                </c:pt>
                <c:pt idx="3313">
                  <c:v>1.8659398931498801</c:v>
                </c:pt>
                <c:pt idx="3314">
                  <c:v>1.8664482871992301</c:v>
                </c:pt>
                <c:pt idx="3315">
                  <c:v>1.8670575109660801</c:v>
                </c:pt>
                <c:pt idx="3316">
                  <c:v>1.8668707106473299</c:v>
                </c:pt>
                <c:pt idx="3317">
                  <c:v>1.8668388696839</c:v>
                </c:pt>
                <c:pt idx="3318">
                  <c:v>1.8666966467139401</c:v>
                </c:pt>
                <c:pt idx="3319">
                  <c:v>1.86664463980701</c:v>
                </c:pt>
                <c:pt idx="3320">
                  <c:v>1.86683144012577</c:v>
                </c:pt>
                <c:pt idx="3321">
                  <c:v>1.86681127418227</c:v>
                </c:pt>
                <c:pt idx="3322">
                  <c:v>1.8668526674347199</c:v>
                </c:pt>
                <c:pt idx="3323">
                  <c:v>1.8673334659824301</c:v>
                </c:pt>
                <c:pt idx="3324">
                  <c:v>1.8678407986663299</c:v>
                </c:pt>
                <c:pt idx="3325">
                  <c:v>1.86872491608409</c:v>
                </c:pt>
                <c:pt idx="3326">
                  <c:v>1.8697279064319601</c:v>
                </c:pt>
                <c:pt idx="3327">
                  <c:v>1.8707510627233399</c:v>
                </c:pt>
                <c:pt idx="3328">
                  <c:v>1.87123822946374</c:v>
                </c:pt>
                <c:pt idx="3329">
                  <c:v>1.87173494849317</c:v>
                </c:pt>
                <c:pt idx="3330">
                  <c:v>1.8721446355558999</c:v>
                </c:pt>
                <c:pt idx="3331">
                  <c:v>1.8713434518757901</c:v>
                </c:pt>
                <c:pt idx="3332">
                  <c:v>1.87273203950251</c:v>
                </c:pt>
                <c:pt idx="3333">
                  <c:v>1.86110457941063</c:v>
                </c:pt>
                <c:pt idx="3334">
                  <c:v>1.8589236338726101</c:v>
                </c:pt>
                <c:pt idx="3335">
                  <c:v>1.8532231678597799</c:v>
                </c:pt>
                <c:pt idx="3336">
                  <c:v>1.85660539859748</c:v>
                </c:pt>
                <c:pt idx="3337">
                  <c:v>1.86349636275921</c:v>
                </c:pt>
                <c:pt idx="3338">
                  <c:v>1.8680945883112801</c:v>
                </c:pt>
                <c:pt idx="3339">
                  <c:v>1.8653703676707101</c:v>
                </c:pt>
                <c:pt idx="3340">
                  <c:v>1.86475746705863</c:v>
                </c:pt>
                <c:pt idx="3341">
                  <c:v>1.8671100247680299</c:v>
                </c:pt>
                <c:pt idx="3342">
                  <c:v>1.8692095771047701</c:v>
                </c:pt>
                <c:pt idx="3343">
                  <c:v>1.87391959572848</c:v>
                </c:pt>
                <c:pt idx="3344">
                  <c:v>1.8800309503116399</c:v>
                </c:pt>
                <c:pt idx="3345">
                  <c:v>1.8803506392709</c:v>
                </c:pt>
                <c:pt idx="3346">
                  <c:v>1.88065463797449</c:v>
                </c:pt>
                <c:pt idx="3347">
                  <c:v>1.88083115335077</c:v>
                </c:pt>
                <c:pt idx="3348">
                  <c:v>1.8882732377428899</c:v>
                </c:pt>
                <c:pt idx="3349">
                  <c:v>1.8929607016240699</c:v>
                </c:pt>
                <c:pt idx="3350">
                  <c:v>1.89220756935194</c:v>
                </c:pt>
                <c:pt idx="3351">
                  <c:v>1.89328137122431</c:v>
                </c:pt>
                <c:pt idx="3352">
                  <c:v>1.8968224658006601</c:v>
                </c:pt>
                <c:pt idx="3353">
                  <c:v>1.8943012378428099</c:v>
                </c:pt>
                <c:pt idx="3354">
                  <c:v>1.89266160612537</c:v>
                </c:pt>
                <c:pt idx="3355">
                  <c:v>1.89196731231201</c:v>
                </c:pt>
                <c:pt idx="3356">
                  <c:v>1.8902051004721601</c:v>
                </c:pt>
                <c:pt idx="3357">
                  <c:v>1.8875406989313299</c:v>
                </c:pt>
                <c:pt idx="3358">
                  <c:v>1.8928185086820599</c:v>
                </c:pt>
                <c:pt idx="3359">
                  <c:v>1.89267043189419</c:v>
                </c:pt>
                <c:pt idx="3360">
                  <c:v>1.89113572876154</c:v>
                </c:pt>
                <c:pt idx="3361">
                  <c:v>1.8875936535442099</c:v>
                </c:pt>
                <c:pt idx="3362">
                  <c:v>1.88721901370311</c:v>
                </c:pt>
                <c:pt idx="3363">
                  <c:v>1.88754695622691</c:v>
                </c:pt>
                <c:pt idx="3364">
                  <c:v>1.88750768802826</c:v>
                </c:pt>
                <c:pt idx="3365">
                  <c:v>1.88765096388817</c:v>
                </c:pt>
                <c:pt idx="3366">
                  <c:v>1.8881911669451701</c:v>
                </c:pt>
                <c:pt idx="3367">
                  <c:v>1.88872818609416</c:v>
                </c:pt>
                <c:pt idx="3368">
                  <c:v>1.89009938913863</c:v>
                </c:pt>
                <c:pt idx="3369">
                  <c:v>1.89115963050196</c:v>
                </c:pt>
                <c:pt idx="3370">
                  <c:v>1.8916159906483401</c:v>
                </c:pt>
                <c:pt idx="3371">
                  <c:v>1.8922410979186099</c:v>
                </c:pt>
                <c:pt idx="3372">
                  <c:v>1.89234192167188</c:v>
                </c:pt>
                <c:pt idx="3373">
                  <c:v>1.89389460747224</c:v>
                </c:pt>
                <c:pt idx="3374">
                  <c:v>1.89414401359875</c:v>
                </c:pt>
                <c:pt idx="3375">
                  <c:v>1.89432868026263</c:v>
                </c:pt>
                <c:pt idx="3376">
                  <c:v>1.8944114618705801</c:v>
                </c:pt>
                <c:pt idx="3377">
                  <c:v>1.8947574465396899</c:v>
                </c:pt>
                <c:pt idx="3378">
                  <c:v>1.8951649867634399</c:v>
                </c:pt>
                <c:pt idx="3379">
                  <c:v>1.89506097910217</c:v>
                </c:pt>
                <c:pt idx="3380">
                  <c:v>1.8954388028512601</c:v>
                </c:pt>
                <c:pt idx="3381">
                  <c:v>1.8955576687498601</c:v>
                </c:pt>
                <c:pt idx="3382">
                  <c:v>1.89578160361238</c:v>
                </c:pt>
                <c:pt idx="3383">
                  <c:v>1.8956160403964899</c:v>
                </c:pt>
                <c:pt idx="3384">
                  <c:v>1.8940718450174601</c:v>
                </c:pt>
                <c:pt idx="3385">
                  <c:v>1.8950715921288299</c:v>
                </c:pt>
                <c:pt idx="3386">
                  <c:v>1.89518939672475</c:v>
                </c:pt>
                <c:pt idx="3387">
                  <c:v>1.8952276036207301</c:v>
                </c:pt>
                <c:pt idx="3388">
                  <c:v>1.8951235959594599</c:v>
                </c:pt>
                <c:pt idx="3389">
                  <c:v>1.8949028450049299</c:v>
                </c:pt>
                <c:pt idx="3390">
                  <c:v>1.8947425883023701</c:v>
                </c:pt>
                <c:pt idx="3391">
                  <c:v>1.8954844388659</c:v>
                </c:pt>
                <c:pt idx="3392">
                  <c:v>1.8962782932600699</c:v>
                </c:pt>
                <c:pt idx="3393">
                  <c:v>1.89672722428778</c:v>
                </c:pt>
                <c:pt idx="3394">
                  <c:v>1.8962220442187701</c:v>
                </c:pt>
                <c:pt idx="3395">
                  <c:v>1.8960660327268699</c:v>
                </c:pt>
                <c:pt idx="3396">
                  <c:v>1.89546958062858</c:v>
                </c:pt>
                <c:pt idx="3397">
                  <c:v>1.8951564963421099</c:v>
                </c:pt>
                <c:pt idx="3398">
                  <c:v>1.8956234695151499</c:v>
                </c:pt>
                <c:pt idx="3399">
                  <c:v>1.89559481434317</c:v>
                </c:pt>
                <c:pt idx="3400">
                  <c:v>1.8958123813896901</c:v>
                </c:pt>
                <c:pt idx="3401">
                  <c:v>1.89592594077496</c:v>
                </c:pt>
                <c:pt idx="3402">
                  <c:v>1.8965775806118801</c:v>
                </c:pt>
                <c:pt idx="3403">
                  <c:v>1.89780550779644</c:v>
                </c:pt>
                <c:pt idx="3404">
                  <c:v>1.89653111657676</c:v>
                </c:pt>
                <c:pt idx="3405">
                  <c:v>1.8955173068950599</c:v>
                </c:pt>
                <c:pt idx="3406">
                  <c:v>1.8977553581419599</c:v>
                </c:pt>
                <c:pt idx="3407">
                  <c:v>1.8962223520374299</c:v>
                </c:pt>
                <c:pt idx="3408">
                  <c:v>1.8891463341232499</c:v>
                </c:pt>
                <c:pt idx="3409">
                  <c:v>1.8854008432623299</c:v>
                </c:pt>
                <c:pt idx="3410">
                  <c:v>1.8799148643930701</c:v>
                </c:pt>
                <c:pt idx="3411">
                  <c:v>1.8789295711815599</c:v>
                </c:pt>
                <c:pt idx="3412">
                  <c:v>1.8807565919270499</c:v>
                </c:pt>
                <c:pt idx="3413">
                  <c:v>1.8796442923880201</c:v>
                </c:pt>
                <c:pt idx="3414">
                  <c:v>1.87923637913552</c:v>
                </c:pt>
                <c:pt idx="3415">
                  <c:v>1.8793698971331201</c:v>
                </c:pt>
                <c:pt idx="3416">
                  <c:v>1.8794214119510899</c:v>
                </c:pt>
                <c:pt idx="3417">
                  <c:v>1.8778507356644001</c:v>
                </c:pt>
                <c:pt idx="3418">
                  <c:v>1.8766995371811801</c:v>
                </c:pt>
                <c:pt idx="3419">
                  <c:v>1.87700021550648</c:v>
                </c:pt>
                <c:pt idx="3420">
                  <c:v>1.87827441875913</c:v>
                </c:pt>
                <c:pt idx="3421">
                  <c:v>1.87772289592596</c:v>
                </c:pt>
                <c:pt idx="3422">
                  <c:v>1.87466248491049</c:v>
                </c:pt>
                <c:pt idx="3423">
                  <c:v>1.8749082615741199</c:v>
                </c:pt>
                <c:pt idx="3424">
                  <c:v>1.8705481835614</c:v>
                </c:pt>
                <c:pt idx="3425">
                  <c:v>1.8739045096798701</c:v>
                </c:pt>
                <c:pt idx="3426">
                  <c:v>1.87670931296516</c:v>
                </c:pt>
                <c:pt idx="3427">
                  <c:v>1.8769835997217701</c:v>
                </c:pt>
                <c:pt idx="3428">
                  <c:v>1.87555023021951</c:v>
                </c:pt>
                <c:pt idx="3429">
                  <c:v>1.87998895676458</c:v>
                </c:pt>
                <c:pt idx="3430">
                  <c:v>1.88058963493048</c:v>
                </c:pt>
                <c:pt idx="3431">
                  <c:v>1.8862090725676199</c:v>
                </c:pt>
                <c:pt idx="3432">
                  <c:v>1.8869208417854799</c:v>
                </c:pt>
                <c:pt idx="3433">
                  <c:v>1.8880120901719799</c:v>
                </c:pt>
                <c:pt idx="3434">
                  <c:v>1.89233481013182</c:v>
                </c:pt>
                <c:pt idx="3435">
                  <c:v>1.89135956833056</c:v>
                </c:pt>
                <c:pt idx="3436">
                  <c:v>1.8961197707516599</c:v>
                </c:pt>
                <c:pt idx="3437">
                  <c:v>1.8944897799184901</c:v>
                </c:pt>
                <c:pt idx="3438">
                  <c:v>1.8953057584417301</c:v>
                </c:pt>
                <c:pt idx="3439">
                  <c:v>1.89547092035968</c:v>
                </c:pt>
                <c:pt idx="3440">
                  <c:v>1.89652382758666</c:v>
                </c:pt>
                <c:pt idx="3441">
                  <c:v>1.8969603269412501</c:v>
                </c:pt>
                <c:pt idx="3442">
                  <c:v>1.8942980741208599</c:v>
                </c:pt>
                <c:pt idx="3443">
                  <c:v>1.8930898360424799</c:v>
                </c:pt>
                <c:pt idx="3444">
                  <c:v>1.8947994585146599</c:v>
                </c:pt>
                <c:pt idx="3445">
                  <c:v>1.8961885882174701</c:v>
                </c:pt>
                <c:pt idx="3446">
                  <c:v>1.8923623371181499</c:v>
                </c:pt>
                <c:pt idx="3447">
                  <c:v>1.89430692208075</c:v>
                </c:pt>
                <c:pt idx="3448">
                  <c:v>1.89785102157023</c:v>
                </c:pt>
                <c:pt idx="3449">
                  <c:v>1.8971235226459</c:v>
                </c:pt>
                <c:pt idx="3450">
                  <c:v>1.8983681356705</c:v>
                </c:pt>
                <c:pt idx="3451">
                  <c:v>1.90117392206245</c:v>
                </c:pt>
                <c:pt idx="3452">
                  <c:v>1.90404557660025</c:v>
                </c:pt>
                <c:pt idx="3453">
                  <c:v>1.90335150330217</c:v>
                </c:pt>
                <c:pt idx="3454">
                  <c:v>1.9039718436011599</c:v>
                </c:pt>
                <c:pt idx="3455">
                  <c:v>1.9035510739530399</c:v>
                </c:pt>
                <c:pt idx="3456">
                  <c:v>1.9005309703104101</c:v>
                </c:pt>
                <c:pt idx="3457">
                  <c:v>1.9010067939311901</c:v>
                </c:pt>
                <c:pt idx="3458">
                  <c:v>1.9016064889904301</c:v>
                </c:pt>
                <c:pt idx="3459">
                  <c:v>1.90512404460024</c:v>
                </c:pt>
                <c:pt idx="3460">
                  <c:v>1.9055703750213899</c:v>
                </c:pt>
                <c:pt idx="3461">
                  <c:v>1.9068533292055101</c:v>
                </c:pt>
                <c:pt idx="3462">
                  <c:v>1.9068326839657701</c:v>
                </c:pt>
                <c:pt idx="3463">
                  <c:v>1.90718168682811</c:v>
                </c:pt>
                <c:pt idx="3464">
                  <c:v>1.90830439462756</c:v>
                </c:pt>
                <c:pt idx="3465">
                  <c:v>1.9082935804543599</c:v>
                </c:pt>
                <c:pt idx="3466">
                  <c:v>1.9082198474552701</c:v>
                </c:pt>
                <c:pt idx="3467">
                  <c:v>1.90927963642882</c:v>
                </c:pt>
                <c:pt idx="3468">
                  <c:v>1.9088224918344801</c:v>
                </c:pt>
                <c:pt idx="3469">
                  <c:v>1.91045149956099</c:v>
                </c:pt>
                <c:pt idx="3470">
                  <c:v>1.9117875415044601</c:v>
                </c:pt>
                <c:pt idx="3471">
                  <c:v>1.91798209653448</c:v>
                </c:pt>
                <c:pt idx="3472">
                  <c:v>1.9206925215809401</c:v>
                </c:pt>
                <c:pt idx="3473">
                  <c:v>1.9200869278817601</c:v>
                </c:pt>
                <c:pt idx="3474">
                  <c:v>1.92016459330747</c:v>
                </c:pt>
                <c:pt idx="3475">
                  <c:v>1.91969368521996</c:v>
                </c:pt>
                <c:pt idx="3476">
                  <c:v>1.9203523666784801</c:v>
                </c:pt>
                <c:pt idx="3477">
                  <c:v>1.9199394618835901</c:v>
                </c:pt>
                <c:pt idx="3478">
                  <c:v>1.9218516043266001</c:v>
                </c:pt>
                <c:pt idx="3479">
                  <c:v>1.9228081671014301</c:v>
                </c:pt>
                <c:pt idx="3480">
                  <c:v>1.9229438358197499</c:v>
                </c:pt>
                <c:pt idx="3481">
                  <c:v>1.92347176409322</c:v>
                </c:pt>
                <c:pt idx="3482">
                  <c:v>1.9233852507076199</c:v>
                </c:pt>
                <c:pt idx="3483">
                  <c:v>1.9244381579345899</c:v>
                </c:pt>
                <c:pt idx="3484">
                  <c:v>1.9248323837030501</c:v>
                </c:pt>
                <c:pt idx="3485">
                  <c:v>1.9262352768990201</c:v>
                </c:pt>
                <c:pt idx="3486">
                  <c:v>1.92742483595097</c:v>
                </c:pt>
                <c:pt idx="3487">
                  <c:v>1.9274199204177</c:v>
                </c:pt>
                <c:pt idx="3488">
                  <c:v>1.92732357596556</c:v>
                </c:pt>
                <c:pt idx="3489">
                  <c:v>1.9267435430394</c:v>
                </c:pt>
                <c:pt idx="3490">
                  <c:v>1.9262844322317501</c:v>
                </c:pt>
                <c:pt idx="3491">
                  <c:v>1.9259521421825201</c:v>
                </c:pt>
                <c:pt idx="3492">
                  <c:v>1.92883264468022</c:v>
                </c:pt>
                <c:pt idx="3493">
                  <c:v>1.9300585786783799</c:v>
                </c:pt>
                <c:pt idx="3494">
                  <c:v>1.93676139984878</c:v>
                </c:pt>
                <c:pt idx="3495">
                  <c:v>1.9415776393491799</c:v>
                </c:pt>
                <c:pt idx="3496">
                  <c:v>1.94061911036104</c:v>
                </c:pt>
                <c:pt idx="3497">
                  <c:v>1.94322630920878</c:v>
                </c:pt>
                <c:pt idx="3498">
                  <c:v>1.9434996128587301</c:v>
                </c:pt>
                <c:pt idx="3499">
                  <c:v>1.9466494865797599</c:v>
                </c:pt>
                <c:pt idx="3500">
                  <c:v>1.9463270275970801</c:v>
                </c:pt>
                <c:pt idx="3501">
                  <c:v>1.95089650732721</c:v>
                </c:pt>
                <c:pt idx="3502">
                  <c:v>1.9502997615879301</c:v>
                </c:pt>
                <c:pt idx="3503">
                  <c:v>1.95130253037552</c:v>
                </c:pt>
                <c:pt idx="3504">
                  <c:v>1.9513398884283899</c:v>
                </c:pt>
                <c:pt idx="3505">
                  <c:v>1.9520516576462501</c:v>
                </c:pt>
                <c:pt idx="3506">
                  <c:v>1.95174886079666</c:v>
                </c:pt>
                <c:pt idx="3507">
                  <c:v>1.9492399726143701</c:v>
                </c:pt>
                <c:pt idx="3508">
                  <c:v>1.94984163388693</c:v>
                </c:pt>
                <c:pt idx="3509">
                  <c:v>1.9490836586563101</c:v>
                </c:pt>
                <c:pt idx="3510">
                  <c:v>1.9504049539999599</c:v>
                </c:pt>
                <c:pt idx="3511">
                  <c:v>1.9507323285159099</c:v>
                </c:pt>
                <c:pt idx="3512">
                  <c:v>1.9499655053253999</c:v>
                </c:pt>
                <c:pt idx="3513">
                  <c:v>1.9468126822844101</c:v>
                </c:pt>
                <c:pt idx="3514">
                  <c:v>1.94294809002556</c:v>
                </c:pt>
                <c:pt idx="3515">
                  <c:v>1.94053652940207</c:v>
                </c:pt>
                <c:pt idx="3516">
                  <c:v>1.94142034228446</c:v>
                </c:pt>
                <c:pt idx="3517">
                  <c:v>1.9447815839362099</c:v>
                </c:pt>
                <c:pt idx="3518">
                  <c:v>1.9505101464119901</c:v>
                </c:pt>
                <c:pt idx="3519">
                  <c:v>1.9503597310938501</c:v>
                </c:pt>
                <c:pt idx="3520">
                  <c:v>1.95139002686777</c:v>
                </c:pt>
                <c:pt idx="3521">
                  <c:v>1.9483591090519401</c:v>
                </c:pt>
                <c:pt idx="3522">
                  <c:v>1.9474222084102</c:v>
                </c:pt>
                <c:pt idx="3523">
                  <c:v>1.9411234440748</c:v>
                </c:pt>
                <c:pt idx="3524">
                  <c:v>1.9395111491614201</c:v>
                </c:pt>
                <c:pt idx="3525">
                  <c:v>1.9390077985543099</c:v>
                </c:pt>
                <c:pt idx="3526">
                  <c:v>1.9355325165306501</c:v>
                </c:pt>
                <c:pt idx="3527">
                  <c:v>1.93553676869367</c:v>
                </c:pt>
                <c:pt idx="3528">
                  <c:v>1.93549212098198</c:v>
                </c:pt>
                <c:pt idx="3529">
                  <c:v>1.9360661629893401</c:v>
                </c:pt>
                <c:pt idx="3530">
                  <c:v>1.9361735301055201</c:v>
                </c:pt>
                <c:pt idx="3531">
                  <c:v>1.9362500690398401</c:v>
                </c:pt>
                <c:pt idx="3532">
                  <c:v>1.9366338267521599</c:v>
                </c:pt>
                <c:pt idx="3533">
                  <c:v>1.9367103656864699</c:v>
                </c:pt>
                <c:pt idx="3534">
                  <c:v>1.9370622321761599</c:v>
                </c:pt>
                <c:pt idx="3535">
                  <c:v>1.9369495498561999</c:v>
                </c:pt>
                <c:pt idx="3536">
                  <c:v>1.9383400071629</c:v>
                </c:pt>
                <c:pt idx="3537">
                  <c:v>1.9388056190133001</c:v>
                </c:pt>
                <c:pt idx="3538">
                  <c:v>1.9392074484184501</c:v>
                </c:pt>
                <c:pt idx="3539">
                  <c:v>1.9393860392651801</c:v>
                </c:pt>
                <c:pt idx="3540">
                  <c:v>1.93953273888928</c:v>
                </c:pt>
                <c:pt idx="3541">
                  <c:v>1.9395912061307701</c:v>
                </c:pt>
                <c:pt idx="3542">
                  <c:v>1.9397177079805401</c:v>
                </c:pt>
                <c:pt idx="3543">
                  <c:v>1.9399303161314101</c:v>
                </c:pt>
                <c:pt idx="3544">
                  <c:v>1.94006851142948</c:v>
                </c:pt>
                <c:pt idx="3545">
                  <c:v>1.94020245456453</c:v>
                </c:pt>
                <c:pt idx="3546">
                  <c:v>1.9403087586399601</c:v>
                </c:pt>
                <c:pt idx="3547">
                  <c:v>1.9400621331849499</c:v>
                </c:pt>
                <c:pt idx="3548">
                  <c:v>1.94019713936075</c:v>
                </c:pt>
                <c:pt idx="3549">
                  <c:v>1.9405086103017799</c:v>
                </c:pt>
                <c:pt idx="3550">
                  <c:v>1.9390863186084499</c:v>
                </c:pt>
                <c:pt idx="3551">
                  <c:v>1.93295367338355</c:v>
                </c:pt>
                <c:pt idx="3552">
                  <c:v>1.93098024365906</c:v>
                </c:pt>
                <c:pt idx="3553">
                  <c:v>1.9262698901274899</c:v>
                </c:pt>
                <c:pt idx="3554">
                  <c:v>1.9256568329994399</c:v>
                </c:pt>
                <c:pt idx="3555">
                  <c:v>1.9266673202656699</c:v>
                </c:pt>
                <c:pt idx="3556">
                  <c:v>1.9256378576720199</c:v>
                </c:pt>
                <c:pt idx="3557">
                  <c:v>1.9309181634155199</c:v>
                </c:pt>
                <c:pt idx="3558">
                  <c:v>1.93206190128272</c:v>
                </c:pt>
                <c:pt idx="3559">
                  <c:v>1.93114966935763</c:v>
                </c:pt>
                <c:pt idx="3560">
                  <c:v>1.9314570304382199</c:v>
                </c:pt>
                <c:pt idx="3561">
                  <c:v>1.9355601038377901</c:v>
                </c:pt>
                <c:pt idx="3562">
                  <c:v>1.9350320732634401</c:v>
                </c:pt>
                <c:pt idx="3563">
                  <c:v>1.93743579453473</c:v>
                </c:pt>
                <c:pt idx="3564">
                  <c:v>1.9379923939274699</c:v>
                </c:pt>
                <c:pt idx="3565">
                  <c:v>1.9411615625052401</c:v>
                </c:pt>
                <c:pt idx="3566">
                  <c:v>1.9482348078855201</c:v>
                </c:pt>
                <c:pt idx="3567">
                  <c:v>1.9519359475643101</c:v>
                </c:pt>
                <c:pt idx="3568">
                  <c:v>1.952121152318</c:v>
                </c:pt>
                <c:pt idx="3569">
                  <c:v>1.9525821939388901</c:v>
                </c:pt>
                <c:pt idx="3570">
                  <c:v>1.9532313957084799</c:v>
                </c:pt>
                <c:pt idx="3571">
                  <c:v>1.9487017602964201</c:v>
                </c:pt>
                <c:pt idx="3572">
                  <c:v>1.9496859068333201</c:v>
                </c:pt>
                <c:pt idx="3573">
                  <c:v>1.9499765206755399</c:v>
                </c:pt>
                <c:pt idx="3574">
                  <c:v>1.9512414297379801</c:v>
                </c:pt>
                <c:pt idx="3575">
                  <c:v>1.9523920635268599</c:v>
                </c:pt>
                <c:pt idx="3576">
                  <c:v>1.94981003342356</c:v>
                </c:pt>
                <c:pt idx="3577">
                  <c:v>1.9517783264973401</c:v>
                </c:pt>
                <c:pt idx="3578">
                  <c:v>1.9538155787879301</c:v>
                </c:pt>
                <c:pt idx="3579">
                  <c:v>1.95401556051665</c:v>
                </c:pt>
                <c:pt idx="3580">
                  <c:v>1.95359392416251</c:v>
                </c:pt>
                <c:pt idx="3581">
                  <c:v>1.95350132178566</c:v>
                </c:pt>
                <c:pt idx="3582">
                  <c:v>1.9547366768980401</c:v>
                </c:pt>
                <c:pt idx="3583">
                  <c:v>1.95623801756093</c:v>
                </c:pt>
                <c:pt idx="3584">
                  <c:v>1.95677688458363</c:v>
                </c:pt>
                <c:pt idx="3585">
                  <c:v>1.95696011907399</c:v>
                </c:pt>
                <c:pt idx="3586">
                  <c:v>1.95692465433392</c:v>
                </c:pt>
                <c:pt idx="3587">
                  <c:v>1.95409732644514</c:v>
                </c:pt>
                <c:pt idx="3588">
                  <c:v>1.9544736467425301</c:v>
                </c:pt>
                <c:pt idx="3589">
                  <c:v>1.95475736466308</c:v>
                </c:pt>
                <c:pt idx="3590">
                  <c:v>1.9585195825053201</c:v>
                </c:pt>
                <c:pt idx="3591">
                  <c:v>1.9604030359111699</c:v>
                </c:pt>
                <c:pt idx="3592">
                  <c:v>1.9616988433223299</c:v>
                </c:pt>
                <c:pt idx="3593">
                  <c:v>1.9629733205703499</c:v>
                </c:pt>
                <c:pt idx="3594">
                  <c:v>1.9633657955722501</c:v>
                </c:pt>
                <c:pt idx="3595">
                  <c:v>1.96405262682557</c:v>
                </c:pt>
                <c:pt idx="3596">
                  <c:v>1.9650167501997999</c:v>
                </c:pt>
                <c:pt idx="3597">
                  <c:v>1.96606299470214</c:v>
                </c:pt>
                <c:pt idx="3598">
                  <c:v>1.96567051970024</c:v>
                </c:pt>
                <c:pt idx="3599">
                  <c:v>1.9649591587593001</c:v>
                </c:pt>
                <c:pt idx="3600">
                  <c:v>1.9650807406892401</c:v>
                </c:pt>
                <c:pt idx="3601">
                  <c:v>1.9657142465346999</c:v>
                </c:pt>
                <c:pt idx="3602">
                  <c:v>1.96585929164409</c:v>
                </c:pt>
                <c:pt idx="3603">
                  <c:v>1.9660288664411101</c:v>
                </c:pt>
                <c:pt idx="3604">
                  <c:v>1.96637014905146</c:v>
                </c:pt>
                <c:pt idx="3605">
                  <c:v>1.9670303176008399</c:v>
                </c:pt>
                <c:pt idx="3606">
                  <c:v>1.96674236039836</c:v>
                </c:pt>
                <c:pt idx="3607">
                  <c:v>1.9666143794194799</c:v>
                </c:pt>
                <c:pt idx="3608">
                  <c:v>1.9665237262261099</c:v>
                </c:pt>
                <c:pt idx="3609">
                  <c:v>1.9671433674655201</c:v>
                </c:pt>
                <c:pt idx="3610">
                  <c:v>1.9677768733109799</c:v>
                </c:pt>
                <c:pt idx="3611">
                  <c:v>1.9682354718186299</c:v>
                </c:pt>
                <c:pt idx="3612">
                  <c:v>1.96871006794865</c:v>
                </c:pt>
                <c:pt idx="3613">
                  <c:v>1.9690428184937301</c:v>
                </c:pt>
                <c:pt idx="3614">
                  <c:v>1.9693521058593599</c:v>
                </c:pt>
                <c:pt idx="3615">
                  <c:v>1.97719094081576</c:v>
                </c:pt>
                <c:pt idx="3616">
                  <c:v>1.97654676988873</c:v>
                </c:pt>
                <c:pt idx="3617">
                  <c:v>1.9769968363311301</c:v>
                </c:pt>
                <c:pt idx="3618">
                  <c:v>1.9777572566473101</c:v>
                </c:pt>
                <c:pt idx="3619">
                  <c:v>1.978839762427</c:v>
                </c:pt>
                <c:pt idx="3620">
                  <c:v>1.9813620542190999</c:v>
                </c:pt>
                <c:pt idx="3621">
                  <c:v>1.9819592987871999</c:v>
                </c:pt>
                <c:pt idx="3622">
                  <c:v>1.98222165979391</c:v>
                </c:pt>
                <c:pt idx="3623">
                  <c:v>1.9826088022550199</c:v>
                </c:pt>
                <c:pt idx="3624">
                  <c:v>1.9831591204642001</c:v>
                </c:pt>
                <c:pt idx="3625">
                  <c:v>1.98380222488307</c:v>
                </c:pt>
                <c:pt idx="3626">
                  <c:v>1.9837393009017901</c:v>
                </c:pt>
                <c:pt idx="3627">
                  <c:v>1.98359318928424</c:v>
                </c:pt>
                <c:pt idx="3628">
                  <c:v>1.98319858126602</c:v>
                </c:pt>
                <c:pt idx="3629">
                  <c:v>1.98296608248772</c:v>
                </c:pt>
                <c:pt idx="3630">
                  <c:v>1.98361985198817</c:v>
                </c:pt>
                <c:pt idx="3631">
                  <c:v>1.9840197925471701</c:v>
                </c:pt>
                <c:pt idx="3632">
                  <c:v>1.98435680912489</c:v>
                </c:pt>
                <c:pt idx="3633">
                  <c:v>1.98461063806633</c:v>
                </c:pt>
                <c:pt idx="3634">
                  <c:v>1.9856270203402699</c:v>
                </c:pt>
                <c:pt idx="3635">
                  <c:v>1.9864780938498301</c:v>
                </c:pt>
                <c:pt idx="3636">
                  <c:v>1.98566337826971</c:v>
                </c:pt>
                <c:pt idx="3637">
                  <c:v>1.99152161716293</c:v>
                </c:pt>
                <c:pt idx="3638">
                  <c:v>1.99082452915769</c:v>
                </c:pt>
                <c:pt idx="3639">
                  <c:v>1.99774912950843</c:v>
                </c:pt>
                <c:pt idx="3640">
                  <c:v>2.0124843936633101</c:v>
                </c:pt>
                <c:pt idx="3641">
                  <c:v>2.0020811024095502</c:v>
                </c:pt>
                <c:pt idx="3642">
                  <c:v>2.0038098420961101</c:v>
                </c:pt>
                <c:pt idx="3643">
                  <c:v>2.0026027132129198</c:v>
                </c:pt>
                <c:pt idx="3644">
                  <c:v>1.99798052801639</c:v>
                </c:pt>
                <c:pt idx="3645">
                  <c:v>1.9998471426472799</c:v>
                </c:pt>
                <c:pt idx="3646">
                  <c:v>1.9939136992389801</c:v>
                </c:pt>
                <c:pt idx="3647">
                  <c:v>1.9936032395741301</c:v>
                </c:pt>
                <c:pt idx="3648">
                  <c:v>1.99132010762891</c:v>
                </c:pt>
                <c:pt idx="3649">
                  <c:v>1.99187015865843</c:v>
                </c:pt>
                <c:pt idx="3650">
                  <c:v>1.9935586874002</c:v>
                </c:pt>
                <c:pt idx="3651">
                  <c:v>1.99514807903782</c:v>
                </c:pt>
                <c:pt idx="3652">
                  <c:v>1.99609747850894</c:v>
                </c:pt>
                <c:pt idx="3653">
                  <c:v>2.0016313135214401</c:v>
                </c:pt>
                <c:pt idx="3654">
                  <c:v>2.0010378186139599</c:v>
                </c:pt>
                <c:pt idx="3655">
                  <c:v>2.0019192757186399</c:v>
                </c:pt>
                <c:pt idx="3656">
                  <c:v>2.00327774411361</c:v>
                </c:pt>
                <c:pt idx="3657">
                  <c:v>2.00511002238084</c:v>
                </c:pt>
                <c:pt idx="3658">
                  <c:v>2.0054077542600202</c:v>
                </c:pt>
                <c:pt idx="3659">
                  <c:v>2.0059221154276399</c:v>
                </c:pt>
                <c:pt idx="3660">
                  <c:v>2.0181515324005002</c:v>
                </c:pt>
                <c:pt idx="3661">
                  <c:v>2.02162933954836</c:v>
                </c:pt>
                <c:pt idx="3662">
                  <c:v>2.0226484576294301</c:v>
                </c:pt>
                <c:pt idx="3663">
                  <c:v>2.0229205781641699</c:v>
                </c:pt>
                <c:pt idx="3664">
                  <c:v>2.0226335176785102</c:v>
                </c:pt>
                <c:pt idx="3665">
                  <c:v>2.0228298713192601</c:v>
                </c:pt>
                <c:pt idx="3666">
                  <c:v>2.0241136399595998</c:v>
                </c:pt>
                <c:pt idx="3667">
                  <c:v>2.02479340772677</c:v>
                </c:pt>
                <c:pt idx="3668">
                  <c:v>2.0253995428786502</c:v>
                </c:pt>
                <c:pt idx="3669">
                  <c:v>2.0261849574416502</c:v>
                </c:pt>
                <c:pt idx="3670">
                  <c:v>2.0266075446250098</c:v>
                </c:pt>
                <c:pt idx="3671">
                  <c:v>2.02833204181769</c:v>
                </c:pt>
                <c:pt idx="3672">
                  <c:v>2.02965849603211</c:v>
                </c:pt>
                <c:pt idx="3673">
                  <c:v>2.0302315498640802</c:v>
                </c:pt>
                <c:pt idx="3674">
                  <c:v>2.03003733050204</c:v>
                </c:pt>
                <c:pt idx="3675">
                  <c:v>2.0293917111941302</c:v>
                </c:pt>
                <c:pt idx="3676">
                  <c:v>2.0291676119302302</c:v>
                </c:pt>
                <c:pt idx="3677">
                  <c:v>2.02939384547284</c:v>
                </c:pt>
                <c:pt idx="3678">
                  <c:v>2.0295080293834902</c:v>
                </c:pt>
                <c:pt idx="3679">
                  <c:v>2.02181032733451</c:v>
                </c:pt>
                <c:pt idx="3680">
                  <c:v>2.0107853609225699</c:v>
                </c:pt>
                <c:pt idx="3681">
                  <c:v>2.0092139139294498</c:v>
                </c:pt>
                <c:pt idx="3682">
                  <c:v>2.0071447624479299</c:v>
                </c:pt>
                <c:pt idx="3683">
                  <c:v>1.9987181764744799</c:v>
                </c:pt>
                <c:pt idx="3684">
                  <c:v>1.99881306950411</c:v>
                </c:pt>
                <c:pt idx="3685">
                  <c:v>1.99941933052679</c:v>
                </c:pt>
                <c:pt idx="3686">
                  <c:v>1.99984529479316</c:v>
                </c:pt>
                <c:pt idx="3687">
                  <c:v>2.0003419016482602</c:v>
                </c:pt>
                <c:pt idx="3688">
                  <c:v>2.0005559381484499</c:v>
                </c:pt>
                <c:pt idx="3689">
                  <c:v>1.9995701050072201</c:v>
                </c:pt>
                <c:pt idx="3690">
                  <c:v>1.9988710596888899</c:v>
                </c:pt>
                <c:pt idx="3691">
                  <c:v>1.9986127397748801</c:v>
                </c:pt>
                <c:pt idx="3692">
                  <c:v>1.9990271060042899</c:v>
                </c:pt>
                <c:pt idx="3693">
                  <c:v>1.9972220297072001</c:v>
                </c:pt>
                <c:pt idx="3694">
                  <c:v>1.98876964397663</c:v>
                </c:pt>
                <c:pt idx="3695">
                  <c:v>1.98710168616933</c:v>
                </c:pt>
                <c:pt idx="3696">
                  <c:v>1.98955304978887</c:v>
                </c:pt>
                <c:pt idx="3697">
                  <c:v>1.99109886880936</c:v>
                </c:pt>
                <c:pt idx="3698">
                  <c:v>1.9888278507422199</c:v>
                </c:pt>
                <c:pt idx="3699">
                  <c:v>1.9773677973866</c:v>
                </c:pt>
                <c:pt idx="3700">
                  <c:v>1.9752704454069401</c:v>
                </c:pt>
                <c:pt idx="3701">
                  <c:v>1.9683342982094401</c:v>
                </c:pt>
                <c:pt idx="3702">
                  <c:v>1.96417871683028</c:v>
                </c:pt>
                <c:pt idx="3703">
                  <c:v>1.97077421131771</c:v>
                </c:pt>
                <c:pt idx="3704">
                  <c:v>1.97031046561156</c:v>
                </c:pt>
                <c:pt idx="3705">
                  <c:v>1.9710557030529201</c:v>
                </c:pt>
                <c:pt idx="3706">
                  <c:v>1.97784203939474</c:v>
                </c:pt>
                <c:pt idx="3707">
                  <c:v>1.98186975673146</c:v>
                </c:pt>
                <c:pt idx="3708">
                  <c:v>1.98264648307879</c:v>
                </c:pt>
                <c:pt idx="3709">
                  <c:v>1.9760901111715099</c:v>
                </c:pt>
                <c:pt idx="3710">
                  <c:v>1.97209483695003</c:v>
                </c:pt>
                <c:pt idx="3711">
                  <c:v>1.9765681700167399</c:v>
                </c:pt>
                <c:pt idx="3712">
                  <c:v>1.9748038370729799</c:v>
                </c:pt>
                <c:pt idx="3713">
                  <c:v>1.96784574306222</c:v>
                </c:pt>
                <c:pt idx="3714">
                  <c:v>1.96438768866082</c:v>
                </c:pt>
                <c:pt idx="3715">
                  <c:v>1.97171506165981</c:v>
                </c:pt>
                <c:pt idx="3716">
                  <c:v>1.9742561209509</c:v>
                </c:pt>
                <c:pt idx="3717">
                  <c:v>1.97296030475965</c:v>
                </c:pt>
                <c:pt idx="3718">
                  <c:v>1.9770252362579801</c:v>
                </c:pt>
                <c:pt idx="3719">
                  <c:v>1.9755366697937999</c:v>
                </c:pt>
                <c:pt idx="3720">
                  <c:v>1.97651950534387</c:v>
                </c:pt>
                <c:pt idx="3721">
                  <c:v>1.97072172980775</c:v>
                </c:pt>
                <c:pt idx="3722">
                  <c:v>1.9559085850706499</c:v>
                </c:pt>
                <c:pt idx="3723">
                  <c:v>1.9504266528035299</c:v>
                </c:pt>
                <c:pt idx="3724">
                  <c:v>1.9418101430782</c:v>
                </c:pt>
                <c:pt idx="3725">
                  <c:v>1.92970886109185</c:v>
                </c:pt>
                <c:pt idx="3726">
                  <c:v>1.92992944872058</c:v>
                </c:pt>
                <c:pt idx="3727">
                  <c:v>1.9263751917168499</c:v>
                </c:pt>
                <c:pt idx="3728">
                  <c:v>1.9274770942378201</c:v>
                </c:pt>
                <c:pt idx="3729">
                  <c:v>1.9295151996525499</c:v>
                </c:pt>
                <c:pt idx="3730">
                  <c:v>1.93063367213624</c:v>
                </c:pt>
                <c:pt idx="3731">
                  <c:v>1.93172124308986</c:v>
                </c:pt>
                <c:pt idx="3732">
                  <c:v>1.93429065327625</c:v>
                </c:pt>
                <c:pt idx="3733">
                  <c:v>1.94475400009536</c:v>
                </c:pt>
                <c:pt idx="3734">
                  <c:v>1.9499566271703299</c:v>
                </c:pt>
                <c:pt idx="3735">
                  <c:v>1.94714722759662</c:v>
                </c:pt>
                <c:pt idx="3736">
                  <c:v>1.95463737256179</c:v>
                </c:pt>
                <c:pt idx="3737">
                  <c:v>1.9540973964403301</c:v>
                </c:pt>
                <c:pt idx="3738">
                  <c:v>1.9487004922422899</c:v>
                </c:pt>
                <c:pt idx="3739">
                  <c:v>1.9441625976766199</c:v>
                </c:pt>
                <c:pt idx="3740">
                  <c:v>1.9418988882574</c:v>
                </c:pt>
                <c:pt idx="3741">
                  <c:v>1.93601343423518</c:v>
                </c:pt>
                <c:pt idx="3742">
                  <c:v>1.9362258057961801</c:v>
                </c:pt>
                <c:pt idx="3743">
                  <c:v>1.93875236073484</c:v>
                </c:pt>
                <c:pt idx="3744">
                  <c:v>1.9381761957375201</c:v>
                </c:pt>
                <c:pt idx="3745">
                  <c:v>1.93688958596664</c:v>
                </c:pt>
                <c:pt idx="3746">
                  <c:v>1.9364781490421099</c:v>
                </c:pt>
                <c:pt idx="3747">
                  <c:v>1.93724713190862</c:v>
                </c:pt>
                <c:pt idx="3748">
                  <c:v>1.9373414411281</c:v>
                </c:pt>
                <c:pt idx="3749">
                  <c:v>1.9371911681959699</c:v>
                </c:pt>
                <c:pt idx="3750">
                  <c:v>1.93724505917853</c:v>
                </c:pt>
                <c:pt idx="3751">
                  <c:v>1.9379021146197299</c:v>
                </c:pt>
                <c:pt idx="3752">
                  <c:v>1.9388462431795599</c:v>
                </c:pt>
                <c:pt idx="3753">
                  <c:v>1.9384555335560101</c:v>
                </c:pt>
                <c:pt idx="3754">
                  <c:v>1.93796844198288</c:v>
                </c:pt>
                <c:pt idx="3755">
                  <c:v>1.9365061308984399</c:v>
                </c:pt>
                <c:pt idx="3756">
                  <c:v>1.9384892454525899</c:v>
                </c:pt>
                <c:pt idx="3757">
                  <c:v>1.93641767542911</c:v>
                </c:pt>
                <c:pt idx="3758">
                  <c:v>1.9300821713306699</c:v>
                </c:pt>
                <c:pt idx="3759">
                  <c:v>1.9283035506034401</c:v>
                </c:pt>
                <c:pt idx="3760">
                  <c:v>1.9275321808655901</c:v>
                </c:pt>
                <c:pt idx="3761">
                  <c:v>1.92403390972401</c:v>
                </c:pt>
                <c:pt idx="3762">
                  <c:v>1.9309077557110099</c:v>
                </c:pt>
                <c:pt idx="3763">
                  <c:v>1.9288428436260801</c:v>
                </c:pt>
                <c:pt idx="3764">
                  <c:v>1.9236154107293699</c:v>
                </c:pt>
                <c:pt idx="3765">
                  <c:v>1.9237675921819599</c:v>
                </c:pt>
                <c:pt idx="3766">
                  <c:v>1.92303807234357</c:v>
                </c:pt>
                <c:pt idx="3767">
                  <c:v>1.9214087796667101</c:v>
                </c:pt>
                <c:pt idx="3768">
                  <c:v>1.92423650128278</c:v>
                </c:pt>
                <c:pt idx="3769">
                  <c:v>1.92895888198369</c:v>
                </c:pt>
                <c:pt idx="3770">
                  <c:v>1.9302524243307699</c:v>
                </c:pt>
                <c:pt idx="3771">
                  <c:v>1.92512771391455</c:v>
                </c:pt>
                <c:pt idx="3772">
                  <c:v>1.92312557667882</c:v>
                </c:pt>
                <c:pt idx="3773">
                  <c:v>1.9267902962841801</c:v>
                </c:pt>
                <c:pt idx="3774">
                  <c:v>1.92497838586419</c:v>
                </c:pt>
                <c:pt idx="3775">
                  <c:v>1.92349176329913</c:v>
                </c:pt>
                <c:pt idx="3776">
                  <c:v>1.9243839270649801</c:v>
                </c:pt>
                <c:pt idx="3777">
                  <c:v>1.92732673590458</c:v>
                </c:pt>
                <c:pt idx="3778">
                  <c:v>1.92880099372662</c:v>
                </c:pt>
                <c:pt idx="3779">
                  <c:v>1.9270613694966201</c:v>
                </c:pt>
                <c:pt idx="3780">
                  <c:v>1.9269462822730901</c:v>
                </c:pt>
                <c:pt idx="3781">
                  <c:v>1.9240605414782099</c:v>
                </c:pt>
                <c:pt idx="3782">
                  <c:v>1.9244238746962901</c:v>
                </c:pt>
                <c:pt idx="3783">
                  <c:v>1.92636799275322</c:v>
                </c:pt>
                <c:pt idx="3784">
                  <c:v>1.9252865533057</c:v>
                </c:pt>
                <c:pt idx="3785">
                  <c:v>1.9247815011098901</c:v>
                </c:pt>
                <c:pt idx="3786">
                  <c:v>1.92218110053864</c:v>
                </c:pt>
                <c:pt idx="3787">
                  <c:v>1.9227479764495601</c:v>
                </c:pt>
                <c:pt idx="3788">
                  <c:v>1.9242089183944999</c:v>
                </c:pt>
                <c:pt idx="3789">
                  <c:v>1.92488802812671</c:v>
                </c:pt>
                <c:pt idx="3790">
                  <c:v>1.9246483423388701</c:v>
                </c:pt>
                <c:pt idx="3791">
                  <c:v>1.9229096692429499</c:v>
                </c:pt>
                <c:pt idx="3792">
                  <c:v>1.92332436370127</c:v>
                </c:pt>
                <c:pt idx="3793">
                  <c:v>1.9280676693519201</c:v>
                </c:pt>
                <c:pt idx="3794">
                  <c:v>1.92879338465399</c:v>
                </c:pt>
                <c:pt idx="3795">
                  <c:v>1.9294090589806201</c:v>
                </c:pt>
                <c:pt idx="3796">
                  <c:v>1.93174292341957</c:v>
                </c:pt>
                <c:pt idx="3797">
                  <c:v>1.93054699614291</c:v>
                </c:pt>
                <c:pt idx="3798">
                  <c:v>1.9302095126904399</c:v>
                </c:pt>
                <c:pt idx="3799">
                  <c:v>1.9341651990164901</c:v>
                </c:pt>
                <c:pt idx="3800">
                  <c:v>1.9332031335125299</c:v>
                </c:pt>
                <c:pt idx="3801">
                  <c:v>1.9333675972795099</c:v>
                </c:pt>
                <c:pt idx="3802">
                  <c:v>1.93445514958834</c:v>
                </c:pt>
                <c:pt idx="3803">
                  <c:v>1.9371065336699</c:v>
                </c:pt>
                <c:pt idx="3804">
                  <c:v>1.9392293521188499</c:v>
                </c:pt>
                <c:pt idx="3805">
                  <c:v>1.94121812784442</c:v>
                </c:pt>
                <c:pt idx="3806">
                  <c:v>1.94004311503524</c:v>
                </c:pt>
                <c:pt idx="3807">
                  <c:v>1.93751151381287</c:v>
                </c:pt>
                <c:pt idx="3808">
                  <c:v>1.9358849386376999</c:v>
                </c:pt>
                <c:pt idx="3809">
                  <c:v>1.9362442872152601</c:v>
                </c:pt>
                <c:pt idx="3810">
                  <c:v>1.93898218113957</c:v>
                </c:pt>
                <c:pt idx="3811">
                  <c:v>1.9370067146205701</c:v>
                </c:pt>
                <c:pt idx="3812">
                  <c:v>1.9368935863646699</c:v>
                </c:pt>
                <c:pt idx="3813">
                  <c:v>1.93905157914529</c:v>
                </c:pt>
                <c:pt idx="3814">
                  <c:v>1.9394118783804699</c:v>
                </c:pt>
                <c:pt idx="3815">
                  <c:v>1.93786896107521</c:v>
                </c:pt>
                <c:pt idx="3816">
                  <c:v>1.93339516635028</c:v>
                </c:pt>
                <c:pt idx="3817">
                  <c:v>1.9338647912109099</c:v>
                </c:pt>
                <c:pt idx="3818">
                  <c:v>1.9404699603033</c:v>
                </c:pt>
                <c:pt idx="3819">
                  <c:v>1.9387968029051099</c:v>
                </c:pt>
                <c:pt idx="3820">
                  <c:v>1.94205755851635</c:v>
                </c:pt>
                <c:pt idx="3821">
                  <c:v>1.94197580196167</c:v>
                </c:pt>
                <c:pt idx="3822">
                  <c:v>1.9422648018758999</c:v>
                </c:pt>
                <c:pt idx="3823">
                  <c:v>1.9480752212041501</c:v>
                </c:pt>
                <c:pt idx="3824">
                  <c:v>1.94652659995321</c:v>
                </c:pt>
                <c:pt idx="3825">
                  <c:v>1.9446376432769601</c:v>
                </c:pt>
                <c:pt idx="3826">
                  <c:v>1.9444959952926899</c:v>
                </c:pt>
                <c:pt idx="3827">
                  <c:v>1.9467110275300601</c:v>
                </c:pt>
                <c:pt idx="3828">
                  <c:v>1.9464201263006</c:v>
                </c:pt>
                <c:pt idx="3829">
                  <c:v>1.9487264216687801</c:v>
                </c:pt>
                <c:pt idx="3830">
                  <c:v>1.94890989858802</c:v>
                </c:pt>
                <c:pt idx="3831">
                  <c:v>1.9496865858575201</c:v>
                </c:pt>
                <c:pt idx="3832">
                  <c:v>1.9472557543420801</c:v>
                </c:pt>
                <c:pt idx="3833">
                  <c:v>1.9481645830197301</c:v>
                </c:pt>
                <c:pt idx="3834">
                  <c:v>1.9494833992082901</c:v>
                </c:pt>
                <c:pt idx="3835">
                  <c:v>1.95074015345855</c:v>
                </c:pt>
                <c:pt idx="3836">
                  <c:v>1.95152006514967</c:v>
                </c:pt>
                <c:pt idx="3837">
                  <c:v>1.9518903680480999</c:v>
                </c:pt>
                <c:pt idx="3838">
                  <c:v>1.95339330132023</c:v>
                </c:pt>
                <c:pt idx="3839">
                  <c:v>1.95521895667144</c:v>
                </c:pt>
                <c:pt idx="3840">
                  <c:v>1.95546823879022</c:v>
                </c:pt>
                <c:pt idx="3841">
                  <c:v>1.9553079121163199</c:v>
                </c:pt>
                <c:pt idx="3842">
                  <c:v>1.9559078441864</c:v>
                </c:pt>
                <c:pt idx="3843">
                  <c:v>1.95737871212375</c:v>
                </c:pt>
                <c:pt idx="3844">
                  <c:v>1.9585340985414901</c:v>
                </c:pt>
                <c:pt idx="3845">
                  <c:v>1.9598084370076001</c:v>
                </c:pt>
                <c:pt idx="3846">
                  <c:v>1.9604621560908699</c:v>
                </c:pt>
                <c:pt idx="3847">
                  <c:v>1.9601549494963599</c:v>
                </c:pt>
                <c:pt idx="3848">
                  <c:v>1.9602645922539901</c:v>
                </c:pt>
                <c:pt idx="3849">
                  <c:v>1.96136308856164</c:v>
                </c:pt>
                <c:pt idx="3850">
                  <c:v>1.9625288186357499</c:v>
                </c:pt>
                <c:pt idx="3851">
                  <c:v>1.96293532433152</c:v>
                </c:pt>
                <c:pt idx="3852">
                  <c:v>1.96326528697006</c:v>
                </c:pt>
                <c:pt idx="3853">
                  <c:v>1.96335010495239</c:v>
                </c:pt>
                <c:pt idx="3854">
                  <c:v>1.96475684222018</c:v>
                </c:pt>
                <c:pt idx="3855">
                  <c:v>1.96553571954565</c:v>
                </c:pt>
                <c:pt idx="3856">
                  <c:v>1.9632404621947499</c:v>
                </c:pt>
                <c:pt idx="3857">
                  <c:v>1.96164650474647</c:v>
                </c:pt>
                <c:pt idx="3858">
                  <c:v>1.96108587857063</c:v>
                </c:pt>
                <c:pt idx="3859">
                  <c:v>1.9617654567948499</c:v>
                </c:pt>
                <c:pt idx="3860">
                  <c:v>1.9632683900669801</c:v>
                </c:pt>
                <c:pt idx="3861">
                  <c:v>1.96358800904915</c:v>
                </c:pt>
                <c:pt idx="3862">
                  <c:v>1.9637348889697499</c:v>
                </c:pt>
                <c:pt idx="3863">
                  <c:v>1.9612679269229301</c:v>
                </c:pt>
                <c:pt idx="3864">
                  <c:v>1.96029252012622</c:v>
                </c:pt>
                <c:pt idx="3865">
                  <c:v>1.95803863740085</c:v>
                </c:pt>
                <c:pt idx="3866">
                  <c:v>1.9587226914012099</c:v>
                </c:pt>
                <c:pt idx="3867">
                  <c:v>1.9609665023732601</c:v>
                </c:pt>
                <c:pt idx="3868">
                  <c:v>1.96067713140224</c:v>
                </c:pt>
                <c:pt idx="3869">
                  <c:v>1.95656806361366</c:v>
                </c:pt>
                <c:pt idx="3870">
                  <c:v>1.9536269160393001</c:v>
                </c:pt>
                <c:pt idx="3871">
                  <c:v>1.9541117310104299</c:v>
                </c:pt>
                <c:pt idx="3872">
                  <c:v>1.95517908295274</c:v>
                </c:pt>
                <c:pt idx="3873">
                  <c:v>1.95345329345668</c:v>
                </c:pt>
                <c:pt idx="3874">
                  <c:v>1.95448743889412</c:v>
                </c:pt>
                <c:pt idx="3875">
                  <c:v>1.9530301477088901</c:v>
                </c:pt>
                <c:pt idx="3876">
                  <c:v>1.9485273456482599</c:v>
                </c:pt>
                <c:pt idx="3877">
                  <c:v>1.95144097926145</c:v>
                </c:pt>
                <c:pt idx="3878">
                  <c:v>1.9525292038639599</c:v>
                </c:pt>
                <c:pt idx="3879">
                  <c:v>1.9516591934363201</c:v>
                </c:pt>
                <c:pt idx="3880">
                  <c:v>1.95286316642725</c:v>
                </c:pt>
                <c:pt idx="3881">
                  <c:v>1.9548783268943299</c:v>
                </c:pt>
                <c:pt idx="3882">
                  <c:v>1.9544295646999199</c:v>
                </c:pt>
                <c:pt idx="3883">
                  <c:v>1.95421024249814</c:v>
                </c:pt>
                <c:pt idx="3884">
                  <c:v>1.95487438719365</c:v>
                </c:pt>
                <c:pt idx="3885">
                  <c:v>1.9552924379632199</c:v>
                </c:pt>
                <c:pt idx="3886">
                  <c:v>1.9553655453638099</c:v>
                </c:pt>
                <c:pt idx="3887">
                  <c:v>1.95536245631871</c:v>
                </c:pt>
                <c:pt idx="3888">
                  <c:v>1.9557073996876999</c:v>
                </c:pt>
                <c:pt idx="3889">
                  <c:v>1.9565033436406001</c:v>
                </c:pt>
                <c:pt idx="3890">
                  <c:v>1.9558027118708099</c:v>
                </c:pt>
                <c:pt idx="3891">
                  <c:v>1.95702148967278</c:v>
                </c:pt>
                <c:pt idx="3892">
                  <c:v>1.95633693177625</c:v>
                </c:pt>
                <c:pt idx="3893">
                  <c:v>1.95575449025103</c:v>
                </c:pt>
                <c:pt idx="3894">
                  <c:v>1.95587900652591</c:v>
                </c:pt>
                <c:pt idx="3895">
                  <c:v>1.95602924930387</c:v>
                </c:pt>
                <c:pt idx="3896">
                  <c:v>1.9571478480583799</c:v>
                </c:pt>
                <c:pt idx="3897">
                  <c:v>1.9569048388615</c:v>
                </c:pt>
                <c:pt idx="3898">
                  <c:v>1.9594266502547999</c:v>
                </c:pt>
                <c:pt idx="3899">
                  <c:v>1.96120335951915</c:v>
                </c:pt>
                <c:pt idx="3900">
                  <c:v>1.9620146509235199</c:v>
                </c:pt>
                <c:pt idx="3901">
                  <c:v>1.9664550057427801</c:v>
                </c:pt>
                <c:pt idx="3902">
                  <c:v>1.96684646802881</c:v>
                </c:pt>
                <c:pt idx="3903">
                  <c:v>1.96672638177198</c:v>
                </c:pt>
                <c:pt idx="3904">
                  <c:v>1.96634815734104</c:v>
                </c:pt>
                <c:pt idx="3905">
                  <c:v>1.96788185740851</c:v>
                </c:pt>
                <c:pt idx="3906">
                  <c:v>1.9684803975704801</c:v>
                </c:pt>
                <c:pt idx="3907">
                  <c:v>1.96896925264747</c:v>
                </c:pt>
                <c:pt idx="3908">
                  <c:v>1.9694741822627799</c:v>
                </c:pt>
                <c:pt idx="3909">
                  <c:v>1.96891251898283</c:v>
                </c:pt>
                <c:pt idx="3910">
                  <c:v>1.9683291077981</c:v>
                </c:pt>
                <c:pt idx="3911">
                  <c:v>1.96815039675448</c:v>
                </c:pt>
                <c:pt idx="3912">
                  <c:v>1.9698363321554</c:v>
                </c:pt>
                <c:pt idx="3913">
                  <c:v>1.9725538746917199</c:v>
                </c:pt>
                <c:pt idx="3914">
                  <c:v>1.9771994162647699</c:v>
                </c:pt>
                <c:pt idx="3915">
                  <c:v>1.97693560472418</c:v>
                </c:pt>
                <c:pt idx="3916">
                  <c:v>1.9769233124301799</c:v>
                </c:pt>
                <c:pt idx="3917">
                  <c:v>1.9775237437143001</c:v>
                </c:pt>
                <c:pt idx="3918">
                  <c:v>1.97965976618804</c:v>
                </c:pt>
                <c:pt idx="3919">
                  <c:v>1.9813334092949599</c:v>
                </c:pt>
                <c:pt idx="3920">
                  <c:v>1.98238303150747</c:v>
                </c:pt>
                <c:pt idx="3921">
                  <c:v>1.98283168542456</c:v>
                </c:pt>
                <c:pt idx="3922">
                  <c:v>1.98323889325231</c:v>
                </c:pt>
                <c:pt idx="3923">
                  <c:v>1.98308554272176</c:v>
                </c:pt>
                <c:pt idx="3924">
                  <c:v>1.98248457442635</c:v>
                </c:pt>
                <c:pt idx="3925">
                  <c:v>1.9820473181838201</c:v>
                </c:pt>
                <c:pt idx="3926">
                  <c:v>1.98257679197512</c:v>
                </c:pt>
                <c:pt idx="3927">
                  <c:v>1.98346684674367</c:v>
                </c:pt>
                <c:pt idx="3928">
                  <c:v>1.9839911397738099</c:v>
                </c:pt>
                <c:pt idx="3929">
                  <c:v>1.9854106683336601</c:v>
                </c:pt>
                <c:pt idx="3930">
                  <c:v>1.9859100937101899</c:v>
                </c:pt>
                <c:pt idx="3931">
                  <c:v>1.98606966115415</c:v>
                </c:pt>
                <c:pt idx="3932">
                  <c:v>1.9867504131715401</c:v>
                </c:pt>
                <c:pt idx="3933">
                  <c:v>1.98744359901573</c:v>
                </c:pt>
                <c:pt idx="3934">
                  <c:v>1.98775651699023</c:v>
                </c:pt>
                <c:pt idx="3935">
                  <c:v>1.9874850451050601</c:v>
                </c:pt>
                <c:pt idx="3936">
                  <c:v>1.9876736248115501</c:v>
                </c:pt>
                <c:pt idx="3937">
                  <c:v>1.9877430470112001</c:v>
                </c:pt>
                <c:pt idx="3938">
                  <c:v>1.98775030007683</c:v>
                </c:pt>
                <c:pt idx="3939">
                  <c:v>1.9887087408927899</c:v>
                </c:pt>
                <c:pt idx="3940">
                  <c:v>1.9896868686011799</c:v>
                </c:pt>
                <c:pt idx="3941">
                  <c:v>1.99046605508075</c:v>
                </c:pt>
                <c:pt idx="3942">
                  <c:v>1.9909178174545401</c:v>
                </c:pt>
                <c:pt idx="3943">
                  <c:v>1.9910183242211901</c:v>
                </c:pt>
                <c:pt idx="3944">
                  <c:v>1.9912597476915901</c:v>
                </c:pt>
                <c:pt idx="3945">
                  <c:v>1.99115095170708</c:v>
                </c:pt>
                <c:pt idx="3946">
                  <c:v>1.99075203309719</c:v>
                </c:pt>
                <c:pt idx="3947">
                  <c:v>1.9914659419860501</c:v>
                </c:pt>
                <c:pt idx="3948">
                  <c:v>1.9919953767243599</c:v>
                </c:pt>
                <c:pt idx="3949">
                  <c:v>1.9901753270545799</c:v>
                </c:pt>
                <c:pt idx="3950">
                  <c:v>1.9913302861100399</c:v>
                </c:pt>
                <c:pt idx="3951">
                  <c:v>1.98822715794636</c:v>
                </c:pt>
                <c:pt idx="3952">
                  <c:v>1.9872726318630201</c:v>
                </c:pt>
                <c:pt idx="3953">
                  <c:v>1.9871154401353199</c:v>
                </c:pt>
                <c:pt idx="3954">
                  <c:v>1.9871288841646599</c:v>
                </c:pt>
                <c:pt idx="3955">
                  <c:v>1.9877783341975299</c:v>
                </c:pt>
                <c:pt idx="3956">
                  <c:v>1.98758908363063</c:v>
                </c:pt>
                <c:pt idx="3957">
                  <c:v>1.9881696765246499</c:v>
                </c:pt>
                <c:pt idx="3958">
                  <c:v>1.98766354278424</c:v>
                </c:pt>
                <c:pt idx="3959">
                  <c:v>1.98605277451169</c:v>
                </c:pt>
                <c:pt idx="3960">
                  <c:v>1.98747786616067</c:v>
                </c:pt>
                <c:pt idx="3961">
                  <c:v>1.99058158758929</c:v>
                </c:pt>
                <c:pt idx="3962">
                  <c:v>1.99049110557983</c:v>
                </c:pt>
                <c:pt idx="3963">
                  <c:v>1.9912422947625199</c:v>
                </c:pt>
                <c:pt idx="3964">
                  <c:v>1.99200667923826</c:v>
                </c:pt>
                <c:pt idx="3965">
                  <c:v>1.99195389806608</c:v>
                </c:pt>
                <c:pt idx="3966">
                  <c:v>1.9918982893310999</c:v>
                </c:pt>
                <c:pt idx="3967">
                  <c:v>1.9928172472396599</c:v>
                </c:pt>
                <c:pt idx="3968">
                  <c:v>1.99449493449838</c:v>
                </c:pt>
                <c:pt idx="3969">
                  <c:v>1.9944902218937199</c:v>
                </c:pt>
                <c:pt idx="3970">
                  <c:v>1.9955533855048599</c:v>
                </c:pt>
                <c:pt idx="3971">
                  <c:v>1.99714718840063</c:v>
                </c:pt>
                <c:pt idx="3972">
                  <c:v>1.99669383583241</c:v>
                </c:pt>
                <c:pt idx="3973">
                  <c:v>1.99989746447981</c:v>
                </c:pt>
                <c:pt idx="3974">
                  <c:v>2.0070304628921298</c:v>
                </c:pt>
                <c:pt idx="3975">
                  <c:v>2.00631131942112</c:v>
                </c:pt>
                <c:pt idx="3976">
                  <c:v>2.0136790055454901</c:v>
                </c:pt>
                <c:pt idx="3977">
                  <c:v>2.0162586853359898</c:v>
                </c:pt>
                <c:pt idx="3978">
                  <c:v>2.01725021735631</c:v>
                </c:pt>
                <c:pt idx="3979">
                  <c:v>2.0141898518905501</c:v>
                </c:pt>
                <c:pt idx="3980">
                  <c:v>2.01517667130621</c:v>
                </c:pt>
                <c:pt idx="3981">
                  <c:v>2.0158288957910599</c:v>
                </c:pt>
                <c:pt idx="3982">
                  <c:v>2.0185933096842099</c:v>
                </c:pt>
                <c:pt idx="3983">
                  <c:v>2.0201484692217799</c:v>
                </c:pt>
                <c:pt idx="3984">
                  <c:v>2.0198110467281798</c:v>
                </c:pt>
                <c:pt idx="3985">
                  <c:v>2.0222088199788302</c:v>
                </c:pt>
                <c:pt idx="3986">
                  <c:v>2.0238589330027099</c:v>
                </c:pt>
                <c:pt idx="3987">
                  <c:v>2.0236806832698702</c:v>
                </c:pt>
                <c:pt idx="3988">
                  <c:v>2.0226799830153399</c:v>
                </c:pt>
                <c:pt idx="3989">
                  <c:v>2.0257437860381602</c:v>
                </c:pt>
                <c:pt idx="3990">
                  <c:v>2.0322642598145899</c:v>
                </c:pt>
                <c:pt idx="3991">
                  <c:v>2.0379245699502202</c:v>
                </c:pt>
                <c:pt idx="3992">
                  <c:v>2.0371223798722902</c:v>
                </c:pt>
                <c:pt idx="3993">
                  <c:v>2.0363628921127201</c:v>
                </c:pt>
                <c:pt idx="3994">
                  <c:v>2.0409622218329102</c:v>
                </c:pt>
                <c:pt idx="3995">
                  <c:v>2.0399718724094398</c:v>
                </c:pt>
                <c:pt idx="3996">
                  <c:v>2.0399718724094398</c:v>
                </c:pt>
                <c:pt idx="3997">
                  <c:v>2.0399718724094398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A92-4F63-B35B-D2AD72BA31A4}"/>
            </c:ext>
          </c:extLst>
        </c:ser>
        <c:ser>
          <c:idx val="1"/>
          <c:order val="1"/>
          <c:tx>
            <c:strRef>
              <c:f>实际利率上升&amp;通胀预期下降</c:f>
              <c:strCache>
                <c:ptCount val="1"/>
                <c:pt idx="0">
                  <c:v>实际利率上升&amp;通胀预期下降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backtest!$A$615:$A$4612</c:f>
              <c:numCache>
                <c:formatCode>yyyy\-mm\-dd</c:formatCode>
                <c:ptCount val="3998"/>
                <c:pt idx="0">
                  <c:v>38580</c:v>
                </c:pt>
                <c:pt idx="1">
                  <c:v>38581</c:v>
                </c:pt>
                <c:pt idx="2">
                  <c:v>38582</c:v>
                </c:pt>
                <c:pt idx="3">
                  <c:v>38583</c:v>
                </c:pt>
                <c:pt idx="4">
                  <c:v>38586</c:v>
                </c:pt>
                <c:pt idx="5">
                  <c:v>38587</c:v>
                </c:pt>
                <c:pt idx="6">
                  <c:v>38588</c:v>
                </c:pt>
                <c:pt idx="7">
                  <c:v>38589</c:v>
                </c:pt>
                <c:pt idx="8">
                  <c:v>38590</c:v>
                </c:pt>
                <c:pt idx="9">
                  <c:v>38593</c:v>
                </c:pt>
                <c:pt idx="10">
                  <c:v>38594</c:v>
                </c:pt>
                <c:pt idx="11">
                  <c:v>38595</c:v>
                </c:pt>
                <c:pt idx="12">
                  <c:v>38596</c:v>
                </c:pt>
                <c:pt idx="13">
                  <c:v>38597</c:v>
                </c:pt>
                <c:pt idx="14">
                  <c:v>38600</c:v>
                </c:pt>
                <c:pt idx="15">
                  <c:v>38601</c:v>
                </c:pt>
                <c:pt idx="16">
                  <c:v>38602</c:v>
                </c:pt>
                <c:pt idx="17">
                  <c:v>38603</c:v>
                </c:pt>
                <c:pt idx="18">
                  <c:v>38604</c:v>
                </c:pt>
                <c:pt idx="19">
                  <c:v>38607</c:v>
                </c:pt>
                <c:pt idx="20">
                  <c:v>38608</c:v>
                </c:pt>
                <c:pt idx="21">
                  <c:v>38609</c:v>
                </c:pt>
                <c:pt idx="22">
                  <c:v>38610</c:v>
                </c:pt>
                <c:pt idx="23">
                  <c:v>38611</c:v>
                </c:pt>
                <c:pt idx="24">
                  <c:v>38614</c:v>
                </c:pt>
                <c:pt idx="25">
                  <c:v>38615</c:v>
                </c:pt>
                <c:pt idx="26">
                  <c:v>38616</c:v>
                </c:pt>
                <c:pt idx="27">
                  <c:v>38617</c:v>
                </c:pt>
                <c:pt idx="28">
                  <c:v>38618</c:v>
                </c:pt>
                <c:pt idx="29">
                  <c:v>38621</c:v>
                </c:pt>
                <c:pt idx="30">
                  <c:v>38622</c:v>
                </c:pt>
                <c:pt idx="31">
                  <c:v>38623</c:v>
                </c:pt>
                <c:pt idx="32">
                  <c:v>38624</c:v>
                </c:pt>
                <c:pt idx="33">
                  <c:v>38625</c:v>
                </c:pt>
                <c:pt idx="34">
                  <c:v>38633</c:v>
                </c:pt>
                <c:pt idx="35">
                  <c:v>38634</c:v>
                </c:pt>
                <c:pt idx="36">
                  <c:v>38635</c:v>
                </c:pt>
                <c:pt idx="37">
                  <c:v>38636</c:v>
                </c:pt>
                <c:pt idx="38">
                  <c:v>38637</c:v>
                </c:pt>
                <c:pt idx="39">
                  <c:v>38638</c:v>
                </c:pt>
                <c:pt idx="40">
                  <c:v>38639</c:v>
                </c:pt>
                <c:pt idx="41">
                  <c:v>38642</c:v>
                </c:pt>
                <c:pt idx="42">
                  <c:v>38643</c:v>
                </c:pt>
                <c:pt idx="43">
                  <c:v>38644</c:v>
                </c:pt>
                <c:pt idx="44">
                  <c:v>38645</c:v>
                </c:pt>
                <c:pt idx="45">
                  <c:v>38646</c:v>
                </c:pt>
                <c:pt idx="46">
                  <c:v>38649</c:v>
                </c:pt>
                <c:pt idx="47">
                  <c:v>38650</c:v>
                </c:pt>
                <c:pt idx="48">
                  <c:v>38651</c:v>
                </c:pt>
                <c:pt idx="49">
                  <c:v>38652</c:v>
                </c:pt>
                <c:pt idx="50">
                  <c:v>38653</c:v>
                </c:pt>
                <c:pt idx="51">
                  <c:v>38656</c:v>
                </c:pt>
                <c:pt idx="52">
                  <c:v>38657</c:v>
                </c:pt>
                <c:pt idx="53">
                  <c:v>38658</c:v>
                </c:pt>
                <c:pt idx="54">
                  <c:v>38659</c:v>
                </c:pt>
                <c:pt idx="55">
                  <c:v>38660</c:v>
                </c:pt>
                <c:pt idx="56">
                  <c:v>38663</c:v>
                </c:pt>
                <c:pt idx="57">
                  <c:v>38664</c:v>
                </c:pt>
                <c:pt idx="58">
                  <c:v>38665</c:v>
                </c:pt>
                <c:pt idx="59">
                  <c:v>38666</c:v>
                </c:pt>
                <c:pt idx="60">
                  <c:v>38667</c:v>
                </c:pt>
                <c:pt idx="61">
                  <c:v>38670</c:v>
                </c:pt>
                <c:pt idx="62">
                  <c:v>38671</c:v>
                </c:pt>
                <c:pt idx="63">
                  <c:v>38672</c:v>
                </c:pt>
                <c:pt idx="64">
                  <c:v>38673</c:v>
                </c:pt>
                <c:pt idx="65">
                  <c:v>38674</c:v>
                </c:pt>
                <c:pt idx="66">
                  <c:v>38677</c:v>
                </c:pt>
                <c:pt idx="67">
                  <c:v>38678</c:v>
                </c:pt>
                <c:pt idx="68">
                  <c:v>38679</c:v>
                </c:pt>
                <c:pt idx="69">
                  <c:v>38680</c:v>
                </c:pt>
                <c:pt idx="70">
                  <c:v>38681</c:v>
                </c:pt>
                <c:pt idx="71">
                  <c:v>38684</c:v>
                </c:pt>
                <c:pt idx="72">
                  <c:v>38685</c:v>
                </c:pt>
                <c:pt idx="73">
                  <c:v>38686</c:v>
                </c:pt>
                <c:pt idx="74">
                  <c:v>38687</c:v>
                </c:pt>
                <c:pt idx="75">
                  <c:v>38688</c:v>
                </c:pt>
                <c:pt idx="76">
                  <c:v>38691</c:v>
                </c:pt>
                <c:pt idx="77">
                  <c:v>38692</c:v>
                </c:pt>
                <c:pt idx="78">
                  <c:v>38693</c:v>
                </c:pt>
                <c:pt idx="79">
                  <c:v>38694</c:v>
                </c:pt>
                <c:pt idx="80">
                  <c:v>38695</c:v>
                </c:pt>
                <c:pt idx="81">
                  <c:v>38698</c:v>
                </c:pt>
                <c:pt idx="82">
                  <c:v>38699</c:v>
                </c:pt>
                <c:pt idx="83">
                  <c:v>38700</c:v>
                </c:pt>
                <c:pt idx="84">
                  <c:v>38701</c:v>
                </c:pt>
                <c:pt idx="85">
                  <c:v>38702</c:v>
                </c:pt>
                <c:pt idx="86">
                  <c:v>38705</c:v>
                </c:pt>
                <c:pt idx="87">
                  <c:v>38706</c:v>
                </c:pt>
                <c:pt idx="88">
                  <c:v>38707</c:v>
                </c:pt>
                <c:pt idx="89">
                  <c:v>38708</c:v>
                </c:pt>
                <c:pt idx="90">
                  <c:v>38709</c:v>
                </c:pt>
                <c:pt idx="91">
                  <c:v>38712</c:v>
                </c:pt>
                <c:pt idx="92">
                  <c:v>38713</c:v>
                </c:pt>
                <c:pt idx="93">
                  <c:v>38714</c:v>
                </c:pt>
                <c:pt idx="94">
                  <c:v>38715</c:v>
                </c:pt>
                <c:pt idx="95">
                  <c:v>38716</c:v>
                </c:pt>
                <c:pt idx="96">
                  <c:v>38717</c:v>
                </c:pt>
                <c:pt idx="97">
                  <c:v>38721</c:v>
                </c:pt>
                <c:pt idx="98">
                  <c:v>38722</c:v>
                </c:pt>
                <c:pt idx="99">
                  <c:v>38723</c:v>
                </c:pt>
                <c:pt idx="100">
                  <c:v>38726</c:v>
                </c:pt>
                <c:pt idx="101">
                  <c:v>38727</c:v>
                </c:pt>
                <c:pt idx="102">
                  <c:v>38728</c:v>
                </c:pt>
                <c:pt idx="103">
                  <c:v>38729</c:v>
                </c:pt>
                <c:pt idx="104">
                  <c:v>38730</c:v>
                </c:pt>
                <c:pt idx="105">
                  <c:v>38733</c:v>
                </c:pt>
                <c:pt idx="106">
                  <c:v>38734</c:v>
                </c:pt>
                <c:pt idx="107">
                  <c:v>38735</c:v>
                </c:pt>
                <c:pt idx="108">
                  <c:v>38736</c:v>
                </c:pt>
                <c:pt idx="109">
                  <c:v>38737</c:v>
                </c:pt>
                <c:pt idx="110">
                  <c:v>38740</c:v>
                </c:pt>
                <c:pt idx="111">
                  <c:v>38741</c:v>
                </c:pt>
                <c:pt idx="112">
                  <c:v>38742</c:v>
                </c:pt>
                <c:pt idx="113">
                  <c:v>38743</c:v>
                </c:pt>
                <c:pt idx="114">
                  <c:v>38744</c:v>
                </c:pt>
                <c:pt idx="115">
                  <c:v>38745</c:v>
                </c:pt>
                <c:pt idx="116">
                  <c:v>38753</c:v>
                </c:pt>
                <c:pt idx="117">
                  <c:v>38754</c:v>
                </c:pt>
                <c:pt idx="118">
                  <c:v>38755</c:v>
                </c:pt>
                <c:pt idx="119">
                  <c:v>38756</c:v>
                </c:pt>
                <c:pt idx="120">
                  <c:v>38757</c:v>
                </c:pt>
                <c:pt idx="121">
                  <c:v>38758</c:v>
                </c:pt>
                <c:pt idx="122">
                  <c:v>38761</c:v>
                </c:pt>
                <c:pt idx="123">
                  <c:v>38762</c:v>
                </c:pt>
                <c:pt idx="124">
                  <c:v>38763</c:v>
                </c:pt>
                <c:pt idx="125">
                  <c:v>38764</c:v>
                </c:pt>
                <c:pt idx="126">
                  <c:v>38765</c:v>
                </c:pt>
                <c:pt idx="127">
                  <c:v>38768</c:v>
                </c:pt>
                <c:pt idx="128">
                  <c:v>38769</c:v>
                </c:pt>
                <c:pt idx="129">
                  <c:v>38770</c:v>
                </c:pt>
                <c:pt idx="130">
                  <c:v>38771</c:v>
                </c:pt>
                <c:pt idx="131">
                  <c:v>38772</c:v>
                </c:pt>
                <c:pt idx="132">
                  <c:v>38775</c:v>
                </c:pt>
                <c:pt idx="133">
                  <c:v>38776</c:v>
                </c:pt>
                <c:pt idx="134">
                  <c:v>38777</c:v>
                </c:pt>
                <c:pt idx="135">
                  <c:v>38778</c:v>
                </c:pt>
                <c:pt idx="136">
                  <c:v>38779</c:v>
                </c:pt>
                <c:pt idx="137">
                  <c:v>38782</c:v>
                </c:pt>
                <c:pt idx="138">
                  <c:v>38783</c:v>
                </c:pt>
                <c:pt idx="139">
                  <c:v>38784</c:v>
                </c:pt>
                <c:pt idx="140">
                  <c:v>38785</c:v>
                </c:pt>
                <c:pt idx="141">
                  <c:v>38786</c:v>
                </c:pt>
                <c:pt idx="142">
                  <c:v>38789</c:v>
                </c:pt>
                <c:pt idx="143">
                  <c:v>38790</c:v>
                </c:pt>
                <c:pt idx="144">
                  <c:v>38791</c:v>
                </c:pt>
                <c:pt idx="145">
                  <c:v>38792</c:v>
                </c:pt>
                <c:pt idx="146">
                  <c:v>38793</c:v>
                </c:pt>
                <c:pt idx="147">
                  <c:v>38796</c:v>
                </c:pt>
                <c:pt idx="148">
                  <c:v>38797</c:v>
                </c:pt>
                <c:pt idx="149">
                  <c:v>38798</c:v>
                </c:pt>
                <c:pt idx="150">
                  <c:v>38799</c:v>
                </c:pt>
                <c:pt idx="151">
                  <c:v>38800</c:v>
                </c:pt>
                <c:pt idx="152">
                  <c:v>38803</c:v>
                </c:pt>
                <c:pt idx="153">
                  <c:v>38804</c:v>
                </c:pt>
                <c:pt idx="154">
                  <c:v>38805</c:v>
                </c:pt>
                <c:pt idx="155">
                  <c:v>38806</c:v>
                </c:pt>
                <c:pt idx="156">
                  <c:v>38807</c:v>
                </c:pt>
                <c:pt idx="157">
                  <c:v>38810</c:v>
                </c:pt>
                <c:pt idx="158">
                  <c:v>38811</c:v>
                </c:pt>
                <c:pt idx="159">
                  <c:v>38812</c:v>
                </c:pt>
                <c:pt idx="160">
                  <c:v>38813</c:v>
                </c:pt>
                <c:pt idx="161">
                  <c:v>38814</c:v>
                </c:pt>
                <c:pt idx="162">
                  <c:v>38817</c:v>
                </c:pt>
                <c:pt idx="163">
                  <c:v>38818</c:v>
                </c:pt>
                <c:pt idx="164">
                  <c:v>38819</c:v>
                </c:pt>
                <c:pt idx="165">
                  <c:v>38820</c:v>
                </c:pt>
                <c:pt idx="166">
                  <c:v>38821</c:v>
                </c:pt>
                <c:pt idx="167">
                  <c:v>38824</c:v>
                </c:pt>
                <c:pt idx="168">
                  <c:v>38825</c:v>
                </c:pt>
                <c:pt idx="169">
                  <c:v>38826</c:v>
                </c:pt>
                <c:pt idx="170">
                  <c:v>38827</c:v>
                </c:pt>
                <c:pt idx="171">
                  <c:v>38828</c:v>
                </c:pt>
                <c:pt idx="172">
                  <c:v>38831</c:v>
                </c:pt>
                <c:pt idx="173">
                  <c:v>38832</c:v>
                </c:pt>
                <c:pt idx="174">
                  <c:v>38833</c:v>
                </c:pt>
                <c:pt idx="175">
                  <c:v>38834</c:v>
                </c:pt>
                <c:pt idx="176">
                  <c:v>38835</c:v>
                </c:pt>
                <c:pt idx="177">
                  <c:v>38836</c:v>
                </c:pt>
                <c:pt idx="178">
                  <c:v>38837</c:v>
                </c:pt>
                <c:pt idx="179">
                  <c:v>38845</c:v>
                </c:pt>
                <c:pt idx="180">
                  <c:v>38846</c:v>
                </c:pt>
                <c:pt idx="181">
                  <c:v>38847</c:v>
                </c:pt>
                <c:pt idx="182">
                  <c:v>38848</c:v>
                </c:pt>
                <c:pt idx="183">
                  <c:v>38849</c:v>
                </c:pt>
                <c:pt idx="184">
                  <c:v>38852</c:v>
                </c:pt>
                <c:pt idx="185">
                  <c:v>38853</c:v>
                </c:pt>
                <c:pt idx="186">
                  <c:v>38854</c:v>
                </c:pt>
                <c:pt idx="187">
                  <c:v>38855</c:v>
                </c:pt>
                <c:pt idx="188">
                  <c:v>38856</c:v>
                </c:pt>
                <c:pt idx="189">
                  <c:v>38859</c:v>
                </c:pt>
                <c:pt idx="190">
                  <c:v>38860</c:v>
                </c:pt>
                <c:pt idx="191">
                  <c:v>38861</c:v>
                </c:pt>
                <c:pt idx="192">
                  <c:v>38862</c:v>
                </c:pt>
                <c:pt idx="193">
                  <c:v>38863</c:v>
                </c:pt>
                <c:pt idx="194">
                  <c:v>38866</c:v>
                </c:pt>
                <c:pt idx="195">
                  <c:v>38867</c:v>
                </c:pt>
                <c:pt idx="196">
                  <c:v>38868</c:v>
                </c:pt>
                <c:pt idx="197">
                  <c:v>38869</c:v>
                </c:pt>
                <c:pt idx="198">
                  <c:v>38870</c:v>
                </c:pt>
                <c:pt idx="199">
                  <c:v>38873</c:v>
                </c:pt>
                <c:pt idx="200">
                  <c:v>38874</c:v>
                </c:pt>
                <c:pt idx="201">
                  <c:v>38875</c:v>
                </c:pt>
                <c:pt idx="202">
                  <c:v>38876</c:v>
                </c:pt>
                <c:pt idx="203">
                  <c:v>38877</c:v>
                </c:pt>
                <c:pt idx="204">
                  <c:v>38880</c:v>
                </c:pt>
                <c:pt idx="205">
                  <c:v>38881</c:v>
                </c:pt>
                <c:pt idx="206">
                  <c:v>38882</c:v>
                </c:pt>
                <c:pt idx="207">
                  <c:v>38883</c:v>
                </c:pt>
                <c:pt idx="208">
                  <c:v>38884</c:v>
                </c:pt>
                <c:pt idx="209">
                  <c:v>38887</c:v>
                </c:pt>
                <c:pt idx="210">
                  <c:v>38888</c:v>
                </c:pt>
                <c:pt idx="211">
                  <c:v>38889</c:v>
                </c:pt>
                <c:pt idx="212">
                  <c:v>38890</c:v>
                </c:pt>
                <c:pt idx="213">
                  <c:v>38891</c:v>
                </c:pt>
                <c:pt idx="214">
                  <c:v>38894</c:v>
                </c:pt>
                <c:pt idx="215">
                  <c:v>38895</c:v>
                </c:pt>
                <c:pt idx="216">
                  <c:v>38896</c:v>
                </c:pt>
                <c:pt idx="217">
                  <c:v>38897</c:v>
                </c:pt>
                <c:pt idx="218">
                  <c:v>38898</c:v>
                </c:pt>
                <c:pt idx="219">
                  <c:v>38901</c:v>
                </c:pt>
                <c:pt idx="220">
                  <c:v>38902</c:v>
                </c:pt>
                <c:pt idx="221">
                  <c:v>38903</c:v>
                </c:pt>
                <c:pt idx="222">
                  <c:v>38904</c:v>
                </c:pt>
                <c:pt idx="223">
                  <c:v>38905</c:v>
                </c:pt>
                <c:pt idx="224">
                  <c:v>38908</c:v>
                </c:pt>
                <c:pt idx="225">
                  <c:v>38909</c:v>
                </c:pt>
                <c:pt idx="226">
                  <c:v>38910</c:v>
                </c:pt>
                <c:pt idx="227">
                  <c:v>38911</c:v>
                </c:pt>
                <c:pt idx="228">
                  <c:v>38912</c:v>
                </c:pt>
                <c:pt idx="229">
                  <c:v>38915</c:v>
                </c:pt>
                <c:pt idx="230">
                  <c:v>38916</c:v>
                </c:pt>
                <c:pt idx="231">
                  <c:v>38917</c:v>
                </c:pt>
                <c:pt idx="232">
                  <c:v>38918</c:v>
                </c:pt>
                <c:pt idx="233">
                  <c:v>38919</c:v>
                </c:pt>
                <c:pt idx="234">
                  <c:v>38922</c:v>
                </c:pt>
                <c:pt idx="235">
                  <c:v>38923</c:v>
                </c:pt>
                <c:pt idx="236">
                  <c:v>38924</c:v>
                </c:pt>
                <c:pt idx="237">
                  <c:v>38925</c:v>
                </c:pt>
                <c:pt idx="238">
                  <c:v>38926</c:v>
                </c:pt>
                <c:pt idx="239">
                  <c:v>38929</c:v>
                </c:pt>
                <c:pt idx="240">
                  <c:v>38930</c:v>
                </c:pt>
                <c:pt idx="241">
                  <c:v>38931</c:v>
                </c:pt>
                <c:pt idx="242">
                  <c:v>38932</c:v>
                </c:pt>
                <c:pt idx="243">
                  <c:v>38933</c:v>
                </c:pt>
                <c:pt idx="244">
                  <c:v>38936</c:v>
                </c:pt>
                <c:pt idx="245">
                  <c:v>38937</c:v>
                </c:pt>
                <c:pt idx="246">
                  <c:v>38938</c:v>
                </c:pt>
                <c:pt idx="247">
                  <c:v>38939</c:v>
                </c:pt>
                <c:pt idx="248">
                  <c:v>38940</c:v>
                </c:pt>
                <c:pt idx="249">
                  <c:v>38943</c:v>
                </c:pt>
                <c:pt idx="250">
                  <c:v>38944</c:v>
                </c:pt>
                <c:pt idx="251">
                  <c:v>38945</c:v>
                </c:pt>
                <c:pt idx="252">
                  <c:v>38946</c:v>
                </c:pt>
                <c:pt idx="253">
                  <c:v>38947</c:v>
                </c:pt>
                <c:pt idx="254">
                  <c:v>38950</c:v>
                </c:pt>
                <c:pt idx="255">
                  <c:v>38951</c:v>
                </c:pt>
                <c:pt idx="256">
                  <c:v>38952</c:v>
                </c:pt>
                <c:pt idx="257">
                  <c:v>38953</c:v>
                </c:pt>
                <c:pt idx="258">
                  <c:v>38954</c:v>
                </c:pt>
                <c:pt idx="259">
                  <c:v>38957</c:v>
                </c:pt>
                <c:pt idx="260">
                  <c:v>38958</c:v>
                </c:pt>
                <c:pt idx="261">
                  <c:v>38959</c:v>
                </c:pt>
                <c:pt idx="262">
                  <c:v>38960</c:v>
                </c:pt>
                <c:pt idx="263">
                  <c:v>38961</c:v>
                </c:pt>
                <c:pt idx="264">
                  <c:v>38964</c:v>
                </c:pt>
                <c:pt idx="265">
                  <c:v>38965</c:v>
                </c:pt>
                <c:pt idx="266">
                  <c:v>38966</c:v>
                </c:pt>
                <c:pt idx="267">
                  <c:v>38967</c:v>
                </c:pt>
                <c:pt idx="268">
                  <c:v>38968</c:v>
                </c:pt>
                <c:pt idx="269">
                  <c:v>38971</c:v>
                </c:pt>
                <c:pt idx="270">
                  <c:v>38972</c:v>
                </c:pt>
                <c:pt idx="271">
                  <c:v>38973</c:v>
                </c:pt>
                <c:pt idx="272">
                  <c:v>38974</c:v>
                </c:pt>
                <c:pt idx="273">
                  <c:v>38975</c:v>
                </c:pt>
                <c:pt idx="274">
                  <c:v>38978</c:v>
                </c:pt>
                <c:pt idx="275">
                  <c:v>38979</c:v>
                </c:pt>
                <c:pt idx="276">
                  <c:v>38980</c:v>
                </c:pt>
                <c:pt idx="277">
                  <c:v>38981</c:v>
                </c:pt>
                <c:pt idx="278">
                  <c:v>38982</c:v>
                </c:pt>
                <c:pt idx="279">
                  <c:v>38985</c:v>
                </c:pt>
                <c:pt idx="280">
                  <c:v>38986</c:v>
                </c:pt>
                <c:pt idx="281">
                  <c:v>38987</c:v>
                </c:pt>
                <c:pt idx="282">
                  <c:v>38988</c:v>
                </c:pt>
                <c:pt idx="283">
                  <c:v>38989</c:v>
                </c:pt>
                <c:pt idx="284">
                  <c:v>38990</c:v>
                </c:pt>
                <c:pt idx="285">
                  <c:v>38998</c:v>
                </c:pt>
                <c:pt idx="286">
                  <c:v>38999</c:v>
                </c:pt>
                <c:pt idx="287">
                  <c:v>39000</c:v>
                </c:pt>
                <c:pt idx="288">
                  <c:v>39001</c:v>
                </c:pt>
                <c:pt idx="289">
                  <c:v>39002</c:v>
                </c:pt>
                <c:pt idx="290">
                  <c:v>39003</c:v>
                </c:pt>
                <c:pt idx="291">
                  <c:v>39006</c:v>
                </c:pt>
                <c:pt idx="292">
                  <c:v>39007</c:v>
                </c:pt>
                <c:pt idx="293">
                  <c:v>39008</c:v>
                </c:pt>
                <c:pt idx="294">
                  <c:v>39009</c:v>
                </c:pt>
                <c:pt idx="295">
                  <c:v>39010</c:v>
                </c:pt>
                <c:pt idx="296">
                  <c:v>39013</c:v>
                </c:pt>
                <c:pt idx="297">
                  <c:v>39014</c:v>
                </c:pt>
                <c:pt idx="298">
                  <c:v>39015</c:v>
                </c:pt>
                <c:pt idx="299">
                  <c:v>39016</c:v>
                </c:pt>
                <c:pt idx="300">
                  <c:v>39017</c:v>
                </c:pt>
                <c:pt idx="301">
                  <c:v>39020</c:v>
                </c:pt>
                <c:pt idx="302">
                  <c:v>39021</c:v>
                </c:pt>
                <c:pt idx="303">
                  <c:v>39022</c:v>
                </c:pt>
                <c:pt idx="304">
                  <c:v>39023</c:v>
                </c:pt>
                <c:pt idx="305">
                  <c:v>39024</c:v>
                </c:pt>
                <c:pt idx="306">
                  <c:v>39027</c:v>
                </c:pt>
                <c:pt idx="307">
                  <c:v>39028</c:v>
                </c:pt>
                <c:pt idx="308">
                  <c:v>39029</c:v>
                </c:pt>
                <c:pt idx="309">
                  <c:v>39030</c:v>
                </c:pt>
                <c:pt idx="310">
                  <c:v>39031</c:v>
                </c:pt>
                <c:pt idx="311">
                  <c:v>39034</c:v>
                </c:pt>
                <c:pt idx="312">
                  <c:v>39035</c:v>
                </c:pt>
                <c:pt idx="313">
                  <c:v>39036</c:v>
                </c:pt>
                <c:pt idx="314">
                  <c:v>39037</c:v>
                </c:pt>
                <c:pt idx="315">
                  <c:v>39038</c:v>
                </c:pt>
                <c:pt idx="316">
                  <c:v>39041</c:v>
                </c:pt>
                <c:pt idx="317">
                  <c:v>39042</c:v>
                </c:pt>
                <c:pt idx="318">
                  <c:v>39043</c:v>
                </c:pt>
                <c:pt idx="319">
                  <c:v>39044</c:v>
                </c:pt>
                <c:pt idx="320">
                  <c:v>39045</c:v>
                </c:pt>
                <c:pt idx="321">
                  <c:v>39048</c:v>
                </c:pt>
                <c:pt idx="322">
                  <c:v>39049</c:v>
                </c:pt>
                <c:pt idx="323">
                  <c:v>39050</c:v>
                </c:pt>
                <c:pt idx="324">
                  <c:v>39051</c:v>
                </c:pt>
                <c:pt idx="325">
                  <c:v>39052</c:v>
                </c:pt>
                <c:pt idx="326">
                  <c:v>39055</c:v>
                </c:pt>
                <c:pt idx="327">
                  <c:v>39056</c:v>
                </c:pt>
                <c:pt idx="328">
                  <c:v>39057</c:v>
                </c:pt>
                <c:pt idx="329">
                  <c:v>39058</c:v>
                </c:pt>
                <c:pt idx="330">
                  <c:v>39059</c:v>
                </c:pt>
                <c:pt idx="331">
                  <c:v>39062</c:v>
                </c:pt>
                <c:pt idx="332">
                  <c:v>39063</c:v>
                </c:pt>
                <c:pt idx="333">
                  <c:v>39064</c:v>
                </c:pt>
                <c:pt idx="334">
                  <c:v>39065</c:v>
                </c:pt>
                <c:pt idx="335">
                  <c:v>39066</c:v>
                </c:pt>
                <c:pt idx="336">
                  <c:v>39069</c:v>
                </c:pt>
                <c:pt idx="337">
                  <c:v>39070</c:v>
                </c:pt>
                <c:pt idx="338">
                  <c:v>39071</c:v>
                </c:pt>
                <c:pt idx="339">
                  <c:v>39072</c:v>
                </c:pt>
                <c:pt idx="340">
                  <c:v>39073</c:v>
                </c:pt>
                <c:pt idx="341">
                  <c:v>39076</c:v>
                </c:pt>
                <c:pt idx="342">
                  <c:v>39077</c:v>
                </c:pt>
                <c:pt idx="343">
                  <c:v>39078</c:v>
                </c:pt>
                <c:pt idx="344">
                  <c:v>39079</c:v>
                </c:pt>
                <c:pt idx="345">
                  <c:v>39080</c:v>
                </c:pt>
                <c:pt idx="346">
                  <c:v>39081</c:v>
                </c:pt>
                <c:pt idx="347">
                  <c:v>39082</c:v>
                </c:pt>
                <c:pt idx="348">
                  <c:v>39086</c:v>
                </c:pt>
                <c:pt idx="349">
                  <c:v>39087</c:v>
                </c:pt>
                <c:pt idx="350">
                  <c:v>39090</c:v>
                </c:pt>
                <c:pt idx="351">
                  <c:v>39091</c:v>
                </c:pt>
                <c:pt idx="352">
                  <c:v>39092</c:v>
                </c:pt>
                <c:pt idx="353">
                  <c:v>39093</c:v>
                </c:pt>
                <c:pt idx="354">
                  <c:v>39094</c:v>
                </c:pt>
                <c:pt idx="355">
                  <c:v>39097</c:v>
                </c:pt>
                <c:pt idx="356">
                  <c:v>39098</c:v>
                </c:pt>
                <c:pt idx="357">
                  <c:v>39099</c:v>
                </c:pt>
                <c:pt idx="358">
                  <c:v>39100</c:v>
                </c:pt>
                <c:pt idx="359">
                  <c:v>39101</c:v>
                </c:pt>
                <c:pt idx="360">
                  <c:v>39104</c:v>
                </c:pt>
                <c:pt idx="361">
                  <c:v>39105</c:v>
                </c:pt>
                <c:pt idx="362">
                  <c:v>39106</c:v>
                </c:pt>
                <c:pt idx="363">
                  <c:v>39107</c:v>
                </c:pt>
                <c:pt idx="364">
                  <c:v>39108</c:v>
                </c:pt>
                <c:pt idx="365">
                  <c:v>39111</c:v>
                </c:pt>
                <c:pt idx="366">
                  <c:v>39112</c:v>
                </c:pt>
                <c:pt idx="367">
                  <c:v>39113</c:v>
                </c:pt>
                <c:pt idx="368">
                  <c:v>39114</c:v>
                </c:pt>
                <c:pt idx="369">
                  <c:v>39115</c:v>
                </c:pt>
                <c:pt idx="370">
                  <c:v>39118</c:v>
                </c:pt>
                <c:pt idx="371">
                  <c:v>39119</c:v>
                </c:pt>
                <c:pt idx="372">
                  <c:v>39120</c:v>
                </c:pt>
                <c:pt idx="373">
                  <c:v>39121</c:v>
                </c:pt>
                <c:pt idx="374">
                  <c:v>39122</c:v>
                </c:pt>
                <c:pt idx="375">
                  <c:v>39125</c:v>
                </c:pt>
                <c:pt idx="376">
                  <c:v>39126</c:v>
                </c:pt>
                <c:pt idx="377">
                  <c:v>39127</c:v>
                </c:pt>
                <c:pt idx="378">
                  <c:v>39128</c:v>
                </c:pt>
                <c:pt idx="379">
                  <c:v>39129</c:v>
                </c:pt>
                <c:pt idx="380">
                  <c:v>39130</c:v>
                </c:pt>
                <c:pt idx="381">
                  <c:v>39138</c:v>
                </c:pt>
                <c:pt idx="382">
                  <c:v>39139</c:v>
                </c:pt>
                <c:pt idx="383">
                  <c:v>39140</c:v>
                </c:pt>
                <c:pt idx="384">
                  <c:v>39141</c:v>
                </c:pt>
                <c:pt idx="385">
                  <c:v>39142</c:v>
                </c:pt>
                <c:pt idx="386">
                  <c:v>39143</c:v>
                </c:pt>
                <c:pt idx="387">
                  <c:v>39146</c:v>
                </c:pt>
                <c:pt idx="388">
                  <c:v>39147</c:v>
                </c:pt>
                <c:pt idx="389">
                  <c:v>39148</c:v>
                </c:pt>
                <c:pt idx="390">
                  <c:v>39149</c:v>
                </c:pt>
                <c:pt idx="391">
                  <c:v>39150</c:v>
                </c:pt>
                <c:pt idx="392">
                  <c:v>39153</c:v>
                </c:pt>
                <c:pt idx="393">
                  <c:v>39154</c:v>
                </c:pt>
                <c:pt idx="394">
                  <c:v>39155</c:v>
                </c:pt>
                <c:pt idx="395">
                  <c:v>39156</c:v>
                </c:pt>
                <c:pt idx="396">
                  <c:v>39157</c:v>
                </c:pt>
                <c:pt idx="397">
                  <c:v>39160</c:v>
                </c:pt>
                <c:pt idx="398">
                  <c:v>39161</c:v>
                </c:pt>
                <c:pt idx="399">
                  <c:v>39162</c:v>
                </c:pt>
                <c:pt idx="400">
                  <c:v>39163</c:v>
                </c:pt>
                <c:pt idx="401">
                  <c:v>39164</c:v>
                </c:pt>
                <c:pt idx="402">
                  <c:v>39167</c:v>
                </c:pt>
                <c:pt idx="403">
                  <c:v>39168</c:v>
                </c:pt>
                <c:pt idx="404">
                  <c:v>39169</c:v>
                </c:pt>
                <c:pt idx="405">
                  <c:v>39170</c:v>
                </c:pt>
                <c:pt idx="406">
                  <c:v>39171</c:v>
                </c:pt>
                <c:pt idx="407">
                  <c:v>39174</c:v>
                </c:pt>
                <c:pt idx="408">
                  <c:v>39175</c:v>
                </c:pt>
                <c:pt idx="409">
                  <c:v>39176</c:v>
                </c:pt>
                <c:pt idx="410">
                  <c:v>39177</c:v>
                </c:pt>
                <c:pt idx="411">
                  <c:v>39178</c:v>
                </c:pt>
                <c:pt idx="412">
                  <c:v>39181</c:v>
                </c:pt>
                <c:pt idx="413">
                  <c:v>39182</c:v>
                </c:pt>
                <c:pt idx="414">
                  <c:v>39183</c:v>
                </c:pt>
                <c:pt idx="415">
                  <c:v>39184</c:v>
                </c:pt>
                <c:pt idx="416">
                  <c:v>39185</c:v>
                </c:pt>
                <c:pt idx="417">
                  <c:v>39188</c:v>
                </c:pt>
                <c:pt idx="418">
                  <c:v>39189</c:v>
                </c:pt>
                <c:pt idx="419">
                  <c:v>39190</c:v>
                </c:pt>
                <c:pt idx="420">
                  <c:v>39191</c:v>
                </c:pt>
                <c:pt idx="421">
                  <c:v>39192</c:v>
                </c:pt>
                <c:pt idx="422">
                  <c:v>39195</c:v>
                </c:pt>
                <c:pt idx="423">
                  <c:v>39196</c:v>
                </c:pt>
                <c:pt idx="424">
                  <c:v>39197</c:v>
                </c:pt>
                <c:pt idx="425">
                  <c:v>39198</c:v>
                </c:pt>
                <c:pt idx="426">
                  <c:v>39199</c:v>
                </c:pt>
                <c:pt idx="427">
                  <c:v>39200</c:v>
                </c:pt>
                <c:pt idx="428">
                  <c:v>39201</c:v>
                </c:pt>
                <c:pt idx="429">
                  <c:v>39202</c:v>
                </c:pt>
                <c:pt idx="430">
                  <c:v>39210</c:v>
                </c:pt>
                <c:pt idx="431">
                  <c:v>39211</c:v>
                </c:pt>
                <c:pt idx="432">
                  <c:v>39212</c:v>
                </c:pt>
                <c:pt idx="433">
                  <c:v>39213</c:v>
                </c:pt>
                <c:pt idx="434">
                  <c:v>39216</c:v>
                </c:pt>
                <c:pt idx="435">
                  <c:v>39217</c:v>
                </c:pt>
                <c:pt idx="436">
                  <c:v>39218</c:v>
                </c:pt>
                <c:pt idx="437">
                  <c:v>39219</c:v>
                </c:pt>
                <c:pt idx="438">
                  <c:v>39220</c:v>
                </c:pt>
                <c:pt idx="439">
                  <c:v>39223</c:v>
                </c:pt>
                <c:pt idx="440">
                  <c:v>39224</c:v>
                </c:pt>
                <c:pt idx="441">
                  <c:v>39225</c:v>
                </c:pt>
                <c:pt idx="442">
                  <c:v>39226</c:v>
                </c:pt>
                <c:pt idx="443">
                  <c:v>39227</c:v>
                </c:pt>
                <c:pt idx="444">
                  <c:v>39230</c:v>
                </c:pt>
                <c:pt idx="445">
                  <c:v>39231</c:v>
                </c:pt>
                <c:pt idx="446">
                  <c:v>39232</c:v>
                </c:pt>
                <c:pt idx="447">
                  <c:v>39233</c:v>
                </c:pt>
                <c:pt idx="448">
                  <c:v>39234</c:v>
                </c:pt>
                <c:pt idx="449">
                  <c:v>39237</c:v>
                </c:pt>
                <c:pt idx="450">
                  <c:v>39238</c:v>
                </c:pt>
                <c:pt idx="451">
                  <c:v>39239</c:v>
                </c:pt>
                <c:pt idx="452">
                  <c:v>39240</c:v>
                </c:pt>
                <c:pt idx="453">
                  <c:v>39241</c:v>
                </c:pt>
                <c:pt idx="454">
                  <c:v>39244</c:v>
                </c:pt>
                <c:pt idx="455">
                  <c:v>39245</c:v>
                </c:pt>
                <c:pt idx="456">
                  <c:v>39246</c:v>
                </c:pt>
                <c:pt idx="457">
                  <c:v>39247</c:v>
                </c:pt>
                <c:pt idx="458">
                  <c:v>39248</c:v>
                </c:pt>
                <c:pt idx="459">
                  <c:v>39251</c:v>
                </c:pt>
                <c:pt idx="460">
                  <c:v>39252</c:v>
                </c:pt>
                <c:pt idx="461">
                  <c:v>39253</c:v>
                </c:pt>
                <c:pt idx="462">
                  <c:v>39254</c:v>
                </c:pt>
                <c:pt idx="463">
                  <c:v>39255</c:v>
                </c:pt>
                <c:pt idx="464">
                  <c:v>39258</c:v>
                </c:pt>
                <c:pt idx="465">
                  <c:v>39259</c:v>
                </c:pt>
                <c:pt idx="466">
                  <c:v>39260</c:v>
                </c:pt>
                <c:pt idx="467">
                  <c:v>39261</c:v>
                </c:pt>
                <c:pt idx="468">
                  <c:v>39262</c:v>
                </c:pt>
                <c:pt idx="469">
                  <c:v>39265</c:v>
                </c:pt>
                <c:pt idx="470">
                  <c:v>39266</c:v>
                </c:pt>
                <c:pt idx="471">
                  <c:v>39267</c:v>
                </c:pt>
                <c:pt idx="472">
                  <c:v>39268</c:v>
                </c:pt>
                <c:pt idx="473">
                  <c:v>39269</c:v>
                </c:pt>
                <c:pt idx="474">
                  <c:v>39272</c:v>
                </c:pt>
                <c:pt idx="475">
                  <c:v>39273</c:v>
                </c:pt>
                <c:pt idx="476">
                  <c:v>39274</c:v>
                </c:pt>
                <c:pt idx="477">
                  <c:v>39275</c:v>
                </c:pt>
                <c:pt idx="478">
                  <c:v>39276</c:v>
                </c:pt>
                <c:pt idx="479">
                  <c:v>39279</c:v>
                </c:pt>
                <c:pt idx="480">
                  <c:v>39280</c:v>
                </c:pt>
                <c:pt idx="481">
                  <c:v>39281</c:v>
                </c:pt>
                <c:pt idx="482">
                  <c:v>39282</c:v>
                </c:pt>
                <c:pt idx="483">
                  <c:v>39283</c:v>
                </c:pt>
                <c:pt idx="484">
                  <c:v>39286</c:v>
                </c:pt>
                <c:pt idx="485">
                  <c:v>39287</c:v>
                </c:pt>
                <c:pt idx="486">
                  <c:v>39288</c:v>
                </c:pt>
                <c:pt idx="487">
                  <c:v>39289</c:v>
                </c:pt>
                <c:pt idx="488">
                  <c:v>39290</c:v>
                </c:pt>
                <c:pt idx="489">
                  <c:v>39293</c:v>
                </c:pt>
                <c:pt idx="490">
                  <c:v>39294</c:v>
                </c:pt>
                <c:pt idx="491">
                  <c:v>39295</c:v>
                </c:pt>
                <c:pt idx="492">
                  <c:v>39296</c:v>
                </c:pt>
                <c:pt idx="493">
                  <c:v>39297</c:v>
                </c:pt>
                <c:pt idx="494">
                  <c:v>39300</c:v>
                </c:pt>
                <c:pt idx="495">
                  <c:v>39301</c:v>
                </c:pt>
                <c:pt idx="496">
                  <c:v>39302</c:v>
                </c:pt>
                <c:pt idx="497">
                  <c:v>39303</c:v>
                </c:pt>
                <c:pt idx="498">
                  <c:v>39304</c:v>
                </c:pt>
                <c:pt idx="499">
                  <c:v>39307</c:v>
                </c:pt>
                <c:pt idx="500">
                  <c:v>39308</c:v>
                </c:pt>
                <c:pt idx="501">
                  <c:v>39309</c:v>
                </c:pt>
                <c:pt idx="502">
                  <c:v>39310</c:v>
                </c:pt>
                <c:pt idx="503">
                  <c:v>39311</c:v>
                </c:pt>
                <c:pt idx="504">
                  <c:v>39314</c:v>
                </c:pt>
                <c:pt idx="505">
                  <c:v>39315</c:v>
                </c:pt>
                <c:pt idx="506">
                  <c:v>39316</c:v>
                </c:pt>
                <c:pt idx="507">
                  <c:v>39317</c:v>
                </c:pt>
                <c:pt idx="508">
                  <c:v>39318</c:v>
                </c:pt>
                <c:pt idx="509">
                  <c:v>39321</c:v>
                </c:pt>
                <c:pt idx="510">
                  <c:v>39322</c:v>
                </c:pt>
                <c:pt idx="511">
                  <c:v>39323</c:v>
                </c:pt>
                <c:pt idx="512">
                  <c:v>39324</c:v>
                </c:pt>
                <c:pt idx="513">
                  <c:v>39325</c:v>
                </c:pt>
                <c:pt idx="514">
                  <c:v>39328</c:v>
                </c:pt>
                <c:pt idx="515">
                  <c:v>39329</c:v>
                </c:pt>
                <c:pt idx="516">
                  <c:v>39330</c:v>
                </c:pt>
                <c:pt idx="517">
                  <c:v>39331</c:v>
                </c:pt>
                <c:pt idx="518">
                  <c:v>39332</c:v>
                </c:pt>
                <c:pt idx="519">
                  <c:v>39335</c:v>
                </c:pt>
                <c:pt idx="520">
                  <c:v>39336</c:v>
                </c:pt>
                <c:pt idx="521">
                  <c:v>39337</c:v>
                </c:pt>
                <c:pt idx="522">
                  <c:v>39338</c:v>
                </c:pt>
                <c:pt idx="523">
                  <c:v>39339</c:v>
                </c:pt>
                <c:pt idx="524">
                  <c:v>39342</c:v>
                </c:pt>
                <c:pt idx="525">
                  <c:v>39343</c:v>
                </c:pt>
                <c:pt idx="526">
                  <c:v>39344</c:v>
                </c:pt>
                <c:pt idx="527">
                  <c:v>39345</c:v>
                </c:pt>
                <c:pt idx="528">
                  <c:v>39346</c:v>
                </c:pt>
                <c:pt idx="529">
                  <c:v>39349</c:v>
                </c:pt>
                <c:pt idx="530">
                  <c:v>39350</c:v>
                </c:pt>
                <c:pt idx="531">
                  <c:v>39351</c:v>
                </c:pt>
                <c:pt idx="532">
                  <c:v>39352</c:v>
                </c:pt>
                <c:pt idx="533">
                  <c:v>39353</c:v>
                </c:pt>
                <c:pt idx="534">
                  <c:v>39354</c:v>
                </c:pt>
                <c:pt idx="535">
                  <c:v>39355</c:v>
                </c:pt>
                <c:pt idx="536">
                  <c:v>39363</c:v>
                </c:pt>
                <c:pt idx="537">
                  <c:v>39364</c:v>
                </c:pt>
                <c:pt idx="538">
                  <c:v>39365</c:v>
                </c:pt>
                <c:pt idx="539">
                  <c:v>39366</c:v>
                </c:pt>
                <c:pt idx="540">
                  <c:v>39367</c:v>
                </c:pt>
                <c:pt idx="541">
                  <c:v>39370</c:v>
                </c:pt>
                <c:pt idx="542">
                  <c:v>39371</c:v>
                </c:pt>
                <c:pt idx="543">
                  <c:v>39372</c:v>
                </c:pt>
                <c:pt idx="544">
                  <c:v>39373</c:v>
                </c:pt>
                <c:pt idx="545">
                  <c:v>39374</c:v>
                </c:pt>
                <c:pt idx="546">
                  <c:v>39377</c:v>
                </c:pt>
                <c:pt idx="547">
                  <c:v>39378</c:v>
                </c:pt>
                <c:pt idx="548">
                  <c:v>39379</c:v>
                </c:pt>
                <c:pt idx="549">
                  <c:v>39380</c:v>
                </c:pt>
                <c:pt idx="550">
                  <c:v>39381</c:v>
                </c:pt>
                <c:pt idx="551">
                  <c:v>39384</c:v>
                </c:pt>
                <c:pt idx="552">
                  <c:v>39385</c:v>
                </c:pt>
                <c:pt idx="553">
                  <c:v>39386</c:v>
                </c:pt>
                <c:pt idx="554">
                  <c:v>39387</c:v>
                </c:pt>
                <c:pt idx="555">
                  <c:v>39388</c:v>
                </c:pt>
                <c:pt idx="556">
                  <c:v>39391</c:v>
                </c:pt>
                <c:pt idx="557">
                  <c:v>39392</c:v>
                </c:pt>
                <c:pt idx="558">
                  <c:v>39393</c:v>
                </c:pt>
                <c:pt idx="559">
                  <c:v>39394</c:v>
                </c:pt>
                <c:pt idx="560">
                  <c:v>39395</c:v>
                </c:pt>
                <c:pt idx="561">
                  <c:v>39398</c:v>
                </c:pt>
                <c:pt idx="562">
                  <c:v>39399</c:v>
                </c:pt>
                <c:pt idx="563">
                  <c:v>39400</c:v>
                </c:pt>
                <c:pt idx="564">
                  <c:v>39401</c:v>
                </c:pt>
                <c:pt idx="565">
                  <c:v>39402</c:v>
                </c:pt>
                <c:pt idx="566">
                  <c:v>39405</c:v>
                </c:pt>
                <c:pt idx="567">
                  <c:v>39406</c:v>
                </c:pt>
                <c:pt idx="568">
                  <c:v>39407</c:v>
                </c:pt>
                <c:pt idx="569">
                  <c:v>39408</c:v>
                </c:pt>
                <c:pt idx="570">
                  <c:v>39409</c:v>
                </c:pt>
                <c:pt idx="571">
                  <c:v>39412</c:v>
                </c:pt>
                <c:pt idx="572">
                  <c:v>39413</c:v>
                </c:pt>
                <c:pt idx="573">
                  <c:v>39414</c:v>
                </c:pt>
                <c:pt idx="574">
                  <c:v>39415</c:v>
                </c:pt>
                <c:pt idx="575">
                  <c:v>39416</c:v>
                </c:pt>
                <c:pt idx="576">
                  <c:v>39419</c:v>
                </c:pt>
                <c:pt idx="577">
                  <c:v>39420</c:v>
                </c:pt>
                <c:pt idx="578">
                  <c:v>39421</c:v>
                </c:pt>
                <c:pt idx="579">
                  <c:v>39422</c:v>
                </c:pt>
                <c:pt idx="580">
                  <c:v>39423</c:v>
                </c:pt>
                <c:pt idx="581">
                  <c:v>39426</c:v>
                </c:pt>
                <c:pt idx="582">
                  <c:v>39427</c:v>
                </c:pt>
                <c:pt idx="583">
                  <c:v>39428</c:v>
                </c:pt>
                <c:pt idx="584">
                  <c:v>39429</c:v>
                </c:pt>
                <c:pt idx="585">
                  <c:v>39430</c:v>
                </c:pt>
                <c:pt idx="586">
                  <c:v>39433</c:v>
                </c:pt>
                <c:pt idx="587">
                  <c:v>39434</c:v>
                </c:pt>
                <c:pt idx="588">
                  <c:v>39435</c:v>
                </c:pt>
                <c:pt idx="589">
                  <c:v>39436</c:v>
                </c:pt>
                <c:pt idx="590">
                  <c:v>39437</c:v>
                </c:pt>
                <c:pt idx="591">
                  <c:v>39440</c:v>
                </c:pt>
                <c:pt idx="592">
                  <c:v>39441</c:v>
                </c:pt>
                <c:pt idx="593">
                  <c:v>39442</c:v>
                </c:pt>
                <c:pt idx="594">
                  <c:v>39443</c:v>
                </c:pt>
                <c:pt idx="595">
                  <c:v>39444</c:v>
                </c:pt>
                <c:pt idx="596">
                  <c:v>39445</c:v>
                </c:pt>
                <c:pt idx="597">
                  <c:v>39449</c:v>
                </c:pt>
                <c:pt idx="598">
                  <c:v>39450</c:v>
                </c:pt>
                <c:pt idx="599">
                  <c:v>39451</c:v>
                </c:pt>
                <c:pt idx="600">
                  <c:v>39454</c:v>
                </c:pt>
                <c:pt idx="601">
                  <c:v>39455</c:v>
                </c:pt>
                <c:pt idx="602">
                  <c:v>39456</c:v>
                </c:pt>
                <c:pt idx="603">
                  <c:v>39457</c:v>
                </c:pt>
                <c:pt idx="604">
                  <c:v>39458</c:v>
                </c:pt>
                <c:pt idx="605">
                  <c:v>39461</c:v>
                </c:pt>
                <c:pt idx="606">
                  <c:v>39462</c:v>
                </c:pt>
                <c:pt idx="607">
                  <c:v>39463</c:v>
                </c:pt>
                <c:pt idx="608">
                  <c:v>39464</c:v>
                </c:pt>
                <c:pt idx="609">
                  <c:v>39465</c:v>
                </c:pt>
                <c:pt idx="610">
                  <c:v>39468</c:v>
                </c:pt>
                <c:pt idx="611">
                  <c:v>39469</c:v>
                </c:pt>
                <c:pt idx="612">
                  <c:v>39470</c:v>
                </c:pt>
                <c:pt idx="613">
                  <c:v>39471</c:v>
                </c:pt>
                <c:pt idx="614">
                  <c:v>39472</c:v>
                </c:pt>
                <c:pt idx="615">
                  <c:v>39475</c:v>
                </c:pt>
                <c:pt idx="616">
                  <c:v>39476</c:v>
                </c:pt>
                <c:pt idx="617">
                  <c:v>39477</c:v>
                </c:pt>
                <c:pt idx="618">
                  <c:v>39478</c:v>
                </c:pt>
                <c:pt idx="619">
                  <c:v>39479</c:v>
                </c:pt>
                <c:pt idx="620">
                  <c:v>39480</c:v>
                </c:pt>
                <c:pt idx="621">
                  <c:v>39481</c:v>
                </c:pt>
                <c:pt idx="622">
                  <c:v>39482</c:v>
                </c:pt>
                <c:pt idx="623">
                  <c:v>39483</c:v>
                </c:pt>
                <c:pt idx="624">
                  <c:v>39491</c:v>
                </c:pt>
                <c:pt idx="625">
                  <c:v>39492</c:v>
                </c:pt>
                <c:pt idx="626">
                  <c:v>39493</c:v>
                </c:pt>
                <c:pt idx="627">
                  <c:v>39496</c:v>
                </c:pt>
                <c:pt idx="628">
                  <c:v>39497</c:v>
                </c:pt>
                <c:pt idx="629">
                  <c:v>39498</c:v>
                </c:pt>
                <c:pt idx="630">
                  <c:v>39499</c:v>
                </c:pt>
                <c:pt idx="631">
                  <c:v>39500</c:v>
                </c:pt>
                <c:pt idx="632">
                  <c:v>39503</c:v>
                </c:pt>
                <c:pt idx="633">
                  <c:v>39504</c:v>
                </c:pt>
                <c:pt idx="634">
                  <c:v>39505</c:v>
                </c:pt>
                <c:pt idx="635">
                  <c:v>39506</c:v>
                </c:pt>
                <c:pt idx="636">
                  <c:v>39507</c:v>
                </c:pt>
                <c:pt idx="637">
                  <c:v>39510</c:v>
                </c:pt>
                <c:pt idx="638">
                  <c:v>39511</c:v>
                </c:pt>
                <c:pt idx="639">
                  <c:v>39512</c:v>
                </c:pt>
                <c:pt idx="640">
                  <c:v>39513</c:v>
                </c:pt>
                <c:pt idx="641">
                  <c:v>39514</c:v>
                </c:pt>
                <c:pt idx="642">
                  <c:v>39517</c:v>
                </c:pt>
                <c:pt idx="643">
                  <c:v>39518</c:v>
                </c:pt>
                <c:pt idx="644">
                  <c:v>39519</c:v>
                </c:pt>
                <c:pt idx="645">
                  <c:v>39520</c:v>
                </c:pt>
                <c:pt idx="646">
                  <c:v>39521</c:v>
                </c:pt>
                <c:pt idx="647">
                  <c:v>39524</c:v>
                </c:pt>
                <c:pt idx="648">
                  <c:v>39525</c:v>
                </c:pt>
                <c:pt idx="649">
                  <c:v>39526</c:v>
                </c:pt>
                <c:pt idx="650">
                  <c:v>39527</c:v>
                </c:pt>
                <c:pt idx="651">
                  <c:v>39528</c:v>
                </c:pt>
                <c:pt idx="652">
                  <c:v>39531</c:v>
                </c:pt>
                <c:pt idx="653">
                  <c:v>39532</c:v>
                </c:pt>
                <c:pt idx="654">
                  <c:v>39533</c:v>
                </c:pt>
                <c:pt idx="655">
                  <c:v>39534</c:v>
                </c:pt>
                <c:pt idx="656">
                  <c:v>39535</c:v>
                </c:pt>
                <c:pt idx="657">
                  <c:v>39538</c:v>
                </c:pt>
                <c:pt idx="658">
                  <c:v>39539</c:v>
                </c:pt>
                <c:pt idx="659">
                  <c:v>39540</c:v>
                </c:pt>
                <c:pt idx="660">
                  <c:v>39541</c:v>
                </c:pt>
                <c:pt idx="661">
                  <c:v>39545</c:v>
                </c:pt>
                <c:pt idx="662">
                  <c:v>39546</c:v>
                </c:pt>
                <c:pt idx="663">
                  <c:v>39547</c:v>
                </c:pt>
                <c:pt idx="664">
                  <c:v>39548</c:v>
                </c:pt>
                <c:pt idx="665">
                  <c:v>39549</c:v>
                </c:pt>
                <c:pt idx="666">
                  <c:v>39552</c:v>
                </c:pt>
                <c:pt idx="667">
                  <c:v>39553</c:v>
                </c:pt>
                <c:pt idx="668">
                  <c:v>39554</c:v>
                </c:pt>
                <c:pt idx="669">
                  <c:v>39555</c:v>
                </c:pt>
                <c:pt idx="670">
                  <c:v>39556</c:v>
                </c:pt>
                <c:pt idx="671">
                  <c:v>39559</c:v>
                </c:pt>
                <c:pt idx="672">
                  <c:v>39560</c:v>
                </c:pt>
                <c:pt idx="673">
                  <c:v>39561</c:v>
                </c:pt>
                <c:pt idx="674">
                  <c:v>39562</c:v>
                </c:pt>
                <c:pt idx="675">
                  <c:v>39563</c:v>
                </c:pt>
                <c:pt idx="676">
                  <c:v>39566</c:v>
                </c:pt>
                <c:pt idx="677">
                  <c:v>39567</c:v>
                </c:pt>
                <c:pt idx="678">
                  <c:v>39568</c:v>
                </c:pt>
                <c:pt idx="679">
                  <c:v>39572</c:v>
                </c:pt>
                <c:pt idx="680">
                  <c:v>39573</c:v>
                </c:pt>
                <c:pt idx="681">
                  <c:v>39574</c:v>
                </c:pt>
                <c:pt idx="682">
                  <c:v>39575</c:v>
                </c:pt>
                <c:pt idx="683">
                  <c:v>39576</c:v>
                </c:pt>
                <c:pt idx="684">
                  <c:v>39577</c:v>
                </c:pt>
                <c:pt idx="685">
                  <c:v>39580</c:v>
                </c:pt>
                <c:pt idx="686">
                  <c:v>39581</c:v>
                </c:pt>
                <c:pt idx="687">
                  <c:v>39582</c:v>
                </c:pt>
                <c:pt idx="688">
                  <c:v>39583</c:v>
                </c:pt>
                <c:pt idx="689">
                  <c:v>39584</c:v>
                </c:pt>
                <c:pt idx="690">
                  <c:v>39587</c:v>
                </c:pt>
                <c:pt idx="691">
                  <c:v>39588</c:v>
                </c:pt>
                <c:pt idx="692">
                  <c:v>39589</c:v>
                </c:pt>
                <c:pt idx="693">
                  <c:v>39590</c:v>
                </c:pt>
                <c:pt idx="694">
                  <c:v>39591</c:v>
                </c:pt>
                <c:pt idx="695">
                  <c:v>39594</c:v>
                </c:pt>
                <c:pt idx="696">
                  <c:v>39595</c:v>
                </c:pt>
                <c:pt idx="697">
                  <c:v>39596</c:v>
                </c:pt>
                <c:pt idx="698">
                  <c:v>39597</c:v>
                </c:pt>
                <c:pt idx="699">
                  <c:v>39598</c:v>
                </c:pt>
                <c:pt idx="700">
                  <c:v>39601</c:v>
                </c:pt>
                <c:pt idx="701">
                  <c:v>39602</c:v>
                </c:pt>
                <c:pt idx="702">
                  <c:v>39603</c:v>
                </c:pt>
                <c:pt idx="703">
                  <c:v>39604</c:v>
                </c:pt>
                <c:pt idx="704">
                  <c:v>39605</c:v>
                </c:pt>
                <c:pt idx="705">
                  <c:v>39609</c:v>
                </c:pt>
                <c:pt idx="706">
                  <c:v>39610</c:v>
                </c:pt>
                <c:pt idx="707">
                  <c:v>39611</c:v>
                </c:pt>
                <c:pt idx="708">
                  <c:v>39612</c:v>
                </c:pt>
                <c:pt idx="709">
                  <c:v>39615</c:v>
                </c:pt>
                <c:pt idx="710">
                  <c:v>39616</c:v>
                </c:pt>
                <c:pt idx="711">
                  <c:v>39617</c:v>
                </c:pt>
                <c:pt idx="712">
                  <c:v>39618</c:v>
                </c:pt>
                <c:pt idx="713">
                  <c:v>39619</c:v>
                </c:pt>
                <c:pt idx="714">
                  <c:v>39622</c:v>
                </c:pt>
                <c:pt idx="715">
                  <c:v>39623</c:v>
                </c:pt>
                <c:pt idx="716">
                  <c:v>39624</c:v>
                </c:pt>
                <c:pt idx="717">
                  <c:v>39625</c:v>
                </c:pt>
                <c:pt idx="718">
                  <c:v>39626</c:v>
                </c:pt>
                <c:pt idx="719">
                  <c:v>39629</c:v>
                </c:pt>
                <c:pt idx="720">
                  <c:v>39630</c:v>
                </c:pt>
                <c:pt idx="721">
                  <c:v>39631</c:v>
                </c:pt>
                <c:pt idx="722">
                  <c:v>39632</c:v>
                </c:pt>
                <c:pt idx="723">
                  <c:v>39633</c:v>
                </c:pt>
                <c:pt idx="724">
                  <c:v>39636</c:v>
                </c:pt>
                <c:pt idx="725">
                  <c:v>39637</c:v>
                </c:pt>
                <c:pt idx="726">
                  <c:v>39638</c:v>
                </c:pt>
                <c:pt idx="727">
                  <c:v>39639</c:v>
                </c:pt>
                <c:pt idx="728">
                  <c:v>39640</c:v>
                </c:pt>
                <c:pt idx="729">
                  <c:v>39643</c:v>
                </c:pt>
                <c:pt idx="730">
                  <c:v>39644</c:v>
                </c:pt>
                <c:pt idx="731">
                  <c:v>39645</c:v>
                </c:pt>
                <c:pt idx="732">
                  <c:v>39646</c:v>
                </c:pt>
                <c:pt idx="733">
                  <c:v>39647</c:v>
                </c:pt>
                <c:pt idx="734">
                  <c:v>39650</c:v>
                </c:pt>
                <c:pt idx="735">
                  <c:v>39651</c:v>
                </c:pt>
                <c:pt idx="736">
                  <c:v>39652</c:v>
                </c:pt>
                <c:pt idx="737">
                  <c:v>39653</c:v>
                </c:pt>
                <c:pt idx="738">
                  <c:v>39654</c:v>
                </c:pt>
                <c:pt idx="739">
                  <c:v>39657</c:v>
                </c:pt>
                <c:pt idx="740">
                  <c:v>39658</c:v>
                </c:pt>
                <c:pt idx="741">
                  <c:v>39659</c:v>
                </c:pt>
                <c:pt idx="742">
                  <c:v>39660</c:v>
                </c:pt>
                <c:pt idx="743">
                  <c:v>39661</c:v>
                </c:pt>
                <c:pt idx="744">
                  <c:v>39664</c:v>
                </c:pt>
                <c:pt idx="745">
                  <c:v>39665</c:v>
                </c:pt>
                <c:pt idx="746">
                  <c:v>39666</c:v>
                </c:pt>
                <c:pt idx="747">
                  <c:v>39667</c:v>
                </c:pt>
                <c:pt idx="748">
                  <c:v>39668</c:v>
                </c:pt>
                <c:pt idx="749">
                  <c:v>39671</c:v>
                </c:pt>
                <c:pt idx="750">
                  <c:v>39672</c:v>
                </c:pt>
                <c:pt idx="751">
                  <c:v>39673</c:v>
                </c:pt>
                <c:pt idx="752">
                  <c:v>39674</c:v>
                </c:pt>
                <c:pt idx="753">
                  <c:v>39675</c:v>
                </c:pt>
                <c:pt idx="754">
                  <c:v>39678</c:v>
                </c:pt>
                <c:pt idx="755">
                  <c:v>39679</c:v>
                </c:pt>
                <c:pt idx="756">
                  <c:v>39680</c:v>
                </c:pt>
                <c:pt idx="757">
                  <c:v>39681</c:v>
                </c:pt>
                <c:pt idx="758">
                  <c:v>39682</c:v>
                </c:pt>
                <c:pt idx="759">
                  <c:v>39685</c:v>
                </c:pt>
                <c:pt idx="760">
                  <c:v>39686</c:v>
                </c:pt>
                <c:pt idx="761">
                  <c:v>39687</c:v>
                </c:pt>
                <c:pt idx="762">
                  <c:v>39688</c:v>
                </c:pt>
                <c:pt idx="763">
                  <c:v>39689</c:v>
                </c:pt>
                <c:pt idx="764">
                  <c:v>39692</c:v>
                </c:pt>
                <c:pt idx="765">
                  <c:v>39693</c:v>
                </c:pt>
                <c:pt idx="766">
                  <c:v>39694</c:v>
                </c:pt>
                <c:pt idx="767">
                  <c:v>39695</c:v>
                </c:pt>
                <c:pt idx="768">
                  <c:v>39696</c:v>
                </c:pt>
                <c:pt idx="769">
                  <c:v>39699</c:v>
                </c:pt>
                <c:pt idx="770">
                  <c:v>39700</c:v>
                </c:pt>
                <c:pt idx="771">
                  <c:v>39701</c:v>
                </c:pt>
                <c:pt idx="772">
                  <c:v>39702</c:v>
                </c:pt>
                <c:pt idx="773">
                  <c:v>39703</c:v>
                </c:pt>
                <c:pt idx="774">
                  <c:v>39707</c:v>
                </c:pt>
                <c:pt idx="775">
                  <c:v>39708</c:v>
                </c:pt>
                <c:pt idx="776">
                  <c:v>39709</c:v>
                </c:pt>
                <c:pt idx="777">
                  <c:v>39710</c:v>
                </c:pt>
                <c:pt idx="778">
                  <c:v>39713</c:v>
                </c:pt>
                <c:pt idx="779">
                  <c:v>39714</c:v>
                </c:pt>
                <c:pt idx="780">
                  <c:v>39715</c:v>
                </c:pt>
                <c:pt idx="781">
                  <c:v>39716</c:v>
                </c:pt>
                <c:pt idx="782">
                  <c:v>39717</c:v>
                </c:pt>
                <c:pt idx="783">
                  <c:v>39718</c:v>
                </c:pt>
                <c:pt idx="784">
                  <c:v>39719</c:v>
                </c:pt>
                <c:pt idx="785">
                  <c:v>39727</c:v>
                </c:pt>
                <c:pt idx="786">
                  <c:v>39728</c:v>
                </c:pt>
                <c:pt idx="787">
                  <c:v>39729</c:v>
                </c:pt>
                <c:pt idx="788">
                  <c:v>39730</c:v>
                </c:pt>
                <c:pt idx="789">
                  <c:v>39731</c:v>
                </c:pt>
                <c:pt idx="790">
                  <c:v>39734</c:v>
                </c:pt>
                <c:pt idx="791">
                  <c:v>39735</c:v>
                </c:pt>
                <c:pt idx="792">
                  <c:v>39736</c:v>
                </c:pt>
                <c:pt idx="793">
                  <c:v>39737</c:v>
                </c:pt>
                <c:pt idx="794">
                  <c:v>39738</c:v>
                </c:pt>
                <c:pt idx="795">
                  <c:v>39741</c:v>
                </c:pt>
                <c:pt idx="796">
                  <c:v>39742</c:v>
                </c:pt>
                <c:pt idx="797">
                  <c:v>39743</c:v>
                </c:pt>
                <c:pt idx="798">
                  <c:v>39744</c:v>
                </c:pt>
                <c:pt idx="799">
                  <c:v>39745</c:v>
                </c:pt>
                <c:pt idx="800">
                  <c:v>39748</c:v>
                </c:pt>
                <c:pt idx="801">
                  <c:v>39749</c:v>
                </c:pt>
                <c:pt idx="802">
                  <c:v>39750</c:v>
                </c:pt>
                <c:pt idx="803">
                  <c:v>39751</c:v>
                </c:pt>
                <c:pt idx="804">
                  <c:v>39752</c:v>
                </c:pt>
                <c:pt idx="805">
                  <c:v>39755</c:v>
                </c:pt>
                <c:pt idx="806">
                  <c:v>39756</c:v>
                </c:pt>
                <c:pt idx="807">
                  <c:v>39757</c:v>
                </c:pt>
                <c:pt idx="808">
                  <c:v>39758</c:v>
                </c:pt>
                <c:pt idx="809">
                  <c:v>39759</c:v>
                </c:pt>
                <c:pt idx="810">
                  <c:v>39762</c:v>
                </c:pt>
                <c:pt idx="811">
                  <c:v>39763</c:v>
                </c:pt>
                <c:pt idx="812">
                  <c:v>39764</c:v>
                </c:pt>
                <c:pt idx="813">
                  <c:v>39765</c:v>
                </c:pt>
                <c:pt idx="814">
                  <c:v>39766</c:v>
                </c:pt>
                <c:pt idx="815">
                  <c:v>39769</c:v>
                </c:pt>
                <c:pt idx="816">
                  <c:v>39770</c:v>
                </c:pt>
                <c:pt idx="817">
                  <c:v>39771</c:v>
                </c:pt>
                <c:pt idx="818">
                  <c:v>39772</c:v>
                </c:pt>
                <c:pt idx="819">
                  <c:v>39773</c:v>
                </c:pt>
                <c:pt idx="820">
                  <c:v>39776</c:v>
                </c:pt>
                <c:pt idx="821">
                  <c:v>39777</c:v>
                </c:pt>
                <c:pt idx="822">
                  <c:v>39778</c:v>
                </c:pt>
                <c:pt idx="823">
                  <c:v>39779</c:v>
                </c:pt>
                <c:pt idx="824">
                  <c:v>39780</c:v>
                </c:pt>
                <c:pt idx="825">
                  <c:v>39783</c:v>
                </c:pt>
                <c:pt idx="826">
                  <c:v>39784</c:v>
                </c:pt>
                <c:pt idx="827">
                  <c:v>39785</c:v>
                </c:pt>
                <c:pt idx="828">
                  <c:v>39786</c:v>
                </c:pt>
                <c:pt idx="829">
                  <c:v>39787</c:v>
                </c:pt>
                <c:pt idx="830">
                  <c:v>39790</c:v>
                </c:pt>
                <c:pt idx="831">
                  <c:v>39791</c:v>
                </c:pt>
                <c:pt idx="832">
                  <c:v>39792</c:v>
                </c:pt>
                <c:pt idx="833">
                  <c:v>39793</c:v>
                </c:pt>
                <c:pt idx="834">
                  <c:v>39794</c:v>
                </c:pt>
                <c:pt idx="835">
                  <c:v>39797</c:v>
                </c:pt>
                <c:pt idx="836">
                  <c:v>39798</c:v>
                </c:pt>
                <c:pt idx="837">
                  <c:v>39799</c:v>
                </c:pt>
                <c:pt idx="838">
                  <c:v>39800</c:v>
                </c:pt>
                <c:pt idx="839">
                  <c:v>39801</c:v>
                </c:pt>
                <c:pt idx="840">
                  <c:v>39804</c:v>
                </c:pt>
                <c:pt idx="841">
                  <c:v>39805</c:v>
                </c:pt>
                <c:pt idx="842">
                  <c:v>39806</c:v>
                </c:pt>
                <c:pt idx="843">
                  <c:v>39807</c:v>
                </c:pt>
                <c:pt idx="844">
                  <c:v>39808</c:v>
                </c:pt>
                <c:pt idx="845">
                  <c:v>39811</c:v>
                </c:pt>
                <c:pt idx="846">
                  <c:v>39812</c:v>
                </c:pt>
                <c:pt idx="847">
                  <c:v>39813</c:v>
                </c:pt>
                <c:pt idx="848">
                  <c:v>39817</c:v>
                </c:pt>
                <c:pt idx="849">
                  <c:v>39818</c:v>
                </c:pt>
                <c:pt idx="850">
                  <c:v>39819</c:v>
                </c:pt>
                <c:pt idx="851">
                  <c:v>39820</c:v>
                </c:pt>
                <c:pt idx="852">
                  <c:v>39821</c:v>
                </c:pt>
                <c:pt idx="853">
                  <c:v>39822</c:v>
                </c:pt>
                <c:pt idx="854">
                  <c:v>39825</c:v>
                </c:pt>
                <c:pt idx="855">
                  <c:v>39826</c:v>
                </c:pt>
                <c:pt idx="856">
                  <c:v>39827</c:v>
                </c:pt>
                <c:pt idx="857">
                  <c:v>39828</c:v>
                </c:pt>
                <c:pt idx="858">
                  <c:v>39829</c:v>
                </c:pt>
                <c:pt idx="859">
                  <c:v>39832</c:v>
                </c:pt>
                <c:pt idx="860">
                  <c:v>39833</c:v>
                </c:pt>
                <c:pt idx="861">
                  <c:v>39834</c:v>
                </c:pt>
                <c:pt idx="862">
                  <c:v>39835</c:v>
                </c:pt>
                <c:pt idx="863">
                  <c:v>39836</c:v>
                </c:pt>
                <c:pt idx="864">
                  <c:v>39837</c:v>
                </c:pt>
                <c:pt idx="865">
                  <c:v>39845</c:v>
                </c:pt>
                <c:pt idx="866">
                  <c:v>39846</c:v>
                </c:pt>
                <c:pt idx="867">
                  <c:v>39847</c:v>
                </c:pt>
                <c:pt idx="868">
                  <c:v>39848</c:v>
                </c:pt>
                <c:pt idx="869">
                  <c:v>39849</c:v>
                </c:pt>
                <c:pt idx="870">
                  <c:v>39850</c:v>
                </c:pt>
                <c:pt idx="871">
                  <c:v>39853</c:v>
                </c:pt>
                <c:pt idx="872">
                  <c:v>39854</c:v>
                </c:pt>
                <c:pt idx="873">
                  <c:v>39855</c:v>
                </c:pt>
                <c:pt idx="874">
                  <c:v>39856</c:v>
                </c:pt>
                <c:pt idx="875">
                  <c:v>39857</c:v>
                </c:pt>
                <c:pt idx="876">
                  <c:v>39860</c:v>
                </c:pt>
                <c:pt idx="877">
                  <c:v>39861</c:v>
                </c:pt>
                <c:pt idx="878">
                  <c:v>39862</c:v>
                </c:pt>
                <c:pt idx="879">
                  <c:v>39863</c:v>
                </c:pt>
                <c:pt idx="880">
                  <c:v>39864</c:v>
                </c:pt>
                <c:pt idx="881">
                  <c:v>39867</c:v>
                </c:pt>
                <c:pt idx="882">
                  <c:v>39868</c:v>
                </c:pt>
                <c:pt idx="883">
                  <c:v>39869</c:v>
                </c:pt>
                <c:pt idx="884">
                  <c:v>39870</c:v>
                </c:pt>
                <c:pt idx="885">
                  <c:v>39871</c:v>
                </c:pt>
                <c:pt idx="886">
                  <c:v>39874</c:v>
                </c:pt>
                <c:pt idx="887">
                  <c:v>39875</c:v>
                </c:pt>
                <c:pt idx="888">
                  <c:v>39876</c:v>
                </c:pt>
                <c:pt idx="889">
                  <c:v>39877</c:v>
                </c:pt>
                <c:pt idx="890">
                  <c:v>39878</c:v>
                </c:pt>
                <c:pt idx="891">
                  <c:v>39881</c:v>
                </c:pt>
                <c:pt idx="892">
                  <c:v>39882</c:v>
                </c:pt>
                <c:pt idx="893">
                  <c:v>39883</c:v>
                </c:pt>
                <c:pt idx="894">
                  <c:v>39884</c:v>
                </c:pt>
                <c:pt idx="895">
                  <c:v>39885</c:v>
                </c:pt>
                <c:pt idx="896">
                  <c:v>39888</c:v>
                </c:pt>
                <c:pt idx="897">
                  <c:v>39889</c:v>
                </c:pt>
                <c:pt idx="898">
                  <c:v>39890</c:v>
                </c:pt>
                <c:pt idx="899">
                  <c:v>39891</c:v>
                </c:pt>
                <c:pt idx="900">
                  <c:v>39892</c:v>
                </c:pt>
                <c:pt idx="901">
                  <c:v>39895</c:v>
                </c:pt>
                <c:pt idx="902">
                  <c:v>39896</c:v>
                </c:pt>
                <c:pt idx="903">
                  <c:v>39897</c:v>
                </c:pt>
                <c:pt idx="904">
                  <c:v>39898</c:v>
                </c:pt>
                <c:pt idx="905">
                  <c:v>39899</c:v>
                </c:pt>
                <c:pt idx="906">
                  <c:v>39902</c:v>
                </c:pt>
                <c:pt idx="907">
                  <c:v>39903</c:v>
                </c:pt>
                <c:pt idx="908">
                  <c:v>39904</c:v>
                </c:pt>
                <c:pt idx="909">
                  <c:v>39905</c:v>
                </c:pt>
                <c:pt idx="910">
                  <c:v>39906</c:v>
                </c:pt>
                <c:pt idx="911">
                  <c:v>39910</c:v>
                </c:pt>
                <c:pt idx="912">
                  <c:v>39911</c:v>
                </c:pt>
                <c:pt idx="913">
                  <c:v>39912</c:v>
                </c:pt>
                <c:pt idx="914">
                  <c:v>39913</c:v>
                </c:pt>
                <c:pt idx="915">
                  <c:v>39916</c:v>
                </c:pt>
                <c:pt idx="916">
                  <c:v>39917</c:v>
                </c:pt>
                <c:pt idx="917">
                  <c:v>39918</c:v>
                </c:pt>
                <c:pt idx="918">
                  <c:v>39919</c:v>
                </c:pt>
                <c:pt idx="919">
                  <c:v>39920</c:v>
                </c:pt>
                <c:pt idx="920">
                  <c:v>39923</c:v>
                </c:pt>
                <c:pt idx="921">
                  <c:v>39924</c:v>
                </c:pt>
                <c:pt idx="922">
                  <c:v>39925</c:v>
                </c:pt>
                <c:pt idx="923">
                  <c:v>39926</c:v>
                </c:pt>
                <c:pt idx="924">
                  <c:v>39927</c:v>
                </c:pt>
                <c:pt idx="925">
                  <c:v>39930</c:v>
                </c:pt>
                <c:pt idx="926">
                  <c:v>39931</c:v>
                </c:pt>
                <c:pt idx="927">
                  <c:v>39932</c:v>
                </c:pt>
                <c:pt idx="928">
                  <c:v>39933</c:v>
                </c:pt>
                <c:pt idx="929">
                  <c:v>39937</c:v>
                </c:pt>
                <c:pt idx="930">
                  <c:v>39938</c:v>
                </c:pt>
                <c:pt idx="931">
                  <c:v>39939</c:v>
                </c:pt>
                <c:pt idx="932">
                  <c:v>39940</c:v>
                </c:pt>
                <c:pt idx="933">
                  <c:v>39941</c:v>
                </c:pt>
                <c:pt idx="934">
                  <c:v>39944</c:v>
                </c:pt>
                <c:pt idx="935">
                  <c:v>39945</c:v>
                </c:pt>
                <c:pt idx="936">
                  <c:v>39946</c:v>
                </c:pt>
                <c:pt idx="937">
                  <c:v>39947</c:v>
                </c:pt>
                <c:pt idx="938">
                  <c:v>39948</c:v>
                </c:pt>
                <c:pt idx="939">
                  <c:v>39951</c:v>
                </c:pt>
                <c:pt idx="940">
                  <c:v>39952</c:v>
                </c:pt>
                <c:pt idx="941">
                  <c:v>39953</c:v>
                </c:pt>
                <c:pt idx="942">
                  <c:v>39954</c:v>
                </c:pt>
                <c:pt idx="943">
                  <c:v>39955</c:v>
                </c:pt>
                <c:pt idx="944">
                  <c:v>39958</c:v>
                </c:pt>
                <c:pt idx="945">
                  <c:v>39959</c:v>
                </c:pt>
                <c:pt idx="946">
                  <c:v>39960</c:v>
                </c:pt>
                <c:pt idx="947">
                  <c:v>39964</c:v>
                </c:pt>
                <c:pt idx="948">
                  <c:v>39965</c:v>
                </c:pt>
                <c:pt idx="949">
                  <c:v>39966</c:v>
                </c:pt>
                <c:pt idx="950">
                  <c:v>39967</c:v>
                </c:pt>
                <c:pt idx="951">
                  <c:v>39968</c:v>
                </c:pt>
                <c:pt idx="952">
                  <c:v>39969</c:v>
                </c:pt>
                <c:pt idx="953">
                  <c:v>39972</c:v>
                </c:pt>
                <c:pt idx="954">
                  <c:v>39973</c:v>
                </c:pt>
                <c:pt idx="955">
                  <c:v>39974</c:v>
                </c:pt>
                <c:pt idx="956">
                  <c:v>39975</c:v>
                </c:pt>
                <c:pt idx="957">
                  <c:v>39976</c:v>
                </c:pt>
                <c:pt idx="958">
                  <c:v>39979</c:v>
                </c:pt>
                <c:pt idx="959">
                  <c:v>39980</c:v>
                </c:pt>
                <c:pt idx="960">
                  <c:v>39981</c:v>
                </c:pt>
                <c:pt idx="961">
                  <c:v>39982</c:v>
                </c:pt>
                <c:pt idx="962">
                  <c:v>39983</c:v>
                </c:pt>
                <c:pt idx="963">
                  <c:v>39986</c:v>
                </c:pt>
                <c:pt idx="964">
                  <c:v>39987</c:v>
                </c:pt>
                <c:pt idx="965">
                  <c:v>39988</c:v>
                </c:pt>
                <c:pt idx="966">
                  <c:v>39989</c:v>
                </c:pt>
                <c:pt idx="967">
                  <c:v>39990</c:v>
                </c:pt>
                <c:pt idx="968">
                  <c:v>39993</c:v>
                </c:pt>
                <c:pt idx="969">
                  <c:v>39994</c:v>
                </c:pt>
                <c:pt idx="970">
                  <c:v>39995</c:v>
                </c:pt>
                <c:pt idx="971">
                  <c:v>39996</c:v>
                </c:pt>
                <c:pt idx="972">
                  <c:v>39997</c:v>
                </c:pt>
                <c:pt idx="973">
                  <c:v>40000</c:v>
                </c:pt>
                <c:pt idx="974">
                  <c:v>40001</c:v>
                </c:pt>
                <c:pt idx="975">
                  <c:v>40002</c:v>
                </c:pt>
                <c:pt idx="976">
                  <c:v>40003</c:v>
                </c:pt>
                <c:pt idx="977">
                  <c:v>40004</c:v>
                </c:pt>
                <c:pt idx="978">
                  <c:v>40007</c:v>
                </c:pt>
                <c:pt idx="979">
                  <c:v>40008</c:v>
                </c:pt>
                <c:pt idx="980">
                  <c:v>40009</c:v>
                </c:pt>
                <c:pt idx="981">
                  <c:v>40010</c:v>
                </c:pt>
                <c:pt idx="982">
                  <c:v>40011</c:v>
                </c:pt>
                <c:pt idx="983">
                  <c:v>40014</c:v>
                </c:pt>
                <c:pt idx="984">
                  <c:v>40015</c:v>
                </c:pt>
                <c:pt idx="985">
                  <c:v>40016</c:v>
                </c:pt>
                <c:pt idx="986">
                  <c:v>40017</c:v>
                </c:pt>
                <c:pt idx="987">
                  <c:v>40018</c:v>
                </c:pt>
                <c:pt idx="988">
                  <c:v>40021</c:v>
                </c:pt>
                <c:pt idx="989">
                  <c:v>40022</c:v>
                </c:pt>
                <c:pt idx="990">
                  <c:v>40023</c:v>
                </c:pt>
                <c:pt idx="991">
                  <c:v>40024</c:v>
                </c:pt>
                <c:pt idx="992">
                  <c:v>40025</c:v>
                </c:pt>
                <c:pt idx="993">
                  <c:v>40028</c:v>
                </c:pt>
                <c:pt idx="994">
                  <c:v>40029</c:v>
                </c:pt>
                <c:pt idx="995">
                  <c:v>40030</c:v>
                </c:pt>
                <c:pt idx="996">
                  <c:v>40031</c:v>
                </c:pt>
                <c:pt idx="997">
                  <c:v>40032</c:v>
                </c:pt>
                <c:pt idx="998">
                  <c:v>40035</c:v>
                </c:pt>
                <c:pt idx="999">
                  <c:v>40036</c:v>
                </c:pt>
                <c:pt idx="1000">
                  <c:v>40037</c:v>
                </c:pt>
                <c:pt idx="1001">
                  <c:v>40038</c:v>
                </c:pt>
                <c:pt idx="1002">
                  <c:v>40039</c:v>
                </c:pt>
                <c:pt idx="1003">
                  <c:v>40042</c:v>
                </c:pt>
                <c:pt idx="1004">
                  <c:v>40043</c:v>
                </c:pt>
                <c:pt idx="1005">
                  <c:v>40044</c:v>
                </c:pt>
                <c:pt idx="1006">
                  <c:v>40045</c:v>
                </c:pt>
                <c:pt idx="1007">
                  <c:v>40046</c:v>
                </c:pt>
                <c:pt idx="1008">
                  <c:v>40049</c:v>
                </c:pt>
                <c:pt idx="1009">
                  <c:v>40050</c:v>
                </c:pt>
                <c:pt idx="1010">
                  <c:v>40051</c:v>
                </c:pt>
                <c:pt idx="1011">
                  <c:v>40052</c:v>
                </c:pt>
                <c:pt idx="1012">
                  <c:v>40053</c:v>
                </c:pt>
                <c:pt idx="1013">
                  <c:v>40056</c:v>
                </c:pt>
                <c:pt idx="1014">
                  <c:v>40057</c:v>
                </c:pt>
                <c:pt idx="1015">
                  <c:v>40058</c:v>
                </c:pt>
                <c:pt idx="1016">
                  <c:v>40059</c:v>
                </c:pt>
                <c:pt idx="1017">
                  <c:v>40060</c:v>
                </c:pt>
                <c:pt idx="1018">
                  <c:v>40063</c:v>
                </c:pt>
                <c:pt idx="1019">
                  <c:v>40064</c:v>
                </c:pt>
                <c:pt idx="1020">
                  <c:v>40065</c:v>
                </c:pt>
                <c:pt idx="1021">
                  <c:v>40066</c:v>
                </c:pt>
                <c:pt idx="1022">
                  <c:v>40067</c:v>
                </c:pt>
                <c:pt idx="1023">
                  <c:v>40070</c:v>
                </c:pt>
                <c:pt idx="1024">
                  <c:v>40071</c:v>
                </c:pt>
                <c:pt idx="1025">
                  <c:v>40072</c:v>
                </c:pt>
                <c:pt idx="1026">
                  <c:v>40073</c:v>
                </c:pt>
                <c:pt idx="1027">
                  <c:v>40074</c:v>
                </c:pt>
                <c:pt idx="1028">
                  <c:v>40077</c:v>
                </c:pt>
                <c:pt idx="1029">
                  <c:v>40078</c:v>
                </c:pt>
                <c:pt idx="1030">
                  <c:v>40079</c:v>
                </c:pt>
                <c:pt idx="1031">
                  <c:v>40080</c:v>
                </c:pt>
                <c:pt idx="1032">
                  <c:v>40081</c:v>
                </c:pt>
                <c:pt idx="1033">
                  <c:v>40083</c:v>
                </c:pt>
                <c:pt idx="1034">
                  <c:v>40084</c:v>
                </c:pt>
                <c:pt idx="1035">
                  <c:v>40085</c:v>
                </c:pt>
                <c:pt idx="1036">
                  <c:v>40086</c:v>
                </c:pt>
                <c:pt idx="1037">
                  <c:v>40095</c:v>
                </c:pt>
                <c:pt idx="1038">
                  <c:v>40096</c:v>
                </c:pt>
                <c:pt idx="1039">
                  <c:v>40098</c:v>
                </c:pt>
                <c:pt idx="1040">
                  <c:v>40099</c:v>
                </c:pt>
                <c:pt idx="1041">
                  <c:v>40100</c:v>
                </c:pt>
                <c:pt idx="1042">
                  <c:v>40101</c:v>
                </c:pt>
                <c:pt idx="1043">
                  <c:v>40102</c:v>
                </c:pt>
                <c:pt idx="1044">
                  <c:v>40105</c:v>
                </c:pt>
                <c:pt idx="1045">
                  <c:v>40106</c:v>
                </c:pt>
                <c:pt idx="1046">
                  <c:v>40107</c:v>
                </c:pt>
                <c:pt idx="1047">
                  <c:v>40108</c:v>
                </c:pt>
                <c:pt idx="1048">
                  <c:v>40109</c:v>
                </c:pt>
                <c:pt idx="1049">
                  <c:v>40112</c:v>
                </c:pt>
                <c:pt idx="1050">
                  <c:v>40113</c:v>
                </c:pt>
                <c:pt idx="1051">
                  <c:v>40114</c:v>
                </c:pt>
                <c:pt idx="1052">
                  <c:v>40115</c:v>
                </c:pt>
                <c:pt idx="1053">
                  <c:v>40116</c:v>
                </c:pt>
                <c:pt idx="1054">
                  <c:v>40119</c:v>
                </c:pt>
                <c:pt idx="1055">
                  <c:v>40120</c:v>
                </c:pt>
                <c:pt idx="1056">
                  <c:v>40121</c:v>
                </c:pt>
                <c:pt idx="1057">
                  <c:v>40122</c:v>
                </c:pt>
                <c:pt idx="1058">
                  <c:v>40123</c:v>
                </c:pt>
                <c:pt idx="1059">
                  <c:v>40126</c:v>
                </c:pt>
                <c:pt idx="1060">
                  <c:v>40127</c:v>
                </c:pt>
                <c:pt idx="1061">
                  <c:v>40128</c:v>
                </c:pt>
                <c:pt idx="1062">
                  <c:v>40129</c:v>
                </c:pt>
                <c:pt idx="1063">
                  <c:v>40130</c:v>
                </c:pt>
                <c:pt idx="1064">
                  <c:v>40133</c:v>
                </c:pt>
                <c:pt idx="1065">
                  <c:v>40134</c:v>
                </c:pt>
                <c:pt idx="1066">
                  <c:v>40135</c:v>
                </c:pt>
                <c:pt idx="1067">
                  <c:v>40136</c:v>
                </c:pt>
                <c:pt idx="1068">
                  <c:v>40137</c:v>
                </c:pt>
                <c:pt idx="1069">
                  <c:v>40140</c:v>
                </c:pt>
                <c:pt idx="1070">
                  <c:v>40141</c:v>
                </c:pt>
                <c:pt idx="1071">
                  <c:v>40142</c:v>
                </c:pt>
                <c:pt idx="1072">
                  <c:v>40143</c:v>
                </c:pt>
                <c:pt idx="1073">
                  <c:v>40144</c:v>
                </c:pt>
                <c:pt idx="1074">
                  <c:v>40147</c:v>
                </c:pt>
                <c:pt idx="1075">
                  <c:v>40148</c:v>
                </c:pt>
                <c:pt idx="1076">
                  <c:v>40149</c:v>
                </c:pt>
                <c:pt idx="1077">
                  <c:v>40150</c:v>
                </c:pt>
                <c:pt idx="1078">
                  <c:v>40151</c:v>
                </c:pt>
                <c:pt idx="1079">
                  <c:v>40154</c:v>
                </c:pt>
                <c:pt idx="1080">
                  <c:v>40155</c:v>
                </c:pt>
                <c:pt idx="1081">
                  <c:v>40156</c:v>
                </c:pt>
                <c:pt idx="1082">
                  <c:v>40157</c:v>
                </c:pt>
                <c:pt idx="1083">
                  <c:v>40158</c:v>
                </c:pt>
                <c:pt idx="1084">
                  <c:v>40161</c:v>
                </c:pt>
                <c:pt idx="1085">
                  <c:v>40162</c:v>
                </c:pt>
                <c:pt idx="1086">
                  <c:v>40163</c:v>
                </c:pt>
                <c:pt idx="1087">
                  <c:v>40164</c:v>
                </c:pt>
                <c:pt idx="1088">
                  <c:v>40165</c:v>
                </c:pt>
                <c:pt idx="1089">
                  <c:v>40168</c:v>
                </c:pt>
                <c:pt idx="1090">
                  <c:v>40169</c:v>
                </c:pt>
                <c:pt idx="1091">
                  <c:v>40170</c:v>
                </c:pt>
                <c:pt idx="1092">
                  <c:v>40171</c:v>
                </c:pt>
                <c:pt idx="1093">
                  <c:v>40172</c:v>
                </c:pt>
                <c:pt idx="1094">
                  <c:v>40175</c:v>
                </c:pt>
                <c:pt idx="1095">
                  <c:v>40176</c:v>
                </c:pt>
                <c:pt idx="1096">
                  <c:v>40177</c:v>
                </c:pt>
                <c:pt idx="1097">
                  <c:v>40178</c:v>
                </c:pt>
                <c:pt idx="1098">
                  <c:v>40182</c:v>
                </c:pt>
                <c:pt idx="1099">
                  <c:v>40183</c:v>
                </c:pt>
                <c:pt idx="1100">
                  <c:v>40184</c:v>
                </c:pt>
                <c:pt idx="1101">
                  <c:v>40185</c:v>
                </c:pt>
                <c:pt idx="1102">
                  <c:v>40186</c:v>
                </c:pt>
                <c:pt idx="1103">
                  <c:v>40189</c:v>
                </c:pt>
                <c:pt idx="1104">
                  <c:v>40190</c:v>
                </c:pt>
                <c:pt idx="1105">
                  <c:v>40191</c:v>
                </c:pt>
                <c:pt idx="1106">
                  <c:v>40192</c:v>
                </c:pt>
                <c:pt idx="1107">
                  <c:v>40193</c:v>
                </c:pt>
                <c:pt idx="1108">
                  <c:v>40196</c:v>
                </c:pt>
                <c:pt idx="1109">
                  <c:v>40197</c:v>
                </c:pt>
                <c:pt idx="1110">
                  <c:v>40198</c:v>
                </c:pt>
                <c:pt idx="1111">
                  <c:v>40199</c:v>
                </c:pt>
                <c:pt idx="1112">
                  <c:v>40200</c:v>
                </c:pt>
                <c:pt idx="1113">
                  <c:v>40203</c:v>
                </c:pt>
                <c:pt idx="1114">
                  <c:v>40204</c:v>
                </c:pt>
                <c:pt idx="1115">
                  <c:v>40205</c:v>
                </c:pt>
                <c:pt idx="1116">
                  <c:v>40206</c:v>
                </c:pt>
                <c:pt idx="1117">
                  <c:v>40207</c:v>
                </c:pt>
                <c:pt idx="1118">
                  <c:v>40210</c:v>
                </c:pt>
                <c:pt idx="1119">
                  <c:v>40211</c:v>
                </c:pt>
                <c:pt idx="1120">
                  <c:v>40212</c:v>
                </c:pt>
                <c:pt idx="1121">
                  <c:v>40213</c:v>
                </c:pt>
                <c:pt idx="1122">
                  <c:v>40214</c:v>
                </c:pt>
                <c:pt idx="1123">
                  <c:v>40217</c:v>
                </c:pt>
                <c:pt idx="1124">
                  <c:v>40218</c:v>
                </c:pt>
                <c:pt idx="1125">
                  <c:v>40219</c:v>
                </c:pt>
                <c:pt idx="1126">
                  <c:v>40220</c:v>
                </c:pt>
                <c:pt idx="1127">
                  <c:v>40221</c:v>
                </c:pt>
                <c:pt idx="1128">
                  <c:v>40229</c:v>
                </c:pt>
                <c:pt idx="1129">
                  <c:v>40230</c:v>
                </c:pt>
                <c:pt idx="1130">
                  <c:v>40231</c:v>
                </c:pt>
                <c:pt idx="1131">
                  <c:v>40232</c:v>
                </c:pt>
                <c:pt idx="1132">
                  <c:v>40233</c:v>
                </c:pt>
                <c:pt idx="1133">
                  <c:v>40234</c:v>
                </c:pt>
                <c:pt idx="1134">
                  <c:v>40235</c:v>
                </c:pt>
                <c:pt idx="1135">
                  <c:v>40238</c:v>
                </c:pt>
                <c:pt idx="1136">
                  <c:v>40239</c:v>
                </c:pt>
                <c:pt idx="1137">
                  <c:v>40240</c:v>
                </c:pt>
                <c:pt idx="1138">
                  <c:v>40241</c:v>
                </c:pt>
                <c:pt idx="1139">
                  <c:v>40242</c:v>
                </c:pt>
                <c:pt idx="1140">
                  <c:v>40245</c:v>
                </c:pt>
                <c:pt idx="1141">
                  <c:v>40246</c:v>
                </c:pt>
                <c:pt idx="1142">
                  <c:v>40247</c:v>
                </c:pt>
                <c:pt idx="1143">
                  <c:v>40248</c:v>
                </c:pt>
                <c:pt idx="1144">
                  <c:v>40249</c:v>
                </c:pt>
                <c:pt idx="1145">
                  <c:v>40252</c:v>
                </c:pt>
                <c:pt idx="1146">
                  <c:v>40253</c:v>
                </c:pt>
                <c:pt idx="1147">
                  <c:v>40254</c:v>
                </c:pt>
                <c:pt idx="1148">
                  <c:v>40255</c:v>
                </c:pt>
                <c:pt idx="1149">
                  <c:v>40256</c:v>
                </c:pt>
                <c:pt idx="1150">
                  <c:v>40259</c:v>
                </c:pt>
                <c:pt idx="1151">
                  <c:v>40260</c:v>
                </c:pt>
                <c:pt idx="1152">
                  <c:v>40261</c:v>
                </c:pt>
                <c:pt idx="1153">
                  <c:v>40262</c:v>
                </c:pt>
                <c:pt idx="1154">
                  <c:v>40263</c:v>
                </c:pt>
                <c:pt idx="1155">
                  <c:v>40266</c:v>
                </c:pt>
                <c:pt idx="1156">
                  <c:v>40267</c:v>
                </c:pt>
                <c:pt idx="1157">
                  <c:v>40268</c:v>
                </c:pt>
                <c:pt idx="1158">
                  <c:v>40269</c:v>
                </c:pt>
                <c:pt idx="1159">
                  <c:v>40270</c:v>
                </c:pt>
                <c:pt idx="1160">
                  <c:v>40274</c:v>
                </c:pt>
                <c:pt idx="1161">
                  <c:v>40275</c:v>
                </c:pt>
                <c:pt idx="1162">
                  <c:v>40276</c:v>
                </c:pt>
                <c:pt idx="1163">
                  <c:v>40277</c:v>
                </c:pt>
                <c:pt idx="1164">
                  <c:v>40280</c:v>
                </c:pt>
                <c:pt idx="1165">
                  <c:v>40281</c:v>
                </c:pt>
                <c:pt idx="1166">
                  <c:v>40282</c:v>
                </c:pt>
                <c:pt idx="1167">
                  <c:v>40283</c:v>
                </c:pt>
                <c:pt idx="1168">
                  <c:v>40284</c:v>
                </c:pt>
                <c:pt idx="1169">
                  <c:v>40287</c:v>
                </c:pt>
                <c:pt idx="1170">
                  <c:v>40288</c:v>
                </c:pt>
                <c:pt idx="1171">
                  <c:v>40289</c:v>
                </c:pt>
                <c:pt idx="1172">
                  <c:v>40290</c:v>
                </c:pt>
                <c:pt idx="1173">
                  <c:v>40291</c:v>
                </c:pt>
                <c:pt idx="1174">
                  <c:v>40294</c:v>
                </c:pt>
                <c:pt idx="1175">
                  <c:v>40295</c:v>
                </c:pt>
                <c:pt idx="1176">
                  <c:v>40296</c:v>
                </c:pt>
                <c:pt idx="1177">
                  <c:v>40297</c:v>
                </c:pt>
                <c:pt idx="1178">
                  <c:v>40298</c:v>
                </c:pt>
                <c:pt idx="1179">
                  <c:v>40302</c:v>
                </c:pt>
                <c:pt idx="1180">
                  <c:v>40303</c:v>
                </c:pt>
                <c:pt idx="1181">
                  <c:v>40304</c:v>
                </c:pt>
                <c:pt idx="1182">
                  <c:v>40305</c:v>
                </c:pt>
                <c:pt idx="1183">
                  <c:v>40308</c:v>
                </c:pt>
                <c:pt idx="1184">
                  <c:v>40309</c:v>
                </c:pt>
                <c:pt idx="1185">
                  <c:v>40310</c:v>
                </c:pt>
                <c:pt idx="1186">
                  <c:v>40311</c:v>
                </c:pt>
                <c:pt idx="1187">
                  <c:v>40312</c:v>
                </c:pt>
                <c:pt idx="1188">
                  <c:v>40315</c:v>
                </c:pt>
                <c:pt idx="1189">
                  <c:v>40316</c:v>
                </c:pt>
                <c:pt idx="1190">
                  <c:v>40317</c:v>
                </c:pt>
                <c:pt idx="1191">
                  <c:v>40318</c:v>
                </c:pt>
                <c:pt idx="1192">
                  <c:v>40319</c:v>
                </c:pt>
                <c:pt idx="1193">
                  <c:v>40322</c:v>
                </c:pt>
                <c:pt idx="1194">
                  <c:v>40323</c:v>
                </c:pt>
                <c:pt idx="1195">
                  <c:v>40324</c:v>
                </c:pt>
                <c:pt idx="1196">
                  <c:v>40325</c:v>
                </c:pt>
                <c:pt idx="1197">
                  <c:v>40326</c:v>
                </c:pt>
                <c:pt idx="1198">
                  <c:v>40329</c:v>
                </c:pt>
                <c:pt idx="1199">
                  <c:v>40330</c:v>
                </c:pt>
                <c:pt idx="1200">
                  <c:v>40331</c:v>
                </c:pt>
                <c:pt idx="1201">
                  <c:v>40332</c:v>
                </c:pt>
                <c:pt idx="1202">
                  <c:v>40333</c:v>
                </c:pt>
                <c:pt idx="1203">
                  <c:v>40336</c:v>
                </c:pt>
                <c:pt idx="1204">
                  <c:v>40337</c:v>
                </c:pt>
                <c:pt idx="1205">
                  <c:v>40338</c:v>
                </c:pt>
                <c:pt idx="1206">
                  <c:v>40339</c:v>
                </c:pt>
                <c:pt idx="1207">
                  <c:v>40340</c:v>
                </c:pt>
                <c:pt idx="1208">
                  <c:v>40341</c:v>
                </c:pt>
                <c:pt idx="1209">
                  <c:v>40342</c:v>
                </c:pt>
                <c:pt idx="1210">
                  <c:v>40346</c:v>
                </c:pt>
                <c:pt idx="1211">
                  <c:v>40347</c:v>
                </c:pt>
                <c:pt idx="1212">
                  <c:v>40350</c:v>
                </c:pt>
                <c:pt idx="1213">
                  <c:v>40351</c:v>
                </c:pt>
                <c:pt idx="1214">
                  <c:v>40352</c:v>
                </c:pt>
                <c:pt idx="1215">
                  <c:v>40353</c:v>
                </c:pt>
                <c:pt idx="1216">
                  <c:v>40354</c:v>
                </c:pt>
                <c:pt idx="1217">
                  <c:v>40357</c:v>
                </c:pt>
                <c:pt idx="1218">
                  <c:v>40358</c:v>
                </c:pt>
                <c:pt idx="1219">
                  <c:v>40359</c:v>
                </c:pt>
                <c:pt idx="1220">
                  <c:v>40360</c:v>
                </c:pt>
                <c:pt idx="1221">
                  <c:v>40361</c:v>
                </c:pt>
                <c:pt idx="1222">
                  <c:v>40364</c:v>
                </c:pt>
                <c:pt idx="1223">
                  <c:v>40365</c:v>
                </c:pt>
                <c:pt idx="1224">
                  <c:v>40366</c:v>
                </c:pt>
                <c:pt idx="1225">
                  <c:v>40367</c:v>
                </c:pt>
                <c:pt idx="1226">
                  <c:v>40368</c:v>
                </c:pt>
                <c:pt idx="1227">
                  <c:v>40371</c:v>
                </c:pt>
                <c:pt idx="1228">
                  <c:v>40372</c:v>
                </c:pt>
                <c:pt idx="1229">
                  <c:v>40373</c:v>
                </c:pt>
                <c:pt idx="1230">
                  <c:v>40374</c:v>
                </c:pt>
                <c:pt idx="1231">
                  <c:v>40375</c:v>
                </c:pt>
                <c:pt idx="1232">
                  <c:v>40378</c:v>
                </c:pt>
                <c:pt idx="1233">
                  <c:v>40379</c:v>
                </c:pt>
                <c:pt idx="1234">
                  <c:v>40380</c:v>
                </c:pt>
                <c:pt idx="1235">
                  <c:v>40381</c:v>
                </c:pt>
                <c:pt idx="1236">
                  <c:v>40382</c:v>
                </c:pt>
                <c:pt idx="1237">
                  <c:v>40385</c:v>
                </c:pt>
                <c:pt idx="1238">
                  <c:v>40386</c:v>
                </c:pt>
                <c:pt idx="1239">
                  <c:v>40387</c:v>
                </c:pt>
                <c:pt idx="1240">
                  <c:v>40388</c:v>
                </c:pt>
                <c:pt idx="1241">
                  <c:v>40389</c:v>
                </c:pt>
                <c:pt idx="1242">
                  <c:v>40392</c:v>
                </c:pt>
                <c:pt idx="1243">
                  <c:v>40393</c:v>
                </c:pt>
                <c:pt idx="1244">
                  <c:v>40394</c:v>
                </c:pt>
                <c:pt idx="1245">
                  <c:v>40395</c:v>
                </c:pt>
                <c:pt idx="1246">
                  <c:v>40396</c:v>
                </c:pt>
                <c:pt idx="1247">
                  <c:v>40399</c:v>
                </c:pt>
                <c:pt idx="1248">
                  <c:v>40400</c:v>
                </c:pt>
                <c:pt idx="1249">
                  <c:v>40401</c:v>
                </c:pt>
                <c:pt idx="1250">
                  <c:v>40402</c:v>
                </c:pt>
                <c:pt idx="1251">
                  <c:v>40403</c:v>
                </c:pt>
                <c:pt idx="1252">
                  <c:v>40406</c:v>
                </c:pt>
                <c:pt idx="1253">
                  <c:v>40407</c:v>
                </c:pt>
                <c:pt idx="1254">
                  <c:v>40408</c:v>
                </c:pt>
                <c:pt idx="1255">
                  <c:v>40409</c:v>
                </c:pt>
                <c:pt idx="1256">
                  <c:v>40410</c:v>
                </c:pt>
                <c:pt idx="1257">
                  <c:v>40413</c:v>
                </c:pt>
                <c:pt idx="1258">
                  <c:v>40414</c:v>
                </c:pt>
                <c:pt idx="1259">
                  <c:v>40415</c:v>
                </c:pt>
                <c:pt idx="1260">
                  <c:v>40416</c:v>
                </c:pt>
                <c:pt idx="1261">
                  <c:v>40417</c:v>
                </c:pt>
                <c:pt idx="1262">
                  <c:v>40420</c:v>
                </c:pt>
                <c:pt idx="1263">
                  <c:v>40421</c:v>
                </c:pt>
                <c:pt idx="1264">
                  <c:v>40422</c:v>
                </c:pt>
                <c:pt idx="1265">
                  <c:v>40423</c:v>
                </c:pt>
                <c:pt idx="1266">
                  <c:v>40424</c:v>
                </c:pt>
                <c:pt idx="1267">
                  <c:v>40427</c:v>
                </c:pt>
                <c:pt idx="1268">
                  <c:v>40428</c:v>
                </c:pt>
                <c:pt idx="1269">
                  <c:v>40429</c:v>
                </c:pt>
                <c:pt idx="1270">
                  <c:v>40430</c:v>
                </c:pt>
                <c:pt idx="1271">
                  <c:v>40431</c:v>
                </c:pt>
                <c:pt idx="1272">
                  <c:v>40434</c:v>
                </c:pt>
                <c:pt idx="1273">
                  <c:v>40435</c:v>
                </c:pt>
                <c:pt idx="1274">
                  <c:v>40436</c:v>
                </c:pt>
                <c:pt idx="1275">
                  <c:v>40437</c:v>
                </c:pt>
                <c:pt idx="1276">
                  <c:v>40438</c:v>
                </c:pt>
                <c:pt idx="1277">
                  <c:v>40440</c:v>
                </c:pt>
                <c:pt idx="1278">
                  <c:v>40441</c:v>
                </c:pt>
                <c:pt idx="1279">
                  <c:v>40442</c:v>
                </c:pt>
                <c:pt idx="1280">
                  <c:v>40446</c:v>
                </c:pt>
                <c:pt idx="1281">
                  <c:v>40447</c:v>
                </c:pt>
                <c:pt idx="1282">
                  <c:v>40448</c:v>
                </c:pt>
                <c:pt idx="1283">
                  <c:v>40449</c:v>
                </c:pt>
                <c:pt idx="1284">
                  <c:v>40450</c:v>
                </c:pt>
                <c:pt idx="1285">
                  <c:v>40451</c:v>
                </c:pt>
                <c:pt idx="1286">
                  <c:v>40459</c:v>
                </c:pt>
                <c:pt idx="1287">
                  <c:v>40460</c:v>
                </c:pt>
                <c:pt idx="1288">
                  <c:v>40462</c:v>
                </c:pt>
                <c:pt idx="1289">
                  <c:v>40463</c:v>
                </c:pt>
                <c:pt idx="1290">
                  <c:v>40464</c:v>
                </c:pt>
                <c:pt idx="1291">
                  <c:v>40465</c:v>
                </c:pt>
                <c:pt idx="1292">
                  <c:v>40466</c:v>
                </c:pt>
                <c:pt idx="1293">
                  <c:v>40469</c:v>
                </c:pt>
                <c:pt idx="1294">
                  <c:v>40470</c:v>
                </c:pt>
                <c:pt idx="1295">
                  <c:v>40471</c:v>
                </c:pt>
                <c:pt idx="1296">
                  <c:v>40472</c:v>
                </c:pt>
                <c:pt idx="1297">
                  <c:v>40473</c:v>
                </c:pt>
                <c:pt idx="1298">
                  <c:v>40476</c:v>
                </c:pt>
                <c:pt idx="1299">
                  <c:v>40477</c:v>
                </c:pt>
                <c:pt idx="1300">
                  <c:v>40478</c:v>
                </c:pt>
                <c:pt idx="1301">
                  <c:v>40479</c:v>
                </c:pt>
                <c:pt idx="1302">
                  <c:v>40480</c:v>
                </c:pt>
                <c:pt idx="1303">
                  <c:v>40483</c:v>
                </c:pt>
                <c:pt idx="1304">
                  <c:v>40484</c:v>
                </c:pt>
                <c:pt idx="1305">
                  <c:v>40485</c:v>
                </c:pt>
                <c:pt idx="1306">
                  <c:v>40486</c:v>
                </c:pt>
                <c:pt idx="1307">
                  <c:v>40487</c:v>
                </c:pt>
                <c:pt idx="1308">
                  <c:v>40490</c:v>
                </c:pt>
                <c:pt idx="1309">
                  <c:v>40491</c:v>
                </c:pt>
                <c:pt idx="1310">
                  <c:v>40492</c:v>
                </c:pt>
                <c:pt idx="1311">
                  <c:v>40493</c:v>
                </c:pt>
                <c:pt idx="1312">
                  <c:v>40494</c:v>
                </c:pt>
                <c:pt idx="1313">
                  <c:v>40497</c:v>
                </c:pt>
                <c:pt idx="1314">
                  <c:v>40498</c:v>
                </c:pt>
                <c:pt idx="1315">
                  <c:v>40499</c:v>
                </c:pt>
                <c:pt idx="1316">
                  <c:v>40500</c:v>
                </c:pt>
                <c:pt idx="1317">
                  <c:v>40501</c:v>
                </c:pt>
                <c:pt idx="1318">
                  <c:v>40504</c:v>
                </c:pt>
                <c:pt idx="1319">
                  <c:v>40505</c:v>
                </c:pt>
                <c:pt idx="1320">
                  <c:v>40506</c:v>
                </c:pt>
                <c:pt idx="1321">
                  <c:v>40507</c:v>
                </c:pt>
                <c:pt idx="1322">
                  <c:v>40508</c:v>
                </c:pt>
                <c:pt idx="1323">
                  <c:v>40511</c:v>
                </c:pt>
                <c:pt idx="1324">
                  <c:v>40512</c:v>
                </c:pt>
                <c:pt idx="1325">
                  <c:v>40513</c:v>
                </c:pt>
                <c:pt idx="1326">
                  <c:v>40514</c:v>
                </c:pt>
                <c:pt idx="1327">
                  <c:v>40515</c:v>
                </c:pt>
                <c:pt idx="1328">
                  <c:v>40518</c:v>
                </c:pt>
                <c:pt idx="1329">
                  <c:v>40519</c:v>
                </c:pt>
                <c:pt idx="1330">
                  <c:v>40520</c:v>
                </c:pt>
                <c:pt idx="1331">
                  <c:v>40521</c:v>
                </c:pt>
                <c:pt idx="1332">
                  <c:v>40522</c:v>
                </c:pt>
                <c:pt idx="1333">
                  <c:v>40525</c:v>
                </c:pt>
                <c:pt idx="1334">
                  <c:v>40526</c:v>
                </c:pt>
                <c:pt idx="1335">
                  <c:v>40527</c:v>
                </c:pt>
                <c:pt idx="1336">
                  <c:v>40528</c:v>
                </c:pt>
                <c:pt idx="1337">
                  <c:v>40529</c:v>
                </c:pt>
                <c:pt idx="1338">
                  <c:v>40532</c:v>
                </c:pt>
                <c:pt idx="1339">
                  <c:v>40533</c:v>
                </c:pt>
                <c:pt idx="1340">
                  <c:v>40534</c:v>
                </c:pt>
                <c:pt idx="1341">
                  <c:v>40535</c:v>
                </c:pt>
                <c:pt idx="1342">
                  <c:v>40536</c:v>
                </c:pt>
                <c:pt idx="1343">
                  <c:v>40539</c:v>
                </c:pt>
                <c:pt idx="1344">
                  <c:v>40540</c:v>
                </c:pt>
                <c:pt idx="1345">
                  <c:v>40541</c:v>
                </c:pt>
                <c:pt idx="1346">
                  <c:v>40542</c:v>
                </c:pt>
                <c:pt idx="1347">
                  <c:v>40543</c:v>
                </c:pt>
                <c:pt idx="1348">
                  <c:v>40547</c:v>
                </c:pt>
                <c:pt idx="1349">
                  <c:v>40548</c:v>
                </c:pt>
                <c:pt idx="1350">
                  <c:v>40549</c:v>
                </c:pt>
                <c:pt idx="1351">
                  <c:v>40550</c:v>
                </c:pt>
                <c:pt idx="1352">
                  <c:v>40553</c:v>
                </c:pt>
                <c:pt idx="1353">
                  <c:v>40554</c:v>
                </c:pt>
                <c:pt idx="1354">
                  <c:v>40555</c:v>
                </c:pt>
                <c:pt idx="1355">
                  <c:v>40556</c:v>
                </c:pt>
                <c:pt idx="1356">
                  <c:v>40557</c:v>
                </c:pt>
                <c:pt idx="1357">
                  <c:v>40560</c:v>
                </c:pt>
                <c:pt idx="1358">
                  <c:v>40561</c:v>
                </c:pt>
                <c:pt idx="1359">
                  <c:v>40562</c:v>
                </c:pt>
                <c:pt idx="1360">
                  <c:v>40563</c:v>
                </c:pt>
                <c:pt idx="1361">
                  <c:v>40564</c:v>
                </c:pt>
                <c:pt idx="1362">
                  <c:v>40567</c:v>
                </c:pt>
                <c:pt idx="1363">
                  <c:v>40568</c:v>
                </c:pt>
                <c:pt idx="1364">
                  <c:v>40569</c:v>
                </c:pt>
                <c:pt idx="1365">
                  <c:v>40570</c:v>
                </c:pt>
                <c:pt idx="1366">
                  <c:v>40571</c:v>
                </c:pt>
                <c:pt idx="1367">
                  <c:v>40573</c:v>
                </c:pt>
                <c:pt idx="1368">
                  <c:v>40574</c:v>
                </c:pt>
                <c:pt idx="1369">
                  <c:v>40575</c:v>
                </c:pt>
                <c:pt idx="1370">
                  <c:v>40583</c:v>
                </c:pt>
                <c:pt idx="1371">
                  <c:v>40584</c:v>
                </c:pt>
                <c:pt idx="1372">
                  <c:v>40585</c:v>
                </c:pt>
                <c:pt idx="1373">
                  <c:v>40586</c:v>
                </c:pt>
                <c:pt idx="1374">
                  <c:v>40588</c:v>
                </c:pt>
                <c:pt idx="1375">
                  <c:v>40589</c:v>
                </c:pt>
                <c:pt idx="1376">
                  <c:v>40590</c:v>
                </c:pt>
                <c:pt idx="1377">
                  <c:v>40591</c:v>
                </c:pt>
                <c:pt idx="1378">
                  <c:v>40592</c:v>
                </c:pt>
                <c:pt idx="1379">
                  <c:v>40595</c:v>
                </c:pt>
                <c:pt idx="1380">
                  <c:v>40596</c:v>
                </c:pt>
                <c:pt idx="1381">
                  <c:v>40597</c:v>
                </c:pt>
                <c:pt idx="1382">
                  <c:v>40598</c:v>
                </c:pt>
                <c:pt idx="1383">
                  <c:v>40599</c:v>
                </c:pt>
                <c:pt idx="1384">
                  <c:v>40602</c:v>
                </c:pt>
                <c:pt idx="1385">
                  <c:v>40603</c:v>
                </c:pt>
                <c:pt idx="1386">
                  <c:v>40604</c:v>
                </c:pt>
                <c:pt idx="1387">
                  <c:v>40605</c:v>
                </c:pt>
                <c:pt idx="1388">
                  <c:v>40606</c:v>
                </c:pt>
                <c:pt idx="1389">
                  <c:v>40609</c:v>
                </c:pt>
                <c:pt idx="1390">
                  <c:v>40610</c:v>
                </c:pt>
                <c:pt idx="1391">
                  <c:v>40611</c:v>
                </c:pt>
                <c:pt idx="1392">
                  <c:v>40612</c:v>
                </c:pt>
                <c:pt idx="1393">
                  <c:v>40613</c:v>
                </c:pt>
                <c:pt idx="1394">
                  <c:v>40616</c:v>
                </c:pt>
                <c:pt idx="1395">
                  <c:v>40617</c:v>
                </c:pt>
                <c:pt idx="1396">
                  <c:v>40618</c:v>
                </c:pt>
                <c:pt idx="1397">
                  <c:v>40619</c:v>
                </c:pt>
                <c:pt idx="1398">
                  <c:v>40620</c:v>
                </c:pt>
                <c:pt idx="1399">
                  <c:v>40623</c:v>
                </c:pt>
                <c:pt idx="1400">
                  <c:v>40624</c:v>
                </c:pt>
                <c:pt idx="1401">
                  <c:v>40625</c:v>
                </c:pt>
                <c:pt idx="1402">
                  <c:v>40626</c:v>
                </c:pt>
                <c:pt idx="1403">
                  <c:v>40627</c:v>
                </c:pt>
                <c:pt idx="1404">
                  <c:v>40630</c:v>
                </c:pt>
                <c:pt idx="1405">
                  <c:v>40631</c:v>
                </c:pt>
                <c:pt idx="1406">
                  <c:v>40632</c:v>
                </c:pt>
                <c:pt idx="1407">
                  <c:v>40633</c:v>
                </c:pt>
                <c:pt idx="1408">
                  <c:v>40634</c:v>
                </c:pt>
                <c:pt idx="1409">
                  <c:v>40635</c:v>
                </c:pt>
                <c:pt idx="1410">
                  <c:v>40639</c:v>
                </c:pt>
                <c:pt idx="1411">
                  <c:v>40640</c:v>
                </c:pt>
                <c:pt idx="1412">
                  <c:v>40641</c:v>
                </c:pt>
                <c:pt idx="1413">
                  <c:v>40644</c:v>
                </c:pt>
                <c:pt idx="1414">
                  <c:v>40645</c:v>
                </c:pt>
                <c:pt idx="1415">
                  <c:v>40646</c:v>
                </c:pt>
                <c:pt idx="1416">
                  <c:v>40647</c:v>
                </c:pt>
                <c:pt idx="1417">
                  <c:v>40648</c:v>
                </c:pt>
                <c:pt idx="1418">
                  <c:v>40651</c:v>
                </c:pt>
                <c:pt idx="1419">
                  <c:v>40652</c:v>
                </c:pt>
                <c:pt idx="1420">
                  <c:v>40653</c:v>
                </c:pt>
                <c:pt idx="1421">
                  <c:v>40654</c:v>
                </c:pt>
                <c:pt idx="1422">
                  <c:v>40655</c:v>
                </c:pt>
                <c:pt idx="1423">
                  <c:v>40658</c:v>
                </c:pt>
                <c:pt idx="1424">
                  <c:v>40659</c:v>
                </c:pt>
                <c:pt idx="1425">
                  <c:v>40660</c:v>
                </c:pt>
                <c:pt idx="1426">
                  <c:v>40661</c:v>
                </c:pt>
                <c:pt idx="1427">
                  <c:v>40662</c:v>
                </c:pt>
                <c:pt idx="1428">
                  <c:v>40666</c:v>
                </c:pt>
                <c:pt idx="1429">
                  <c:v>40667</c:v>
                </c:pt>
                <c:pt idx="1430">
                  <c:v>40668</c:v>
                </c:pt>
                <c:pt idx="1431">
                  <c:v>40669</c:v>
                </c:pt>
                <c:pt idx="1432">
                  <c:v>40672</c:v>
                </c:pt>
                <c:pt idx="1433">
                  <c:v>40673</c:v>
                </c:pt>
                <c:pt idx="1434">
                  <c:v>40674</c:v>
                </c:pt>
                <c:pt idx="1435">
                  <c:v>40675</c:v>
                </c:pt>
                <c:pt idx="1436">
                  <c:v>40676</c:v>
                </c:pt>
                <c:pt idx="1437">
                  <c:v>40679</c:v>
                </c:pt>
                <c:pt idx="1438">
                  <c:v>40680</c:v>
                </c:pt>
                <c:pt idx="1439">
                  <c:v>40681</c:v>
                </c:pt>
                <c:pt idx="1440">
                  <c:v>40682</c:v>
                </c:pt>
                <c:pt idx="1441">
                  <c:v>40683</c:v>
                </c:pt>
                <c:pt idx="1442">
                  <c:v>40686</c:v>
                </c:pt>
                <c:pt idx="1443">
                  <c:v>40687</c:v>
                </c:pt>
                <c:pt idx="1444">
                  <c:v>40688</c:v>
                </c:pt>
                <c:pt idx="1445">
                  <c:v>40689</c:v>
                </c:pt>
                <c:pt idx="1446">
                  <c:v>40690</c:v>
                </c:pt>
                <c:pt idx="1447">
                  <c:v>40693</c:v>
                </c:pt>
                <c:pt idx="1448">
                  <c:v>40694</c:v>
                </c:pt>
                <c:pt idx="1449">
                  <c:v>40695</c:v>
                </c:pt>
                <c:pt idx="1450">
                  <c:v>40696</c:v>
                </c:pt>
                <c:pt idx="1451">
                  <c:v>40697</c:v>
                </c:pt>
                <c:pt idx="1452">
                  <c:v>40701</c:v>
                </c:pt>
                <c:pt idx="1453">
                  <c:v>40702</c:v>
                </c:pt>
                <c:pt idx="1454">
                  <c:v>40703</c:v>
                </c:pt>
                <c:pt idx="1455">
                  <c:v>40704</c:v>
                </c:pt>
                <c:pt idx="1456">
                  <c:v>40707</c:v>
                </c:pt>
                <c:pt idx="1457">
                  <c:v>40708</c:v>
                </c:pt>
                <c:pt idx="1458">
                  <c:v>40709</c:v>
                </c:pt>
                <c:pt idx="1459">
                  <c:v>40710</c:v>
                </c:pt>
                <c:pt idx="1460">
                  <c:v>40711</c:v>
                </c:pt>
                <c:pt idx="1461">
                  <c:v>40714</c:v>
                </c:pt>
                <c:pt idx="1462">
                  <c:v>40715</c:v>
                </c:pt>
                <c:pt idx="1463">
                  <c:v>40716</c:v>
                </c:pt>
                <c:pt idx="1464">
                  <c:v>40717</c:v>
                </c:pt>
                <c:pt idx="1465">
                  <c:v>40718</c:v>
                </c:pt>
                <c:pt idx="1466">
                  <c:v>40721</c:v>
                </c:pt>
                <c:pt idx="1467">
                  <c:v>40722</c:v>
                </c:pt>
                <c:pt idx="1468">
                  <c:v>40723</c:v>
                </c:pt>
                <c:pt idx="1469">
                  <c:v>40724</c:v>
                </c:pt>
                <c:pt idx="1470">
                  <c:v>40725</c:v>
                </c:pt>
                <c:pt idx="1471">
                  <c:v>40728</c:v>
                </c:pt>
                <c:pt idx="1472">
                  <c:v>40729</c:v>
                </c:pt>
                <c:pt idx="1473">
                  <c:v>40730</c:v>
                </c:pt>
                <c:pt idx="1474">
                  <c:v>40731</c:v>
                </c:pt>
                <c:pt idx="1475">
                  <c:v>40732</c:v>
                </c:pt>
                <c:pt idx="1476">
                  <c:v>40735</c:v>
                </c:pt>
                <c:pt idx="1477">
                  <c:v>40736</c:v>
                </c:pt>
                <c:pt idx="1478">
                  <c:v>40737</c:v>
                </c:pt>
                <c:pt idx="1479">
                  <c:v>40738</c:v>
                </c:pt>
                <c:pt idx="1480">
                  <c:v>40739</c:v>
                </c:pt>
                <c:pt idx="1481">
                  <c:v>40742</c:v>
                </c:pt>
                <c:pt idx="1482">
                  <c:v>40743</c:v>
                </c:pt>
                <c:pt idx="1483">
                  <c:v>40744</c:v>
                </c:pt>
                <c:pt idx="1484">
                  <c:v>40745</c:v>
                </c:pt>
                <c:pt idx="1485">
                  <c:v>40746</c:v>
                </c:pt>
                <c:pt idx="1486">
                  <c:v>40749</c:v>
                </c:pt>
                <c:pt idx="1487">
                  <c:v>40750</c:v>
                </c:pt>
                <c:pt idx="1488">
                  <c:v>40751</c:v>
                </c:pt>
                <c:pt idx="1489">
                  <c:v>40752</c:v>
                </c:pt>
                <c:pt idx="1490">
                  <c:v>40753</c:v>
                </c:pt>
                <c:pt idx="1491">
                  <c:v>40756</c:v>
                </c:pt>
                <c:pt idx="1492">
                  <c:v>40757</c:v>
                </c:pt>
                <c:pt idx="1493">
                  <c:v>40758</c:v>
                </c:pt>
                <c:pt idx="1494">
                  <c:v>40759</c:v>
                </c:pt>
                <c:pt idx="1495">
                  <c:v>40760</c:v>
                </c:pt>
                <c:pt idx="1496">
                  <c:v>40763</c:v>
                </c:pt>
                <c:pt idx="1497">
                  <c:v>40764</c:v>
                </c:pt>
                <c:pt idx="1498">
                  <c:v>40765</c:v>
                </c:pt>
                <c:pt idx="1499">
                  <c:v>40766</c:v>
                </c:pt>
                <c:pt idx="1500">
                  <c:v>40767</c:v>
                </c:pt>
                <c:pt idx="1501">
                  <c:v>40770</c:v>
                </c:pt>
                <c:pt idx="1502">
                  <c:v>40771</c:v>
                </c:pt>
                <c:pt idx="1503">
                  <c:v>40772</c:v>
                </c:pt>
                <c:pt idx="1504">
                  <c:v>40773</c:v>
                </c:pt>
                <c:pt idx="1505">
                  <c:v>40774</c:v>
                </c:pt>
                <c:pt idx="1506">
                  <c:v>40777</c:v>
                </c:pt>
                <c:pt idx="1507">
                  <c:v>40778</c:v>
                </c:pt>
                <c:pt idx="1508">
                  <c:v>40779</c:v>
                </c:pt>
                <c:pt idx="1509">
                  <c:v>40780</c:v>
                </c:pt>
                <c:pt idx="1510">
                  <c:v>40781</c:v>
                </c:pt>
                <c:pt idx="1511">
                  <c:v>40784</c:v>
                </c:pt>
                <c:pt idx="1512">
                  <c:v>40785</c:v>
                </c:pt>
                <c:pt idx="1513">
                  <c:v>40786</c:v>
                </c:pt>
                <c:pt idx="1514">
                  <c:v>40787</c:v>
                </c:pt>
                <c:pt idx="1515">
                  <c:v>40788</c:v>
                </c:pt>
                <c:pt idx="1516">
                  <c:v>40791</c:v>
                </c:pt>
                <c:pt idx="1517">
                  <c:v>40792</c:v>
                </c:pt>
                <c:pt idx="1518">
                  <c:v>40793</c:v>
                </c:pt>
                <c:pt idx="1519">
                  <c:v>40794</c:v>
                </c:pt>
                <c:pt idx="1520">
                  <c:v>40795</c:v>
                </c:pt>
                <c:pt idx="1521">
                  <c:v>40799</c:v>
                </c:pt>
                <c:pt idx="1522">
                  <c:v>40800</c:v>
                </c:pt>
                <c:pt idx="1523">
                  <c:v>40801</c:v>
                </c:pt>
                <c:pt idx="1524">
                  <c:v>40802</c:v>
                </c:pt>
                <c:pt idx="1525">
                  <c:v>40805</c:v>
                </c:pt>
                <c:pt idx="1526">
                  <c:v>40806</c:v>
                </c:pt>
                <c:pt idx="1527">
                  <c:v>40807</c:v>
                </c:pt>
                <c:pt idx="1528">
                  <c:v>40808</c:v>
                </c:pt>
                <c:pt idx="1529">
                  <c:v>40809</c:v>
                </c:pt>
                <c:pt idx="1530">
                  <c:v>40812</c:v>
                </c:pt>
                <c:pt idx="1531">
                  <c:v>40813</c:v>
                </c:pt>
                <c:pt idx="1532">
                  <c:v>40814</c:v>
                </c:pt>
                <c:pt idx="1533">
                  <c:v>40815</c:v>
                </c:pt>
                <c:pt idx="1534">
                  <c:v>40816</c:v>
                </c:pt>
                <c:pt idx="1535">
                  <c:v>40824</c:v>
                </c:pt>
                <c:pt idx="1536">
                  <c:v>40825</c:v>
                </c:pt>
                <c:pt idx="1537">
                  <c:v>40826</c:v>
                </c:pt>
                <c:pt idx="1538">
                  <c:v>40827</c:v>
                </c:pt>
                <c:pt idx="1539">
                  <c:v>40828</c:v>
                </c:pt>
                <c:pt idx="1540">
                  <c:v>40829</c:v>
                </c:pt>
                <c:pt idx="1541">
                  <c:v>40830</c:v>
                </c:pt>
                <c:pt idx="1542">
                  <c:v>40833</c:v>
                </c:pt>
                <c:pt idx="1543">
                  <c:v>40834</c:v>
                </c:pt>
                <c:pt idx="1544">
                  <c:v>40835</c:v>
                </c:pt>
                <c:pt idx="1545">
                  <c:v>40836</c:v>
                </c:pt>
                <c:pt idx="1546">
                  <c:v>40837</c:v>
                </c:pt>
                <c:pt idx="1547">
                  <c:v>40840</c:v>
                </c:pt>
                <c:pt idx="1548">
                  <c:v>40841</c:v>
                </c:pt>
                <c:pt idx="1549">
                  <c:v>40842</c:v>
                </c:pt>
                <c:pt idx="1550">
                  <c:v>40843</c:v>
                </c:pt>
                <c:pt idx="1551">
                  <c:v>40844</c:v>
                </c:pt>
                <c:pt idx="1552">
                  <c:v>40847</c:v>
                </c:pt>
                <c:pt idx="1553">
                  <c:v>40848</c:v>
                </c:pt>
                <c:pt idx="1554">
                  <c:v>40849</c:v>
                </c:pt>
                <c:pt idx="1555">
                  <c:v>40850</c:v>
                </c:pt>
                <c:pt idx="1556">
                  <c:v>40851</c:v>
                </c:pt>
                <c:pt idx="1557">
                  <c:v>40854</c:v>
                </c:pt>
                <c:pt idx="1558">
                  <c:v>40855</c:v>
                </c:pt>
                <c:pt idx="1559">
                  <c:v>40856</c:v>
                </c:pt>
                <c:pt idx="1560">
                  <c:v>40857</c:v>
                </c:pt>
                <c:pt idx="1561">
                  <c:v>40858</c:v>
                </c:pt>
                <c:pt idx="1562">
                  <c:v>40861</c:v>
                </c:pt>
                <c:pt idx="1563">
                  <c:v>40862</c:v>
                </c:pt>
                <c:pt idx="1564">
                  <c:v>40863</c:v>
                </c:pt>
                <c:pt idx="1565">
                  <c:v>40864</c:v>
                </c:pt>
                <c:pt idx="1566">
                  <c:v>40865</c:v>
                </c:pt>
                <c:pt idx="1567">
                  <c:v>40868</c:v>
                </c:pt>
                <c:pt idx="1568">
                  <c:v>40869</c:v>
                </c:pt>
                <c:pt idx="1569">
                  <c:v>40870</c:v>
                </c:pt>
                <c:pt idx="1570">
                  <c:v>40871</c:v>
                </c:pt>
                <c:pt idx="1571">
                  <c:v>40872</c:v>
                </c:pt>
                <c:pt idx="1572">
                  <c:v>40875</c:v>
                </c:pt>
                <c:pt idx="1573">
                  <c:v>40876</c:v>
                </c:pt>
                <c:pt idx="1574">
                  <c:v>40877</c:v>
                </c:pt>
                <c:pt idx="1575">
                  <c:v>40878</c:v>
                </c:pt>
                <c:pt idx="1576">
                  <c:v>40879</c:v>
                </c:pt>
                <c:pt idx="1577">
                  <c:v>40882</c:v>
                </c:pt>
                <c:pt idx="1578">
                  <c:v>40883</c:v>
                </c:pt>
                <c:pt idx="1579">
                  <c:v>40884</c:v>
                </c:pt>
                <c:pt idx="1580">
                  <c:v>40885</c:v>
                </c:pt>
                <c:pt idx="1581">
                  <c:v>40886</c:v>
                </c:pt>
                <c:pt idx="1582">
                  <c:v>40889</c:v>
                </c:pt>
                <c:pt idx="1583">
                  <c:v>40890</c:v>
                </c:pt>
                <c:pt idx="1584">
                  <c:v>40891</c:v>
                </c:pt>
                <c:pt idx="1585">
                  <c:v>40892</c:v>
                </c:pt>
                <c:pt idx="1586">
                  <c:v>40893</c:v>
                </c:pt>
                <c:pt idx="1587">
                  <c:v>40896</c:v>
                </c:pt>
                <c:pt idx="1588">
                  <c:v>40897</c:v>
                </c:pt>
                <c:pt idx="1589">
                  <c:v>40898</c:v>
                </c:pt>
                <c:pt idx="1590">
                  <c:v>40899</c:v>
                </c:pt>
                <c:pt idx="1591">
                  <c:v>40900</c:v>
                </c:pt>
                <c:pt idx="1592">
                  <c:v>40903</c:v>
                </c:pt>
                <c:pt idx="1593">
                  <c:v>40904</c:v>
                </c:pt>
                <c:pt idx="1594">
                  <c:v>40905</c:v>
                </c:pt>
                <c:pt idx="1595">
                  <c:v>40906</c:v>
                </c:pt>
                <c:pt idx="1596">
                  <c:v>40907</c:v>
                </c:pt>
                <c:pt idx="1597">
                  <c:v>40908</c:v>
                </c:pt>
                <c:pt idx="1598">
                  <c:v>40912</c:v>
                </c:pt>
                <c:pt idx="1599">
                  <c:v>40913</c:v>
                </c:pt>
                <c:pt idx="1600">
                  <c:v>40914</c:v>
                </c:pt>
                <c:pt idx="1601">
                  <c:v>40917</c:v>
                </c:pt>
                <c:pt idx="1602">
                  <c:v>40918</c:v>
                </c:pt>
                <c:pt idx="1603">
                  <c:v>40919</c:v>
                </c:pt>
                <c:pt idx="1604">
                  <c:v>40920</c:v>
                </c:pt>
                <c:pt idx="1605">
                  <c:v>40921</c:v>
                </c:pt>
                <c:pt idx="1606">
                  <c:v>40924</c:v>
                </c:pt>
                <c:pt idx="1607">
                  <c:v>40925</c:v>
                </c:pt>
                <c:pt idx="1608">
                  <c:v>40926</c:v>
                </c:pt>
                <c:pt idx="1609">
                  <c:v>40927</c:v>
                </c:pt>
                <c:pt idx="1610">
                  <c:v>40928</c:v>
                </c:pt>
                <c:pt idx="1611">
                  <c:v>40929</c:v>
                </c:pt>
                <c:pt idx="1612">
                  <c:v>40937</c:v>
                </c:pt>
                <c:pt idx="1613">
                  <c:v>40938</c:v>
                </c:pt>
                <c:pt idx="1614">
                  <c:v>40939</c:v>
                </c:pt>
                <c:pt idx="1615">
                  <c:v>40940</c:v>
                </c:pt>
                <c:pt idx="1616">
                  <c:v>40941</c:v>
                </c:pt>
                <c:pt idx="1617">
                  <c:v>40942</c:v>
                </c:pt>
                <c:pt idx="1618">
                  <c:v>40945</c:v>
                </c:pt>
                <c:pt idx="1619">
                  <c:v>40946</c:v>
                </c:pt>
                <c:pt idx="1620">
                  <c:v>40947</c:v>
                </c:pt>
                <c:pt idx="1621">
                  <c:v>40948</c:v>
                </c:pt>
                <c:pt idx="1622">
                  <c:v>40949</c:v>
                </c:pt>
                <c:pt idx="1623">
                  <c:v>40952</c:v>
                </c:pt>
                <c:pt idx="1624">
                  <c:v>40953</c:v>
                </c:pt>
                <c:pt idx="1625">
                  <c:v>40954</c:v>
                </c:pt>
                <c:pt idx="1626">
                  <c:v>40955</c:v>
                </c:pt>
                <c:pt idx="1627">
                  <c:v>40956</c:v>
                </c:pt>
                <c:pt idx="1628">
                  <c:v>40959</c:v>
                </c:pt>
                <c:pt idx="1629">
                  <c:v>40960</c:v>
                </c:pt>
                <c:pt idx="1630">
                  <c:v>40961</c:v>
                </c:pt>
                <c:pt idx="1631">
                  <c:v>40962</c:v>
                </c:pt>
                <c:pt idx="1632">
                  <c:v>40963</c:v>
                </c:pt>
                <c:pt idx="1633">
                  <c:v>40966</c:v>
                </c:pt>
                <c:pt idx="1634">
                  <c:v>40967</c:v>
                </c:pt>
                <c:pt idx="1635">
                  <c:v>40968</c:v>
                </c:pt>
                <c:pt idx="1636">
                  <c:v>40969</c:v>
                </c:pt>
                <c:pt idx="1637">
                  <c:v>40970</c:v>
                </c:pt>
                <c:pt idx="1638">
                  <c:v>40973</c:v>
                </c:pt>
                <c:pt idx="1639">
                  <c:v>40974</c:v>
                </c:pt>
                <c:pt idx="1640">
                  <c:v>40975</c:v>
                </c:pt>
                <c:pt idx="1641">
                  <c:v>40976</c:v>
                </c:pt>
                <c:pt idx="1642">
                  <c:v>40977</c:v>
                </c:pt>
                <c:pt idx="1643">
                  <c:v>40980</c:v>
                </c:pt>
                <c:pt idx="1644">
                  <c:v>40981</c:v>
                </c:pt>
                <c:pt idx="1645">
                  <c:v>40982</c:v>
                </c:pt>
                <c:pt idx="1646">
                  <c:v>40983</c:v>
                </c:pt>
                <c:pt idx="1647">
                  <c:v>40984</c:v>
                </c:pt>
                <c:pt idx="1648">
                  <c:v>40987</c:v>
                </c:pt>
                <c:pt idx="1649">
                  <c:v>40988</c:v>
                </c:pt>
                <c:pt idx="1650">
                  <c:v>40989</c:v>
                </c:pt>
                <c:pt idx="1651">
                  <c:v>40990</c:v>
                </c:pt>
                <c:pt idx="1652">
                  <c:v>40991</c:v>
                </c:pt>
                <c:pt idx="1653">
                  <c:v>40994</c:v>
                </c:pt>
                <c:pt idx="1654">
                  <c:v>40995</c:v>
                </c:pt>
                <c:pt idx="1655">
                  <c:v>40996</c:v>
                </c:pt>
                <c:pt idx="1656">
                  <c:v>40997</c:v>
                </c:pt>
                <c:pt idx="1657">
                  <c:v>40998</c:v>
                </c:pt>
                <c:pt idx="1658">
                  <c:v>40999</c:v>
                </c:pt>
                <c:pt idx="1659">
                  <c:v>41000</c:v>
                </c:pt>
                <c:pt idx="1660">
                  <c:v>41004</c:v>
                </c:pt>
                <c:pt idx="1661">
                  <c:v>41005</c:v>
                </c:pt>
                <c:pt idx="1662">
                  <c:v>41008</c:v>
                </c:pt>
                <c:pt idx="1663">
                  <c:v>41009</c:v>
                </c:pt>
                <c:pt idx="1664">
                  <c:v>41010</c:v>
                </c:pt>
                <c:pt idx="1665">
                  <c:v>41011</c:v>
                </c:pt>
                <c:pt idx="1666">
                  <c:v>41012</c:v>
                </c:pt>
                <c:pt idx="1667">
                  <c:v>41015</c:v>
                </c:pt>
                <c:pt idx="1668">
                  <c:v>41016</c:v>
                </c:pt>
                <c:pt idx="1669">
                  <c:v>41017</c:v>
                </c:pt>
                <c:pt idx="1670">
                  <c:v>41018</c:v>
                </c:pt>
                <c:pt idx="1671">
                  <c:v>41019</c:v>
                </c:pt>
                <c:pt idx="1672">
                  <c:v>41022</c:v>
                </c:pt>
                <c:pt idx="1673">
                  <c:v>41023</c:v>
                </c:pt>
                <c:pt idx="1674">
                  <c:v>41024</c:v>
                </c:pt>
                <c:pt idx="1675">
                  <c:v>41025</c:v>
                </c:pt>
                <c:pt idx="1676">
                  <c:v>41026</c:v>
                </c:pt>
                <c:pt idx="1677">
                  <c:v>41027</c:v>
                </c:pt>
                <c:pt idx="1678">
                  <c:v>41031</c:v>
                </c:pt>
                <c:pt idx="1679">
                  <c:v>41032</c:v>
                </c:pt>
                <c:pt idx="1680">
                  <c:v>41033</c:v>
                </c:pt>
                <c:pt idx="1681">
                  <c:v>41036</c:v>
                </c:pt>
                <c:pt idx="1682">
                  <c:v>41037</c:v>
                </c:pt>
                <c:pt idx="1683">
                  <c:v>41038</c:v>
                </c:pt>
                <c:pt idx="1684">
                  <c:v>41039</c:v>
                </c:pt>
                <c:pt idx="1685">
                  <c:v>41040</c:v>
                </c:pt>
                <c:pt idx="1686">
                  <c:v>41043</c:v>
                </c:pt>
                <c:pt idx="1687">
                  <c:v>41044</c:v>
                </c:pt>
                <c:pt idx="1688">
                  <c:v>41045</c:v>
                </c:pt>
                <c:pt idx="1689">
                  <c:v>41046</c:v>
                </c:pt>
                <c:pt idx="1690">
                  <c:v>41047</c:v>
                </c:pt>
                <c:pt idx="1691">
                  <c:v>41050</c:v>
                </c:pt>
                <c:pt idx="1692">
                  <c:v>41051</c:v>
                </c:pt>
                <c:pt idx="1693">
                  <c:v>41052</c:v>
                </c:pt>
                <c:pt idx="1694">
                  <c:v>41053</c:v>
                </c:pt>
                <c:pt idx="1695">
                  <c:v>41054</c:v>
                </c:pt>
                <c:pt idx="1696">
                  <c:v>41057</c:v>
                </c:pt>
                <c:pt idx="1697">
                  <c:v>41058</c:v>
                </c:pt>
                <c:pt idx="1698">
                  <c:v>41059</c:v>
                </c:pt>
                <c:pt idx="1699">
                  <c:v>41060</c:v>
                </c:pt>
                <c:pt idx="1700">
                  <c:v>41061</c:v>
                </c:pt>
                <c:pt idx="1701">
                  <c:v>41064</c:v>
                </c:pt>
                <c:pt idx="1702">
                  <c:v>41065</c:v>
                </c:pt>
                <c:pt idx="1703">
                  <c:v>41066</c:v>
                </c:pt>
                <c:pt idx="1704">
                  <c:v>41067</c:v>
                </c:pt>
                <c:pt idx="1705">
                  <c:v>41068</c:v>
                </c:pt>
                <c:pt idx="1706">
                  <c:v>41071</c:v>
                </c:pt>
                <c:pt idx="1707">
                  <c:v>41072</c:v>
                </c:pt>
                <c:pt idx="1708">
                  <c:v>41073</c:v>
                </c:pt>
                <c:pt idx="1709">
                  <c:v>41074</c:v>
                </c:pt>
                <c:pt idx="1710">
                  <c:v>41075</c:v>
                </c:pt>
                <c:pt idx="1711">
                  <c:v>41078</c:v>
                </c:pt>
                <c:pt idx="1712">
                  <c:v>41079</c:v>
                </c:pt>
                <c:pt idx="1713">
                  <c:v>41080</c:v>
                </c:pt>
                <c:pt idx="1714">
                  <c:v>41081</c:v>
                </c:pt>
                <c:pt idx="1715">
                  <c:v>41085</c:v>
                </c:pt>
                <c:pt idx="1716">
                  <c:v>41086</c:v>
                </c:pt>
                <c:pt idx="1717">
                  <c:v>41087</c:v>
                </c:pt>
                <c:pt idx="1718">
                  <c:v>41088</c:v>
                </c:pt>
                <c:pt idx="1719">
                  <c:v>41089</c:v>
                </c:pt>
                <c:pt idx="1720">
                  <c:v>41092</c:v>
                </c:pt>
                <c:pt idx="1721">
                  <c:v>41093</c:v>
                </c:pt>
                <c:pt idx="1722">
                  <c:v>41094</c:v>
                </c:pt>
                <c:pt idx="1723">
                  <c:v>41095</c:v>
                </c:pt>
                <c:pt idx="1724">
                  <c:v>41096</c:v>
                </c:pt>
                <c:pt idx="1725">
                  <c:v>41099</c:v>
                </c:pt>
                <c:pt idx="1726">
                  <c:v>41100</c:v>
                </c:pt>
                <c:pt idx="1727">
                  <c:v>41101</c:v>
                </c:pt>
                <c:pt idx="1728">
                  <c:v>41102</c:v>
                </c:pt>
                <c:pt idx="1729">
                  <c:v>41103</c:v>
                </c:pt>
                <c:pt idx="1730">
                  <c:v>41106</c:v>
                </c:pt>
                <c:pt idx="1731">
                  <c:v>41107</c:v>
                </c:pt>
                <c:pt idx="1732">
                  <c:v>41108</c:v>
                </c:pt>
                <c:pt idx="1733">
                  <c:v>41109</c:v>
                </c:pt>
                <c:pt idx="1734">
                  <c:v>41110</c:v>
                </c:pt>
                <c:pt idx="1735">
                  <c:v>41113</c:v>
                </c:pt>
                <c:pt idx="1736">
                  <c:v>41114</c:v>
                </c:pt>
                <c:pt idx="1737">
                  <c:v>41115</c:v>
                </c:pt>
                <c:pt idx="1738">
                  <c:v>41116</c:v>
                </c:pt>
                <c:pt idx="1739">
                  <c:v>41117</c:v>
                </c:pt>
                <c:pt idx="1740">
                  <c:v>41120</c:v>
                </c:pt>
                <c:pt idx="1741">
                  <c:v>41121</c:v>
                </c:pt>
                <c:pt idx="1742">
                  <c:v>41122</c:v>
                </c:pt>
                <c:pt idx="1743">
                  <c:v>41123</c:v>
                </c:pt>
                <c:pt idx="1744">
                  <c:v>41124</c:v>
                </c:pt>
                <c:pt idx="1745">
                  <c:v>41127</c:v>
                </c:pt>
                <c:pt idx="1746">
                  <c:v>41128</c:v>
                </c:pt>
                <c:pt idx="1747">
                  <c:v>41129</c:v>
                </c:pt>
                <c:pt idx="1748">
                  <c:v>41130</c:v>
                </c:pt>
                <c:pt idx="1749">
                  <c:v>41131</c:v>
                </c:pt>
                <c:pt idx="1750">
                  <c:v>41134</c:v>
                </c:pt>
                <c:pt idx="1751">
                  <c:v>41135</c:v>
                </c:pt>
                <c:pt idx="1752">
                  <c:v>41136</c:v>
                </c:pt>
                <c:pt idx="1753">
                  <c:v>41137</c:v>
                </c:pt>
                <c:pt idx="1754">
                  <c:v>41138</c:v>
                </c:pt>
                <c:pt idx="1755">
                  <c:v>41141</c:v>
                </c:pt>
                <c:pt idx="1756">
                  <c:v>41142</c:v>
                </c:pt>
                <c:pt idx="1757">
                  <c:v>41143</c:v>
                </c:pt>
                <c:pt idx="1758">
                  <c:v>41144</c:v>
                </c:pt>
                <c:pt idx="1759">
                  <c:v>41145</c:v>
                </c:pt>
                <c:pt idx="1760">
                  <c:v>41148</c:v>
                </c:pt>
                <c:pt idx="1761">
                  <c:v>41149</c:v>
                </c:pt>
                <c:pt idx="1762">
                  <c:v>41150</c:v>
                </c:pt>
                <c:pt idx="1763">
                  <c:v>41151</c:v>
                </c:pt>
                <c:pt idx="1764">
                  <c:v>41152</c:v>
                </c:pt>
                <c:pt idx="1765">
                  <c:v>41155</c:v>
                </c:pt>
                <c:pt idx="1766">
                  <c:v>41156</c:v>
                </c:pt>
                <c:pt idx="1767">
                  <c:v>41157</c:v>
                </c:pt>
                <c:pt idx="1768">
                  <c:v>41158</c:v>
                </c:pt>
                <c:pt idx="1769">
                  <c:v>41159</c:v>
                </c:pt>
                <c:pt idx="1770">
                  <c:v>41162</c:v>
                </c:pt>
                <c:pt idx="1771">
                  <c:v>41163</c:v>
                </c:pt>
                <c:pt idx="1772">
                  <c:v>41164</c:v>
                </c:pt>
                <c:pt idx="1773">
                  <c:v>41165</c:v>
                </c:pt>
                <c:pt idx="1774">
                  <c:v>41166</c:v>
                </c:pt>
                <c:pt idx="1775">
                  <c:v>41169</c:v>
                </c:pt>
                <c:pt idx="1776">
                  <c:v>41170</c:v>
                </c:pt>
                <c:pt idx="1777">
                  <c:v>41171</c:v>
                </c:pt>
                <c:pt idx="1778">
                  <c:v>41172</c:v>
                </c:pt>
                <c:pt idx="1779">
                  <c:v>41173</c:v>
                </c:pt>
                <c:pt idx="1780">
                  <c:v>41176</c:v>
                </c:pt>
                <c:pt idx="1781">
                  <c:v>41177</c:v>
                </c:pt>
                <c:pt idx="1782">
                  <c:v>41178</c:v>
                </c:pt>
                <c:pt idx="1783">
                  <c:v>41179</c:v>
                </c:pt>
                <c:pt idx="1784">
                  <c:v>41180</c:v>
                </c:pt>
                <c:pt idx="1785">
                  <c:v>41181</c:v>
                </c:pt>
                <c:pt idx="1786">
                  <c:v>41190</c:v>
                </c:pt>
                <c:pt idx="1787">
                  <c:v>41191</c:v>
                </c:pt>
                <c:pt idx="1788">
                  <c:v>41192</c:v>
                </c:pt>
                <c:pt idx="1789">
                  <c:v>41193</c:v>
                </c:pt>
                <c:pt idx="1790">
                  <c:v>41194</c:v>
                </c:pt>
                <c:pt idx="1791">
                  <c:v>41197</c:v>
                </c:pt>
                <c:pt idx="1792">
                  <c:v>41198</c:v>
                </c:pt>
                <c:pt idx="1793">
                  <c:v>41199</c:v>
                </c:pt>
                <c:pt idx="1794">
                  <c:v>41200</c:v>
                </c:pt>
                <c:pt idx="1795">
                  <c:v>41201</c:v>
                </c:pt>
                <c:pt idx="1796">
                  <c:v>41204</c:v>
                </c:pt>
                <c:pt idx="1797">
                  <c:v>41205</c:v>
                </c:pt>
                <c:pt idx="1798">
                  <c:v>41206</c:v>
                </c:pt>
                <c:pt idx="1799">
                  <c:v>41207</c:v>
                </c:pt>
                <c:pt idx="1800">
                  <c:v>41208</c:v>
                </c:pt>
                <c:pt idx="1801">
                  <c:v>41211</c:v>
                </c:pt>
                <c:pt idx="1802">
                  <c:v>41212</c:v>
                </c:pt>
                <c:pt idx="1803">
                  <c:v>41213</c:v>
                </c:pt>
                <c:pt idx="1804">
                  <c:v>41214</c:v>
                </c:pt>
                <c:pt idx="1805">
                  <c:v>41215</c:v>
                </c:pt>
                <c:pt idx="1806">
                  <c:v>41218</c:v>
                </c:pt>
                <c:pt idx="1807">
                  <c:v>41219</c:v>
                </c:pt>
                <c:pt idx="1808">
                  <c:v>41220</c:v>
                </c:pt>
                <c:pt idx="1809">
                  <c:v>41221</c:v>
                </c:pt>
                <c:pt idx="1810">
                  <c:v>41222</c:v>
                </c:pt>
                <c:pt idx="1811">
                  <c:v>41225</c:v>
                </c:pt>
                <c:pt idx="1812">
                  <c:v>41226</c:v>
                </c:pt>
                <c:pt idx="1813">
                  <c:v>41227</c:v>
                </c:pt>
                <c:pt idx="1814">
                  <c:v>41228</c:v>
                </c:pt>
                <c:pt idx="1815">
                  <c:v>41229</c:v>
                </c:pt>
                <c:pt idx="1816">
                  <c:v>41232</c:v>
                </c:pt>
                <c:pt idx="1817">
                  <c:v>41233</c:v>
                </c:pt>
                <c:pt idx="1818">
                  <c:v>41234</c:v>
                </c:pt>
                <c:pt idx="1819">
                  <c:v>41235</c:v>
                </c:pt>
                <c:pt idx="1820">
                  <c:v>41236</c:v>
                </c:pt>
                <c:pt idx="1821">
                  <c:v>41239</c:v>
                </c:pt>
                <c:pt idx="1822">
                  <c:v>41240</c:v>
                </c:pt>
                <c:pt idx="1823">
                  <c:v>41241</c:v>
                </c:pt>
                <c:pt idx="1824">
                  <c:v>41242</c:v>
                </c:pt>
                <c:pt idx="1825">
                  <c:v>41243</c:v>
                </c:pt>
                <c:pt idx="1826">
                  <c:v>41246</c:v>
                </c:pt>
                <c:pt idx="1827">
                  <c:v>41247</c:v>
                </c:pt>
                <c:pt idx="1828">
                  <c:v>41248</c:v>
                </c:pt>
                <c:pt idx="1829">
                  <c:v>41249</c:v>
                </c:pt>
                <c:pt idx="1830">
                  <c:v>41250</c:v>
                </c:pt>
                <c:pt idx="1831">
                  <c:v>41253</c:v>
                </c:pt>
                <c:pt idx="1832">
                  <c:v>41254</c:v>
                </c:pt>
                <c:pt idx="1833">
                  <c:v>41255</c:v>
                </c:pt>
                <c:pt idx="1834">
                  <c:v>41256</c:v>
                </c:pt>
                <c:pt idx="1835">
                  <c:v>41257</c:v>
                </c:pt>
                <c:pt idx="1836">
                  <c:v>41260</c:v>
                </c:pt>
                <c:pt idx="1837">
                  <c:v>41261</c:v>
                </c:pt>
                <c:pt idx="1838">
                  <c:v>41262</c:v>
                </c:pt>
                <c:pt idx="1839">
                  <c:v>41263</c:v>
                </c:pt>
                <c:pt idx="1840">
                  <c:v>41264</c:v>
                </c:pt>
                <c:pt idx="1841">
                  <c:v>41267</c:v>
                </c:pt>
                <c:pt idx="1842">
                  <c:v>41268</c:v>
                </c:pt>
                <c:pt idx="1843">
                  <c:v>41269</c:v>
                </c:pt>
                <c:pt idx="1844">
                  <c:v>41270</c:v>
                </c:pt>
                <c:pt idx="1845">
                  <c:v>41271</c:v>
                </c:pt>
                <c:pt idx="1846">
                  <c:v>41274</c:v>
                </c:pt>
                <c:pt idx="1847">
                  <c:v>41278</c:v>
                </c:pt>
                <c:pt idx="1848">
                  <c:v>41279</c:v>
                </c:pt>
                <c:pt idx="1849">
                  <c:v>41280</c:v>
                </c:pt>
                <c:pt idx="1850">
                  <c:v>41281</c:v>
                </c:pt>
                <c:pt idx="1851">
                  <c:v>41282</c:v>
                </c:pt>
                <c:pt idx="1852">
                  <c:v>41283</c:v>
                </c:pt>
                <c:pt idx="1853">
                  <c:v>41284</c:v>
                </c:pt>
                <c:pt idx="1854">
                  <c:v>41285</c:v>
                </c:pt>
                <c:pt idx="1855">
                  <c:v>41288</c:v>
                </c:pt>
                <c:pt idx="1856">
                  <c:v>41289</c:v>
                </c:pt>
                <c:pt idx="1857">
                  <c:v>41290</c:v>
                </c:pt>
                <c:pt idx="1858">
                  <c:v>41291</c:v>
                </c:pt>
                <c:pt idx="1859">
                  <c:v>41292</c:v>
                </c:pt>
                <c:pt idx="1860">
                  <c:v>41295</c:v>
                </c:pt>
                <c:pt idx="1861">
                  <c:v>41296</c:v>
                </c:pt>
                <c:pt idx="1862">
                  <c:v>41297</c:v>
                </c:pt>
                <c:pt idx="1863">
                  <c:v>41298</c:v>
                </c:pt>
                <c:pt idx="1864">
                  <c:v>41299</c:v>
                </c:pt>
                <c:pt idx="1865">
                  <c:v>41302</c:v>
                </c:pt>
                <c:pt idx="1866">
                  <c:v>41303</c:v>
                </c:pt>
                <c:pt idx="1867">
                  <c:v>41304</c:v>
                </c:pt>
                <c:pt idx="1868">
                  <c:v>41305</c:v>
                </c:pt>
                <c:pt idx="1869">
                  <c:v>41306</c:v>
                </c:pt>
                <c:pt idx="1870">
                  <c:v>41309</c:v>
                </c:pt>
                <c:pt idx="1871">
                  <c:v>41310</c:v>
                </c:pt>
                <c:pt idx="1872">
                  <c:v>41311</c:v>
                </c:pt>
                <c:pt idx="1873">
                  <c:v>41312</c:v>
                </c:pt>
                <c:pt idx="1874">
                  <c:v>41313</c:v>
                </c:pt>
                <c:pt idx="1875">
                  <c:v>41321</c:v>
                </c:pt>
                <c:pt idx="1876">
                  <c:v>41322</c:v>
                </c:pt>
                <c:pt idx="1877">
                  <c:v>41323</c:v>
                </c:pt>
                <c:pt idx="1878">
                  <c:v>41324</c:v>
                </c:pt>
                <c:pt idx="1879">
                  <c:v>41325</c:v>
                </c:pt>
                <c:pt idx="1880">
                  <c:v>41326</c:v>
                </c:pt>
                <c:pt idx="1881">
                  <c:v>41327</c:v>
                </c:pt>
                <c:pt idx="1882">
                  <c:v>41330</c:v>
                </c:pt>
                <c:pt idx="1883">
                  <c:v>41331</c:v>
                </c:pt>
                <c:pt idx="1884">
                  <c:v>41332</c:v>
                </c:pt>
                <c:pt idx="1885">
                  <c:v>41333</c:v>
                </c:pt>
                <c:pt idx="1886">
                  <c:v>41334</c:v>
                </c:pt>
                <c:pt idx="1887">
                  <c:v>41337</c:v>
                </c:pt>
                <c:pt idx="1888">
                  <c:v>41338</c:v>
                </c:pt>
                <c:pt idx="1889">
                  <c:v>41339</c:v>
                </c:pt>
                <c:pt idx="1890">
                  <c:v>41340</c:v>
                </c:pt>
                <c:pt idx="1891">
                  <c:v>41341</c:v>
                </c:pt>
                <c:pt idx="1892">
                  <c:v>41344</c:v>
                </c:pt>
                <c:pt idx="1893">
                  <c:v>41345</c:v>
                </c:pt>
                <c:pt idx="1894">
                  <c:v>41346</c:v>
                </c:pt>
                <c:pt idx="1895">
                  <c:v>41347</c:v>
                </c:pt>
                <c:pt idx="1896">
                  <c:v>41348</c:v>
                </c:pt>
                <c:pt idx="1897">
                  <c:v>41351</c:v>
                </c:pt>
                <c:pt idx="1898">
                  <c:v>41352</c:v>
                </c:pt>
                <c:pt idx="1899">
                  <c:v>41353</c:v>
                </c:pt>
                <c:pt idx="1900">
                  <c:v>41354</c:v>
                </c:pt>
                <c:pt idx="1901">
                  <c:v>41355</c:v>
                </c:pt>
                <c:pt idx="1902">
                  <c:v>41358</c:v>
                </c:pt>
                <c:pt idx="1903">
                  <c:v>41359</c:v>
                </c:pt>
                <c:pt idx="1904">
                  <c:v>41360</c:v>
                </c:pt>
                <c:pt idx="1905">
                  <c:v>41361</c:v>
                </c:pt>
                <c:pt idx="1906">
                  <c:v>41362</c:v>
                </c:pt>
                <c:pt idx="1907">
                  <c:v>41365</c:v>
                </c:pt>
                <c:pt idx="1908">
                  <c:v>41366</c:v>
                </c:pt>
                <c:pt idx="1909">
                  <c:v>41367</c:v>
                </c:pt>
                <c:pt idx="1910">
                  <c:v>41371</c:v>
                </c:pt>
                <c:pt idx="1911">
                  <c:v>41372</c:v>
                </c:pt>
                <c:pt idx="1912">
                  <c:v>41373</c:v>
                </c:pt>
                <c:pt idx="1913">
                  <c:v>41374</c:v>
                </c:pt>
                <c:pt idx="1914">
                  <c:v>41375</c:v>
                </c:pt>
                <c:pt idx="1915">
                  <c:v>41376</c:v>
                </c:pt>
                <c:pt idx="1916">
                  <c:v>41379</c:v>
                </c:pt>
                <c:pt idx="1917">
                  <c:v>41380</c:v>
                </c:pt>
                <c:pt idx="1918">
                  <c:v>41381</c:v>
                </c:pt>
                <c:pt idx="1919">
                  <c:v>41382</c:v>
                </c:pt>
                <c:pt idx="1920">
                  <c:v>41383</c:v>
                </c:pt>
                <c:pt idx="1921">
                  <c:v>41386</c:v>
                </c:pt>
                <c:pt idx="1922">
                  <c:v>41387</c:v>
                </c:pt>
                <c:pt idx="1923">
                  <c:v>41388</c:v>
                </c:pt>
                <c:pt idx="1924">
                  <c:v>41389</c:v>
                </c:pt>
                <c:pt idx="1925">
                  <c:v>41390</c:v>
                </c:pt>
                <c:pt idx="1926">
                  <c:v>41391</c:v>
                </c:pt>
                <c:pt idx="1927">
                  <c:v>41392</c:v>
                </c:pt>
                <c:pt idx="1928">
                  <c:v>41396</c:v>
                </c:pt>
                <c:pt idx="1929">
                  <c:v>41397</c:v>
                </c:pt>
                <c:pt idx="1930">
                  <c:v>41400</c:v>
                </c:pt>
                <c:pt idx="1931">
                  <c:v>41401</c:v>
                </c:pt>
                <c:pt idx="1932">
                  <c:v>41402</c:v>
                </c:pt>
                <c:pt idx="1933">
                  <c:v>41403</c:v>
                </c:pt>
                <c:pt idx="1934">
                  <c:v>41404</c:v>
                </c:pt>
                <c:pt idx="1935">
                  <c:v>41407</c:v>
                </c:pt>
                <c:pt idx="1936">
                  <c:v>41408</c:v>
                </c:pt>
                <c:pt idx="1937">
                  <c:v>41409</c:v>
                </c:pt>
                <c:pt idx="1938">
                  <c:v>41410</c:v>
                </c:pt>
                <c:pt idx="1939">
                  <c:v>41411</c:v>
                </c:pt>
                <c:pt idx="1940">
                  <c:v>41414</c:v>
                </c:pt>
                <c:pt idx="1941">
                  <c:v>41415</c:v>
                </c:pt>
                <c:pt idx="1942">
                  <c:v>41416</c:v>
                </c:pt>
                <c:pt idx="1943">
                  <c:v>41417</c:v>
                </c:pt>
                <c:pt idx="1944">
                  <c:v>41418</c:v>
                </c:pt>
                <c:pt idx="1945">
                  <c:v>41421</c:v>
                </c:pt>
                <c:pt idx="1946">
                  <c:v>41422</c:v>
                </c:pt>
                <c:pt idx="1947">
                  <c:v>41423</c:v>
                </c:pt>
                <c:pt idx="1948">
                  <c:v>41424</c:v>
                </c:pt>
                <c:pt idx="1949">
                  <c:v>41425</c:v>
                </c:pt>
                <c:pt idx="1950">
                  <c:v>41428</c:v>
                </c:pt>
                <c:pt idx="1951">
                  <c:v>41429</c:v>
                </c:pt>
                <c:pt idx="1952">
                  <c:v>41430</c:v>
                </c:pt>
                <c:pt idx="1953">
                  <c:v>41431</c:v>
                </c:pt>
                <c:pt idx="1954">
                  <c:v>41432</c:v>
                </c:pt>
                <c:pt idx="1955">
                  <c:v>41433</c:v>
                </c:pt>
                <c:pt idx="1956">
                  <c:v>41434</c:v>
                </c:pt>
                <c:pt idx="1957">
                  <c:v>41438</c:v>
                </c:pt>
                <c:pt idx="1958">
                  <c:v>41439</c:v>
                </c:pt>
                <c:pt idx="1959">
                  <c:v>41442</c:v>
                </c:pt>
                <c:pt idx="1960">
                  <c:v>41443</c:v>
                </c:pt>
                <c:pt idx="1961">
                  <c:v>41444</c:v>
                </c:pt>
                <c:pt idx="1962">
                  <c:v>41445</c:v>
                </c:pt>
                <c:pt idx="1963">
                  <c:v>41446</c:v>
                </c:pt>
                <c:pt idx="1964">
                  <c:v>41449</c:v>
                </c:pt>
                <c:pt idx="1965">
                  <c:v>41450</c:v>
                </c:pt>
                <c:pt idx="1966">
                  <c:v>41451</c:v>
                </c:pt>
                <c:pt idx="1967">
                  <c:v>41452</c:v>
                </c:pt>
                <c:pt idx="1968">
                  <c:v>41453</c:v>
                </c:pt>
                <c:pt idx="1969">
                  <c:v>41456</c:v>
                </c:pt>
                <c:pt idx="1970">
                  <c:v>41457</c:v>
                </c:pt>
                <c:pt idx="1971">
                  <c:v>41458</c:v>
                </c:pt>
                <c:pt idx="1972">
                  <c:v>41459</c:v>
                </c:pt>
                <c:pt idx="1973">
                  <c:v>41460</c:v>
                </c:pt>
                <c:pt idx="1974">
                  <c:v>41463</c:v>
                </c:pt>
                <c:pt idx="1975">
                  <c:v>41464</c:v>
                </c:pt>
                <c:pt idx="1976">
                  <c:v>41465</c:v>
                </c:pt>
                <c:pt idx="1977">
                  <c:v>41466</c:v>
                </c:pt>
                <c:pt idx="1978">
                  <c:v>41467</c:v>
                </c:pt>
                <c:pt idx="1979">
                  <c:v>41470</c:v>
                </c:pt>
                <c:pt idx="1980">
                  <c:v>41471</c:v>
                </c:pt>
                <c:pt idx="1981">
                  <c:v>41472</c:v>
                </c:pt>
                <c:pt idx="1982">
                  <c:v>41473</c:v>
                </c:pt>
                <c:pt idx="1983">
                  <c:v>41474</c:v>
                </c:pt>
                <c:pt idx="1984">
                  <c:v>41477</c:v>
                </c:pt>
                <c:pt idx="1985">
                  <c:v>41478</c:v>
                </c:pt>
                <c:pt idx="1986">
                  <c:v>41479</c:v>
                </c:pt>
                <c:pt idx="1987">
                  <c:v>41480</c:v>
                </c:pt>
                <c:pt idx="1988">
                  <c:v>41481</c:v>
                </c:pt>
                <c:pt idx="1989">
                  <c:v>41484</c:v>
                </c:pt>
                <c:pt idx="1990">
                  <c:v>41485</c:v>
                </c:pt>
                <c:pt idx="1991">
                  <c:v>41486</c:v>
                </c:pt>
                <c:pt idx="1992">
                  <c:v>41487</c:v>
                </c:pt>
                <c:pt idx="1993">
                  <c:v>41488</c:v>
                </c:pt>
                <c:pt idx="1994">
                  <c:v>41491</c:v>
                </c:pt>
                <c:pt idx="1995">
                  <c:v>41492</c:v>
                </c:pt>
                <c:pt idx="1996">
                  <c:v>41493</c:v>
                </c:pt>
                <c:pt idx="1997">
                  <c:v>41494</c:v>
                </c:pt>
                <c:pt idx="1998">
                  <c:v>41495</c:v>
                </c:pt>
                <c:pt idx="1999">
                  <c:v>41498</c:v>
                </c:pt>
                <c:pt idx="2000">
                  <c:v>41499</c:v>
                </c:pt>
                <c:pt idx="2001">
                  <c:v>41500</c:v>
                </c:pt>
                <c:pt idx="2002">
                  <c:v>41501</c:v>
                </c:pt>
                <c:pt idx="2003">
                  <c:v>41502</c:v>
                </c:pt>
                <c:pt idx="2004">
                  <c:v>41505</c:v>
                </c:pt>
                <c:pt idx="2005">
                  <c:v>41506</c:v>
                </c:pt>
                <c:pt idx="2006">
                  <c:v>41507</c:v>
                </c:pt>
                <c:pt idx="2007">
                  <c:v>41508</c:v>
                </c:pt>
                <c:pt idx="2008">
                  <c:v>41509</c:v>
                </c:pt>
                <c:pt idx="2009">
                  <c:v>41512</c:v>
                </c:pt>
                <c:pt idx="2010">
                  <c:v>41513</c:v>
                </c:pt>
                <c:pt idx="2011">
                  <c:v>41514</c:v>
                </c:pt>
                <c:pt idx="2012">
                  <c:v>41515</c:v>
                </c:pt>
                <c:pt idx="2013">
                  <c:v>41516</c:v>
                </c:pt>
                <c:pt idx="2014">
                  <c:v>41519</c:v>
                </c:pt>
                <c:pt idx="2015">
                  <c:v>41520</c:v>
                </c:pt>
                <c:pt idx="2016">
                  <c:v>41521</c:v>
                </c:pt>
                <c:pt idx="2017">
                  <c:v>41522</c:v>
                </c:pt>
                <c:pt idx="2018">
                  <c:v>41523</c:v>
                </c:pt>
                <c:pt idx="2019">
                  <c:v>41526</c:v>
                </c:pt>
                <c:pt idx="2020">
                  <c:v>41527</c:v>
                </c:pt>
                <c:pt idx="2021">
                  <c:v>41528</c:v>
                </c:pt>
                <c:pt idx="2022">
                  <c:v>41529</c:v>
                </c:pt>
                <c:pt idx="2023">
                  <c:v>41530</c:v>
                </c:pt>
                <c:pt idx="2024">
                  <c:v>41533</c:v>
                </c:pt>
                <c:pt idx="2025">
                  <c:v>41534</c:v>
                </c:pt>
                <c:pt idx="2026">
                  <c:v>41535</c:v>
                </c:pt>
                <c:pt idx="2027">
                  <c:v>41539</c:v>
                </c:pt>
                <c:pt idx="2028">
                  <c:v>41540</c:v>
                </c:pt>
                <c:pt idx="2029">
                  <c:v>41541</c:v>
                </c:pt>
                <c:pt idx="2030">
                  <c:v>41542</c:v>
                </c:pt>
                <c:pt idx="2031">
                  <c:v>41543</c:v>
                </c:pt>
                <c:pt idx="2032">
                  <c:v>41544</c:v>
                </c:pt>
                <c:pt idx="2033">
                  <c:v>41546</c:v>
                </c:pt>
                <c:pt idx="2034">
                  <c:v>41547</c:v>
                </c:pt>
                <c:pt idx="2035">
                  <c:v>41555</c:v>
                </c:pt>
                <c:pt idx="2036">
                  <c:v>41556</c:v>
                </c:pt>
                <c:pt idx="2037">
                  <c:v>41557</c:v>
                </c:pt>
                <c:pt idx="2038">
                  <c:v>41558</c:v>
                </c:pt>
                <c:pt idx="2039">
                  <c:v>41559</c:v>
                </c:pt>
                <c:pt idx="2040">
                  <c:v>41561</c:v>
                </c:pt>
                <c:pt idx="2041">
                  <c:v>41562</c:v>
                </c:pt>
                <c:pt idx="2042">
                  <c:v>41563</c:v>
                </c:pt>
                <c:pt idx="2043">
                  <c:v>41564</c:v>
                </c:pt>
                <c:pt idx="2044">
                  <c:v>41565</c:v>
                </c:pt>
                <c:pt idx="2045">
                  <c:v>41568</c:v>
                </c:pt>
                <c:pt idx="2046">
                  <c:v>41569</c:v>
                </c:pt>
                <c:pt idx="2047">
                  <c:v>41570</c:v>
                </c:pt>
                <c:pt idx="2048">
                  <c:v>41571</c:v>
                </c:pt>
                <c:pt idx="2049">
                  <c:v>41572</c:v>
                </c:pt>
                <c:pt idx="2050">
                  <c:v>41575</c:v>
                </c:pt>
                <c:pt idx="2051">
                  <c:v>41576</c:v>
                </c:pt>
                <c:pt idx="2052">
                  <c:v>41577</c:v>
                </c:pt>
                <c:pt idx="2053">
                  <c:v>41578</c:v>
                </c:pt>
                <c:pt idx="2054">
                  <c:v>41579</c:v>
                </c:pt>
                <c:pt idx="2055">
                  <c:v>41582</c:v>
                </c:pt>
                <c:pt idx="2056">
                  <c:v>41583</c:v>
                </c:pt>
                <c:pt idx="2057">
                  <c:v>41584</c:v>
                </c:pt>
                <c:pt idx="2058">
                  <c:v>41585</c:v>
                </c:pt>
                <c:pt idx="2059">
                  <c:v>41586</c:v>
                </c:pt>
                <c:pt idx="2060">
                  <c:v>41589</c:v>
                </c:pt>
                <c:pt idx="2061">
                  <c:v>41590</c:v>
                </c:pt>
                <c:pt idx="2062">
                  <c:v>41591</c:v>
                </c:pt>
                <c:pt idx="2063">
                  <c:v>41592</c:v>
                </c:pt>
                <c:pt idx="2064">
                  <c:v>41593</c:v>
                </c:pt>
                <c:pt idx="2065">
                  <c:v>41596</c:v>
                </c:pt>
                <c:pt idx="2066">
                  <c:v>41597</c:v>
                </c:pt>
                <c:pt idx="2067">
                  <c:v>41598</c:v>
                </c:pt>
                <c:pt idx="2068">
                  <c:v>41599</c:v>
                </c:pt>
                <c:pt idx="2069">
                  <c:v>41600</c:v>
                </c:pt>
                <c:pt idx="2070">
                  <c:v>41603</c:v>
                </c:pt>
                <c:pt idx="2071">
                  <c:v>41604</c:v>
                </c:pt>
                <c:pt idx="2072">
                  <c:v>41605</c:v>
                </c:pt>
                <c:pt idx="2073">
                  <c:v>41606</c:v>
                </c:pt>
                <c:pt idx="2074">
                  <c:v>41607</c:v>
                </c:pt>
                <c:pt idx="2075">
                  <c:v>41610</c:v>
                </c:pt>
                <c:pt idx="2076">
                  <c:v>41611</c:v>
                </c:pt>
                <c:pt idx="2077">
                  <c:v>41612</c:v>
                </c:pt>
                <c:pt idx="2078">
                  <c:v>41613</c:v>
                </c:pt>
                <c:pt idx="2079">
                  <c:v>41614</c:v>
                </c:pt>
                <c:pt idx="2080">
                  <c:v>41617</c:v>
                </c:pt>
                <c:pt idx="2081">
                  <c:v>41618</c:v>
                </c:pt>
                <c:pt idx="2082">
                  <c:v>41619</c:v>
                </c:pt>
                <c:pt idx="2083">
                  <c:v>41620</c:v>
                </c:pt>
                <c:pt idx="2084">
                  <c:v>41621</c:v>
                </c:pt>
                <c:pt idx="2085">
                  <c:v>41624</c:v>
                </c:pt>
                <c:pt idx="2086">
                  <c:v>41625</c:v>
                </c:pt>
                <c:pt idx="2087">
                  <c:v>41626</c:v>
                </c:pt>
                <c:pt idx="2088">
                  <c:v>41627</c:v>
                </c:pt>
                <c:pt idx="2089">
                  <c:v>41628</c:v>
                </c:pt>
                <c:pt idx="2090">
                  <c:v>41631</c:v>
                </c:pt>
                <c:pt idx="2091">
                  <c:v>41632</c:v>
                </c:pt>
                <c:pt idx="2092">
                  <c:v>41633</c:v>
                </c:pt>
                <c:pt idx="2093">
                  <c:v>41634</c:v>
                </c:pt>
                <c:pt idx="2094">
                  <c:v>41635</c:v>
                </c:pt>
                <c:pt idx="2095">
                  <c:v>41638</c:v>
                </c:pt>
                <c:pt idx="2096">
                  <c:v>41639</c:v>
                </c:pt>
                <c:pt idx="2097">
                  <c:v>41641</c:v>
                </c:pt>
                <c:pt idx="2098">
                  <c:v>41642</c:v>
                </c:pt>
                <c:pt idx="2099">
                  <c:v>41645</c:v>
                </c:pt>
                <c:pt idx="2100">
                  <c:v>41646</c:v>
                </c:pt>
                <c:pt idx="2101">
                  <c:v>41647</c:v>
                </c:pt>
                <c:pt idx="2102">
                  <c:v>41648</c:v>
                </c:pt>
                <c:pt idx="2103">
                  <c:v>41649</c:v>
                </c:pt>
                <c:pt idx="2104">
                  <c:v>41652</c:v>
                </c:pt>
                <c:pt idx="2105">
                  <c:v>41653</c:v>
                </c:pt>
                <c:pt idx="2106">
                  <c:v>41654</c:v>
                </c:pt>
                <c:pt idx="2107">
                  <c:v>41655</c:v>
                </c:pt>
                <c:pt idx="2108">
                  <c:v>41656</c:v>
                </c:pt>
                <c:pt idx="2109">
                  <c:v>41659</c:v>
                </c:pt>
                <c:pt idx="2110">
                  <c:v>41660</c:v>
                </c:pt>
                <c:pt idx="2111">
                  <c:v>41661</c:v>
                </c:pt>
                <c:pt idx="2112">
                  <c:v>41662</c:v>
                </c:pt>
                <c:pt idx="2113">
                  <c:v>41663</c:v>
                </c:pt>
                <c:pt idx="2114">
                  <c:v>41665</c:v>
                </c:pt>
                <c:pt idx="2115">
                  <c:v>41666</c:v>
                </c:pt>
                <c:pt idx="2116">
                  <c:v>41667</c:v>
                </c:pt>
                <c:pt idx="2117">
                  <c:v>41668</c:v>
                </c:pt>
                <c:pt idx="2118">
                  <c:v>41669</c:v>
                </c:pt>
                <c:pt idx="2119">
                  <c:v>41677</c:v>
                </c:pt>
                <c:pt idx="2120">
                  <c:v>41678</c:v>
                </c:pt>
                <c:pt idx="2121">
                  <c:v>41680</c:v>
                </c:pt>
                <c:pt idx="2122">
                  <c:v>41681</c:v>
                </c:pt>
                <c:pt idx="2123">
                  <c:v>41682</c:v>
                </c:pt>
                <c:pt idx="2124">
                  <c:v>41683</c:v>
                </c:pt>
                <c:pt idx="2125">
                  <c:v>41684</c:v>
                </c:pt>
                <c:pt idx="2126">
                  <c:v>41687</c:v>
                </c:pt>
                <c:pt idx="2127">
                  <c:v>41688</c:v>
                </c:pt>
                <c:pt idx="2128">
                  <c:v>41689</c:v>
                </c:pt>
                <c:pt idx="2129">
                  <c:v>41690</c:v>
                </c:pt>
                <c:pt idx="2130">
                  <c:v>41691</c:v>
                </c:pt>
                <c:pt idx="2131">
                  <c:v>41694</c:v>
                </c:pt>
                <c:pt idx="2132">
                  <c:v>41695</c:v>
                </c:pt>
                <c:pt idx="2133">
                  <c:v>41696</c:v>
                </c:pt>
                <c:pt idx="2134">
                  <c:v>41697</c:v>
                </c:pt>
                <c:pt idx="2135">
                  <c:v>41698</c:v>
                </c:pt>
                <c:pt idx="2136">
                  <c:v>41701</c:v>
                </c:pt>
                <c:pt idx="2137">
                  <c:v>41702</c:v>
                </c:pt>
                <c:pt idx="2138">
                  <c:v>41703</c:v>
                </c:pt>
                <c:pt idx="2139">
                  <c:v>41704</c:v>
                </c:pt>
                <c:pt idx="2140">
                  <c:v>41705</c:v>
                </c:pt>
                <c:pt idx="2141">
                  <c:v>41708</c:v>
                </c:pt>
                <c:pt idx="2142">
                  <c:v>41709</c:v>
                </c:pt>
                <c:pt idx="2143">
                  <c:v>41710</c:v>
                </c:pt>
                <c:pt idx="2144">
                  <c:v>41711</c:v>
                </c:pt>
                <c:pt idx="2145">
                  <c:v>41712</c:v>
                </c:pt>
                <c:pt idx="2146">
                  <c:v>41715</c:v>
                </c:pt>
                <c:pt idx="2147">
                  <c:v>41716</c:v>
                </c:pt>
                <c:pt idx="2148">
                  <c:v>41717</c:v>
                </c:pt>
                <c:pt idx="2149">
                  <c:v>41718</c:v>
                </c:pt>
                <c:pt idx="2150">
                  <c:v>41719</c:v>
                </c:pt>
                <c:pt idx="2151">
                  <c:v>41722</c:v>
                </c:pt>
                <c:pt idx="2152">
                  <c:v>41723</c:v>
                </c:pt>
                <c:pt idx="2153">
                  <c:v>41724</c:v>
                </c:pt>
                <c:pt idx="2154">
                  <c:v>41725</c:v>
                </c:pt>
                <c:pt idx="2155">
                  <c:v>41726</c:v>
                </c:pt>
                <c:pt idx="2156">
                  <c:v>41729</c:v>
                </c:pt>
                <c:pt idx="2157">
                  <c:v>41730</c:v>
                </c:pt>
                <c:pt idx="2158">
                  <c:v>41731</c:v>
                </c:pt>
                <c:pt idx="2159">
                  <c:v>41732</c:v>
                </c:pt>
                <c:pt idx="2160">
                  <c:v>41733</c:v>
                </c:pt>
                <c:pt idx="2161">
                  <c:v>41737</c:v>
                </c:pt>
                <c:pt idx="2162">
                  <c:v>41738</c:v>
                </c:pt>
                <c:pt idx="2163">
                  <c:v>41739</c:v>
                </c:pt>
                <c:pt idx="2164">
                  <c:v>41740</c:v>
                </c:pt>
                <c:pt idx="2165">
                  <c:v>41743</c:v>
                </c:pt>
                <c:pt idx="2166">
                  <c:v>41744</c:v>
                </c:pt>
                <c:pt idx="2167">
                  <c:v>41745</c:v>
                </c:pt>
                <c:pt idx="2168">
                  <c:v>41746</c:v>
                </c:pt>
                <c:pt idx="2169">
                  <c:v>41747</c:v>
                </c:pt>
                <c:pt idx="2170">
                  <c:v>41750</c:v>
                </c:pt>
                <c:pt idx="2171">
                  <c:v>41751</c:v>
                </c:pt>
                <c:pt idx="2172">
                  <c:v>41752</c:v>
                </c:pt>
                <c:pt idx="2173">
                  <c:v>41753</c:v>
                </c:pt>
                <c:pt idx="2174">
                  <c:v>41754</c:v>
                </c:pt>
                <c:pt idx="2175">
                  <c:v>41757</c:v>
                </c:pt>
                <c:pt idx="2176">
                  <c:v>41758</c:v>
                </c:pt>
                <c:pt idx="2177">
                  <c:v>41759</c:v>
                </c:pt>
                <c:pt idx="2178">
                  <c:v>41763</c:v>
                </c:pt>
                <c:pt idx="2179">
                  <c:v>41764</c:v>
                </c:pt>
                <c:pt idx="2180">
                  <c:v>41765</c:v>
                </c:pt>
                <c:pt idx="2181">
                  <c:v>41766</c:v>
                </c:pt>
                <c:pt idx="2182">
                  <c:v>41767</c:v>
                </c:pt>
                <c:pt idx="2183">
                  <c:v>41768</c:v>
                </c:pt>
                <c:pt idx="2184">
                  <c:v>41771</c:v>
                </c:pt>
                <c:pt idx="2185">
                  <c:v>41772</c:v>
                </c:pt>
                <c:pt idx="2186">
                  <c:v>41773</c:v>
                </c:pt>
                <c:pt idx="2187">
                  <c:v>41774</c:v>
                </c:pt>
                <c:pt idx="2188">
                  <c:v>41775</c:v>
                </c:pt>
                <c:pt idx="2189">
                  <c:v>41778</c:v>
                </c:pt>
                <c:pt idx="2190">
                  <c:v>41779</c:v>
                </c:pt>
                <c:pt idx="2191">
                  <c:v>41780</c:v>
                </c:pt>
                <c:pt idx="2192">
                  <c:v>41781</c:v>
                </c:pt>
                <c:pt idx="2193">
                  <c:v>41782</c:v>
                </c:pt>
                <c:pt idx="2194">
                  <c:v>41785</c:v>
                </c:pt>
                <c:pt idx="2195">
                  <c:v>41786</c:v>
                </c:pt>
                <c:pt idx="2196">
                  <c:v>41787</c:v>
                </c:pt>
                <c:pt idx="2197">
                  <c:v>41788</c:v>
                </c:pt>
                <c:pt idx="2198">
                  <c:v>41789</c:v>
                </c:pt>
                <c:pt idx="2199">
                  <c:v>41793</c:v>
                </c:pt>
                <c:pt idx="2200">
                  <c:v>41794</c:v>
                </c:pt>
                <c:pt idx="2201">
                  <c:v>41795</c:v>
                </c:pt>
                <c:pt idx="2202">
                  <c:v>41796</c:v>
                </c:pt>
                <c:pt idx="2203">
                  <c:v>41799</c:v>
                </c:pt>
                <c:pt idx="2204">
                  <c:v>41800</c:v>
                </c:pt>
                <c:pt idx="2205">
                  <c:v>41801</c:v>
                </c:pt>
                <c:pt idx="2206">
                  <c:v>41802</c:v>
                </c:pt>
                <c:pt idx="2207">
                  <c:v>41803</c:v>
                </c:pt>
                <c:pt idx="2208">
                  <c:v>41806</c:v>
                </c:pt>
                <c:pt idx="2209">
                  <c:v>41807</c:v>
                </c:pt>
                <c:pt idx="2210">
                  <c:v>41808</c:v>
                </c:pt>
                <c:pt idx="2211">
                  <c:v>41809</c:v>
                </c:pt>
                <c:pt idx="2212">
                  <c:v>41810</c:v>
                </c:pt>
                <c:pt idx="2213">
                  <c:v>41813</c:v>
                </c:pt>
                <c:pt idx="2214">
                  <c:v>41814</c:v>
                </c:pt>
                <c:pt idx="2215">
                  <c:v>41815</c:v>
                </c:pt>
                <c:pt idx="2216">
                  <c:v>41816</c:v>
                </c:pt>
                <c:pt idx="2217">
                  <c:v>41817</c:v>
                </c:pt>
                <c:pt idx="2218">
                  <c:v>41820</c:v>
                </c:pt>
                <c:pt idx="2219">
                  <c:v>41821</c:v>
                </c:pt>
                <c:pt idx="2220">
                  <c:v>41822</c:v>
                </c:pt>
                <c:pt idx="2221">
                  <c:v>41823</c:v>
                </c:pt>
                <c:pt idx="2222">
                  <c:v>41824</c:v>
                </c:pt>
                <c:pt idx="2223">
                  <c:v>41827</c:v>
                </c:pt>
                <c:pt idx="2224">
                  <c:v>41828</c:v>
                </c:pt>
                <c:pt idx="2225">
                  <c:v>41829</c:v>
                </c:pt>
                <c:pt idx="2226">
                  <c:v>41830</c:v>
                </c:pt>
                <c:pt idx="2227">
                  <c:v>41831</c:v>
                </c:pt>
                <c:pt idx="2228">
                  <c:v>41834</c:v>
                </c:pt>
                <c:pt idx="2229">
                  <c:v>41835</c:v>
                </c:pt>
                <c:pt idx="2230">
                  <c:v>41836</c:v>
                </c:pt>
                <c:pt idx="2231">
                  <c:v>41837</c:v>
                </c:pt>
                <c:pt idx="2232">
                  <c:v>41838</c:v>
                </c:pt>
                <c:pt idx="2233">
                  <c:v>41841</c:v>
                </c:pt>
                <c:pt idx="2234">
                  <c:v>41842</c:v>
                </c:pt>
                <c:pt idx="2235">
                  <c:v>41843</c:v>
                </c:pt>
                <c:pt idx="2236">
                  <c:v>41844</c:v>
                </c:pt>
                <c:pt idx="2237">
                  <c:v>41845</c:v>
                </c:pt>
                <c:pt idx="2238">
                  <c:v>41848</c:v>
                </c:pt>
                <c:pt idx="2239">
                  <c:v>41849</c:v>
                </c:pt>
                <c:pt idx="2240">
                  <c:v>41850</c:v>
                </c:pt>
                <c:pt idx="2241">
                  <c:v>41851</c:v>
                </c:pt>
                <c:pt idx="2242">
                  <c:v>41852</c:v>
                </c:pt>
                <c:pt idx="2243">
                  <c:v>41855</c:v>
                </c:pt>
                <c:pt idx="2244">
                  <c:v>41856</c:v>
                </c:pt>
                <c:pt idx="2245">
                  <c:v>41857</c:v>
                </c:pt>
                <c:pt idx="2246">
                  <c:v>41858</c:v>
                </c:pt>
                <c:pt idx="2247">
                  <c:v>41859</c:v>
                </c:pt>
                <c:pt idx="2248">
                  <c:v>41862</c:v>
                </c:pt>
                <c:pt idx="2249">
                  <c:v>41863</c:v>
                </c:pt>
                <c:pt idx="2250">
                  <c:v>41864</c:v>
                </c:pt>
                <c:pt idx="2251">
                  <c:v>41865</c:v>
                </c:pt>
                <c:pt idx="2252">
                  <c:v>41866</c:v>
                </c:pt>
                <c:pt idx="2253">
                  <c:v>41869</c:v>
                </c:pt>
                <c:pt idx="2254">
                  <c:v>41870</c:v>
                </c:pt>
                <c:pt idx="2255">
                  <c:v>41871</c:v>
                </c:pt>
                <c:pt idx="2256">
                  <c:v>41872</c:v>
                </c:pt>
                <c:pt idx="2257">
                  <c:v>41873</c:v>
                </c:pt>
                <c:pt idx="2258">
                  <c:v>41876</c:v>
                </c:pt>
                <c:pt idx="2259">
                  <c:v>41877</c:v>
                </c:pt>
                <c:pt idx="2260">
                  <c:v>41878</c:v>
                </c:pt>
                <c:pt idx="2261">
                  <c:v>41879</c:v>
                </c:pt>
                <c:pt idx="2262">
                  <c:v>41880</c:v>
                </c:pt>
                <c:pt idx="2263">
                  <c:v>41883</c:v>
                </c:pt>
                <c:pt idx="2264">
                  <c:v>41884</c:v>
                </c:pt>
                <c:pt idx="2265">
                  <c:v>41885</c:v>
                </c:pt>
                <c:pt idx="2266">
                  <c:v>41886</c:v>
                </c:pt>
                <c:pt idx="2267">
                  <c:v>41887</c:v>
                </c:pt>
                <c:pt idx="2268">
                  <c:v>41891</c:v>
                </c:pt>
                <c:pt idx="2269">
                  <c:v>41892</c:v>
                </c:pt>
                <c:pt idx="2270">
                  <c:v>41893</c:v>
                </c:pt>
                <c:pt idx="2271">
                  <c:v>41894</c:v>
                </c:pt>
                <c:pt idx="2272">
                  <c:v>41897</c:v>
                </c:pt>
                <c:pt idx="2273">
                  <c:v>41898</c:v>
                </c:pt>
                <c:pt idx="2274">
                  <c:v>41899</c:v>
                </c:pt>
                <c:pt idx="2275">
                  <c:v>41900</c:v>
                </c:pt>
                <c:pt idx="2276">
                  <c:v>41901</c:v>
                </c:pt>
                <c:pt idx="2277">
                  <c:v>41904</c:v>
                </c:pt>
                <c:pt idx="2278">
                  <c:v>41905</c:v>
                </c:pt>
                <c:pt idx="2279">
                  <c:v>41906</c:v>
                </c:pt>
                <c:pt idx="2280">
                  <c:v>41907</c:v>
                </c:pt>
                <c:pt idx="2281">
                  <c:v>41908</c:v>
                </c:pt>
                <c:pt idx="2282">
                  <c:v>41910</c:v>
                </c:pt>
                <c:pt idx="2283">
                  <c:v>41911</c:v>
                </c:pt>
                <c:pt idx="2284">
                  <c:v>41912</c:v>
                </c:pt>
                <c:pt idx="2285">
                  <c:v>41920</c:v>
                </c:pt>
                <c:pt idx="2286">
                  <c:v>41921</c:v>
                </c:pt>
                <c:pt idx="2287">
                  <c:v>41922</c:v>
                </c:pt>
                <c:pt idx="2288">
                  <c:v>41923</c:v>
                </c:pt>
                <c:pt idx="2289">
                  <c:v>41925</c:v>
                </c:pt>
                <c:pt idx="2290">
                  <c:v>41926</c:v>
                </c:pt>
                <c:pt idx="2291">
                  <c:v>41927</c:v>
                </c:pt>
                <c:pt idx="2292">
                  <c:v>41928</c:v>
                </c:pt>
                <c:pt idx="2293">
                  <c:v>41929</c:v>
                </c:pt>
                <c:pt idx="2294">
                  <c:v>41932</c:v>
                </c:pt>
                <c:pt idx="2295">
                  <c:v>41933</c:v>
                </c:pt>
                <c:pt idx="2296">
                  <c:v>41934</c:v>
                </c:pt>
                <c:pt idx="2297">
                  <c:v>41935</c:v>
                </c:pt>
                <c:pt idx="2298">
                  <c:v>41936</c:v>
                </c:pt>
                <c:pt idx="2299">
                  <c:v>41939</c:v>
                </c:pt>
                <c:pt idx="2300">
                  <c:v>41940</c:v>
                </c:pt>
                <c:pt idx="2301">
                  <c:v>41941</c:v>
                </c:pt>
                <c:pt idx="2302">
                  <c:v>41942</c:v>
                </c:pt>
                <c:pt idx="2303">
                  <c:v>41943</c:v>
                </c:pt>
                <c:pt idx="2304">
                  <c:v>41946</c:v>
                </c:pt>
                <c:pt idx="2305">
                  <c:v>41947</c:v>
                </c:pt>
                <c:pt idx="2306">
                  <c:v>41948</c:v>
                </c:pt>
                <c:pt idx="2307">
                  <c:v>41949</c:v>
                </c:pt>
                <c:pt idx="2308">
                  <c:v>41950</c:v>
                </c:pt>
                <c:pt idx="2309">
                  <c:v>41953</c:v>
                </c:pt>
                <c:pt idx="2310">
                  <c:v>41954</c:v>
                </c:pt>
                <c:pt idx="2311">
                  <c:v>41955</c:v>
                </c:pt>
                <c:pt idx="2312">
                  <c:v>41956</c:v>
                </c:pt>
                <c:pt idx="2313">
                  <c:v>41957</c:v>
                </c:pt>
                <c:pt idx="2314">
                  <c:v>41960</c:v>
                </c:pt>
                <c:pt idx="2315">
                  <c:v>41961</c:v>
                </c:pt>
                <c:pt idx="2316">
                  <c:v>41962</c:v>
                </c:pt>
                <c:pt idx="2317">
                  <c:v>41963</c:v>
                </c:pt>
                <c:pt idx="2318">
                  <c:v>41964</c:v>
                </c:pt>
                <c:pt idx="2319">
                  <c:v>41967</c:v>
                </c:pt>
                <c:pt idx="2320">
                  <c:v>41968</c:v>
                </c:pt>
                <c:pt idx="2321">
                  <c:v>41969</c:v>
                </c:pt>
                <c:pt idx="2322">
                  <c:v>41970</c:v>
                </c:pt>
                <c:pt idx="2323">
                  <c:v>41971</c:v>
                </c:pt>
                <c:pt idx="2324">
                  <c:v>41974</c:v>
                </c:pt>
                <c:pt idx="2325">
                  <c:v>41975</c:v>
                </c:pt>
                <c:pt idx="2326">
                  <c:v>41976</c:v>
                </c:pt>
                <c:pt idx="2327">
                  <c:v>41977</c:v>
                </c:pt>
                <c:pt idx="2328">
                  <c:v>41978</c:v>
                </c:pt>
                <c:pt idx="2329">
                  <c:v>41981</c:v>
                </c:pt>
                <c:pt idx="2330">
                  <c:v>41982</c:v>
                </c:pt>
                <c:pt idx="2331">
                  <c:v>41983</c:v>
                </c:pt>
                <c:pt idx="2332">
                  <c:v>41984</c:v>
                </c:pt>
                <c:pt idx="2333">
                  <c:v>41985</c:v>
                </c:pt>
                <c:pt idx="2334">
                  <c:v>41988</c:v>
                </c:pt>
                <c:pt idx="2335">
                  <c:v>41989</c:v>
                </c:pt>
                <c:pt idx="2336">
                  <c:v>41990</c:v>
                </c:pt>
                <c:pt idx="2337">
                  <c:v>41991</c:v>
                </c:pt>
                <c:pt idx="2338">
                  <c:v>41992</c:v>
                </c:pt>
                <c:pt idx="2339">
                  <c:v>41995</c:v>
                </c:pt>
                <c:pt idx="2340">
                  <c:v>41996</c:v>
                </c:pt>
                <c:pt idx="2341">
                  <c:v>41997</c:v>
                </c:pt>
                <c:pt idx="2342">
                  <c:v>41998</c:v>
                </c:pt>
                <c:pt idx="2343">
                  <c:v>41999</c:v>
                </c:pt>
                <c:pt idx="2344">
                  <c:v>42002</c:v>
                </c:pt>
                <c:pt idx="2345">
                  <c:v>42003</c:v>
                </c:pt>
                <c:pt idx="2346">
                  <c:v>42004</c:v>
                </c:pt>
                <c:pt idx="2347">
                  <c:v>42008</c:v>
                </c:pt>
                <c:pt idx="2348">
                  <c:v>42009</c:v>
                </c:pt>
                <c:pt idx="2349">
                  <c:v>42010</c:v>
                </c:pt>
                <c:pt idx="2350">
                  <c:v>42011</c:v>
                </c:pt>
                <c:pt idx="2351">
                  <c:v>42012</c:v>
                </c:pt>
                <c:pt idx="2352">
                  <c:v>42013</c:v>
                </c:pt>
                <c:pt idx="2353">
                  <c:v>42016</c:v>
                </c:pt>
                <c:pt idx="2354">
                  <c:v>42017</c:v>
                </c:pt>
                <c:pt idx="2355">
                  <c:v>42018</c:v>
                </c:pt>
                <c:pt idx="2356">
                  <c:v>42019</c:v>
                </c:pt>
                <c:pt idx="2357">
                  <c:v>42020</c:v>
                </c:pt>
                <c:pt idx="2358">
                  <c:v>42023</c:v>
                </c:pt>
                <c:pt idx="2359">
                  <c:v>42024</c:v>
                </c:pt>
                <c:pt idx="2360">
                  <c:v>42025</c:v>
                </c:pt>
                <c:pt idx="2361">
                  <c:v>42026</c:v>
                </c:pt>
                <c:pt idx="2362">
                  <c:v>42027</c:v>
                </c:pt>
                <c:pt idx="2363">
                  <c:v>42030</c:v>
                </c:pt>
                <c:pt idx="2364">
                  <c:v>42031</c:v>
                </c:pt>
                <c:pt idx="2365">
                  <c:v>42032</c:v>
                </c:pt>
                <c:pt idx="2366">
                  <c:v>42033</c:v>
                </c:pt>
                <c:pt idx="2367">
                  <c:v>42034</c:v>
                </c:pt>
                <c:pt idx="2368">
                  <c:v>42037</c:v>
                </c:pt>
                <c:pt idx="2369">
                  <c:v>42038</c:v>
                </c:pt>
                <c:pt idx="2370">
                  <c:v>42039</c:v>
                </c:pt>
                <c:pt idx="2371">
                  <c:v>42040</c:v>
                </c:pt>
                <c:pt idx="2372">
                  <c:v>42041</c:v>
                </c:pt>
                <c:pt idx="2373">
                  <c:v>42044</c:v>
                </c:pt>
                <c:pt idx="2374">
                  <c:v>42045</c:v>
                </c:pt>
                <c:pt idx="2375">
                  <c:v>42046</c:v>
                </c:pt>
                <c:pt idx="2376">
                  <c:v>42047</c:v>
                </c:pt>
                <c:pt idx="2377">
                  <c:v>42048</c:v>
                </c:pt>
                <c:pt idx="2378">
                  <c:v>42050</c:v>
                </c:pt>
                <c:pt idx="2379">
                  <c:v>42051</c:v>
                </c:pt>
                <c:pt idx="2380">
                  <c:v>42052</c:v>
                </c:pt>
                <c:pt idx="2381">
                  <c:v>42060</c:v>
                </c:pt>
                <c:pt idx="2382">
                  <c:v>42061</c:v>
                </c:pt>
                <c:pt idx="2383">
                  <c:v>42062</c:v>
                </c:pt>
                <c:pt idx="2384">
                  <c:v>42063</c:v>
                </c:pt>
                <c:pt idx="2385">
                  <c:v>42065</c:v>
                </c:pt>
                <c:pt idx="2386">
                  <c:v>42066</c:v>
                </c:pt>
                <c:pt idx="2387">
                  <c:v>42067</c:v>
                </c:pt>
                <c:pt idx="2388">
                  <c:v>42068</c:v>
                </c:pt>
                <c:pt idx="2389">
                  <c:v>42069</c:v>
                </c:pt>
                <c:pt idx="2390">
                  <c:v>42072</c:v>
                </c:pt>
                <c:pt idx="2391">
                  <c:v>42073</c:v>
                </c:pt>
                <c:pt idx="2392">
                  <c:v>42074</c:v>
                </c:pt>
                <c:pt idx="2393">
                  <c:v>42075</c:v>
                </c:pt>
                <c:pt idx="2394">
                  <c:v>42076</c:v>
                </c:pt>
                <c:pt idx="2395">
                  <c:v>42079</c:v>
                </c:pt>
                <c:pt idx="2396">
                  <c:v>42080</c:v>
                </c:pt>
                <c:pt idx="2397">
                  <c:v>42081</c:v>
                </c:pt>
                <c:pt idx="2398">
                  <c:v>42082</c:v>
                </c:pt>
                <c:pt idx="2399">
                  <c:v>42083</c:v>
                </c:pt>
                <c:pt idx="2400">
                  <c:v>42086</c:v>
                </c:pt>
                <c:pt idx="2401">
                  <c:v>42087</c:v>
                </c:pt>
                <c:pt idx="2402">
                  <c:v>42088</c:v>
                </c:pt>
                <c:pt idx="2403">
                  <c:v>42089</c:v>
                </c:pt>
                <c:pt idx="2404">
                  <c:v>42090</c:v>
                </c:pt>
                <c:pt idx="2405">
                  <c:v>42093</c:v>
                </c:pt>
                <c:pt idx="2406">
                  <c:v>42094</c:v>
                </c:pt>
                <c:pt idx="2407">
                  <c:v>42095</c:v>
                </c:pt>
                <c:pt idx="2408">
                  <c:v>42096</c:v>
                </c:pt>
                <c:pt idx="2409">
                  <c:v>42097</c:v>
                </c:pt>
                <c:pt idx="2410">
                  <c:v>42101</c:v>
                </c:pt>
                <c:pt idx="2411">
                  <c:v>42102</c:v>
                </c:pt>
                <c:pt idx="2412">
                  <c:v>42103</c:v>
                </c:pt>
                <c:pt idx="2413">
                  <c:v>42104</c:v>
                </c:pt>
                <c:pt idx="2414">
                  <c:v>42107</c:v>
                </c:pt>
                <c:pt idx="2415">
                  <c:v>42108</c:v>
                </c:pt>
                <c:pt idx="2416">
                  <c:v>42109</c:v>
                </c:pt>
                <c:pt idx="2417">
                  <c:v>42110</c:v>
                </c:pt>
                <c:pt idx="2418">
                  <c:v>42111</c:v>
                </c:pt>
                <c:pt idx="2419">
                  <c:v>42114</c:v>
                </c:pt>
                <c:pt idx="2420">
                  <c:v>42115</c:v>
                </c:pt>
                <c:pt idx="2421">
                  <c:v>42116</c:v>
                </c:pt>
                <c:pt idx="2422">
                  <c:v>42117</c:v>
                </c:pt>
                <c:pt idx="2423">
                  <c:v>42118</c:v>
                </c:pt>
                <c:pt idx="2424">
                  <c:v>42121</c:v>
                </c:pt>
                <c:pt idx="2425">
                  <c:v>42122</c:v>
                </c:pt>
                <c:pt idx="2426">
                  <c:v>42123</c:v>
                </c:pt>
                <c:pt idx="2427">
                  <c:v>42124</c:v>
                </c:pt>
                <c:pt idx="2428">
                  <c:v>42128</c:v>
                </c:pt>
                <c:pt idx="2429">
                  <c:v>42129</c:v>
                </c:pt>
                <c:pt idx="2430">
                  <c:v>42130</c:v>
                </c:pt>
                <c:pt idx="2431">
                  <c:v>42131</c:v>
                </c:pt>
                <c:pt idx="2432">
                  <c:v>42132</c:v>
                </c:pt>
                <c:pt idx="2433">
                  <c:v>42135</c:v>
                </c:pt>
                <c:pt idx="2434">
                  <c:v>42136</c:v>
                </c:pt>
                <c:pt idx="2435">
                  <c:v>42137</c:v>
                </c:pt>
                <c:pt idx="2436">
                  <c:v>42138</c:v>
                </c:pt>
                <c:pt idx="2437">
                  <c:v>42139</c:v>
                </c:pt>
                <c:pt idx="2438">
                  <c:v>42142</c:v>
                </c:pt>
                <c:pt idx="2439">
                  <c:v>42143</c:v>
                </c:pt>
                <c:pt idx="2440">
                  <c:v>42144</c:v>
                </c:pt>
                <c:pt idx="2441">
                  <c:v>42145</c:v>
                </c:pt>
                <c:pt idx="2442">
                  <c:v>42146</c:v>
                </c:pt>
                <c:pt idx="2443">
                  <c:v>42149</c:v>
                </c:pt>
                <c:pt idx="2444">
                  <c:v>42150</c:v>
                </c:pt>
                <c:pt idx="2445">
                  <c:v>42151</c:v>
                </c:pt>
                <c:pt idx="2446">
                  <c:v>42152</c:v>
                </c:pt>
                <c:pt idx="2447">
                  <c:v>42153</c:v>
                </c:pt>
                <c:pt idx="2448">
                  <c:v>42156</c:v>
                </c:pt>
                <c:pt idx="2449">
                  <c:v>42157</c:v>
                </c:pt>
                <c:pt idx="2450">
                  <c:v>42158</c:v>
                </c:pt>
                <c:pt idx="2451">
                  <c:v>42159</c:v>
                </c:pt>
                <c:pt idx="2452">
                  <c:v>42160</c:v>
                </c:pt>
                <c:pt idx="2453">
                  <c:v>42163</c:v>
                </c:pt>
                <c:pt idx="2454">
                  <c:v>42164</c:v>
                </c:pt>
                <c:pt idx="2455">
                  <c:v>42165</c:v>
                </c:pt>
                <c:pt idx="2456">
                  <c:v>42166</c:v>
                </c:pt>
                <c:pt idx="2457">
                  <c:v>42167</c:v>
                </c:pt>
                <c:pt idx="2458">
                  <c:v>42170</c:v>
                </c:pt>
                <c:pt idx="2459">
                  <c:v>42171</c:v>
                </c:pt>
                <c:pt idx="2460">
                  <c:v>42172</c:v>
                </c:pt>
                <c:pt idx="2461">
                  <c:v>42173</c:v>
                </c:pt>
                <c:pt idx="2462">
                  <c:v>42174</c:v>
                </c:pt>
                <c:pt idx="2463">
                  <c:v>42178</c:v>
                </c:pt>
                <c:pt idx="2464">
                  <c:v>42179</c:v>
                </c:pt>
                <c:pt idx="2465">
                  <c:v>42180</c:v>
                </c:pt>
                <c:pt idx="2466">
                  <c:v>42181</c:v>
                </c:pt>
                <c:pt idx="2467">
                  <c:v>42184</c:v>
                </c:pt>
                <c:pt idx="2468">
                  <c:v>42185</c:v>
                </c:pt>
                <c:pt idx="2469">
                  <c:v>42186</c:v>
                </c:pt>
                <c:pt idx="2470">
                  <c:v>42187</c:v>
                </c:pt>
                <c:pt idx="2471">
                  <c:v>42188</c:v>
                </c:pt>
                <c:pt idx="2472">
                  <c:v>42191</c:v>
                </c:pt>
                <c:pt idx="2473">
                  <c:v>42192</c:v>
                </c:pt>
                <c:pt idx="2474">
                  <c:v>42193</c:v>
                </c:pt>
                <c:pt idx="2475">
                  <c:v>42194</c:v>
                </c:pt>
                <c:pt idx="2476">
                  <c:v>42195</c:v>
                </c:pt>
                <c:pt idx="2477">
                  <c:v>42198</c:v>
                </c:pt>
                <c:pt idx="2478">
                  <c:v>42199</c:v>
                </c:pt>
                <c:pt idx="2479">
                  <c:v>42200</c:v>
                </c:pt>
                <c:pt idx="2480">
                  <c:v>42201</c:v>
                </c:pt>
                <c:pt idx="2481">
                  <c:v>42202</c:v>
                </c:pt>
                <c:pt idx="2482">
                  <c:v>42205</c:v>
                </c:pt>
                <c:pt idx="2483">
                  <c:v>42206</c:v>
                </c:pt>
                <c:pt idx="2484">
                  <c:v>42207</c:v>
                </c:pt>
                <c:pt idx="2485">
                  <c:v>42208</c:v>
                </c:pt>
                <c:pt idx="2486">
                  <c:v>42209</c:v>
                </c:pt>
                <c:pt idx="2487">
                  <c:v>42212</c:v>
                </c:pt>
                <c:pt idx="2488">
                  <c:v>42213</c:v>
                </c:pt>
                <c:pt idx="2489">
                  <c:v>42214</c:v>
                </c:pt>
                <c:pt idx="2490">
                  <c:v>42215</c:v>
                </c:pt>
                <c:pt idx="2491">
                  <c:v>42216</c:v>
                </c:pt>
                <c:pt idx="2492">
                  <c:v>42219</c:v>
                </c:pt>
                <c:pt idx="2493">
                  <c:v>42220</c:v>
                </c:pt>
                <c:pt idx="2494">
                  <c:v>42221</c:v>
                </c:pt>
                <c:pt idx="2495">
                  <c:v>42222</c:v>
                </c:pt>
                <c:pt idx="2496">
                  <c:v>42223</c:v>
                </c:pt>
                <c:pt idx="2497">
                  <c:v>42226</c:v>
                </c:pt>
                <c:pt idx="2498">
                  <c:v>42227</c:v>
                </c:pt>
                <c:pt idx="2499">
                  <c:v>42228</c:v>
                </c:pt>
                <c:pt idx="2500">
                  <c:v>42229</c:v>
                </c:pt>
                <c:pt idx="2501">
                  <c:v>42230</c:v>
                </c:pt>
                <c:pt idx="2502">
                  <c:v>42233</c:v>
                </c:pt>
                <c:pt idx="2503">
                  <c:v>42234</c:v>
                </c:pt>
                <c:pt idx="2504">
                  <c:v>42235</c:v>
                </c:pt>
                <c:pt idx="2505">
                  <c:v>42236</c:v>
                </c:pt>
                <c:pt idx="2506">
                  <c:v>42237</c:v>
                </c:pt>
                <c:pt idx="2507">
                  <c:v>42240</c:v>
                </c:pt>
                <c:pt idx="2508">
                  <c:v>42241</c:v>
                </c:pt>
                <c:pt idx="2509">
                  <c:v>42242</c:v>
                </c:pt>
                <c:pt idx="2510">
                  <c:v>42243</c:v>
                </c:pt>
                <c:pt idx="2511">
                  <c:v>42244</c:v>
                </c:pt>
                <c:pt idx="2512">
                  <c:v>42247</c:v>
                </c:pt>
                <c:pt idx="2513">
                  <c:v>42248</c:v>
                </c:pt>
                <c:pt idx="2514">
                  <c:v>42249</c:v>
                </c:pt>
                <c:pt idx="2515">
                  <c:v>42253</c:v>
                </c:pt>
                <c:pt idx="2516">
                  <c:v>42254</c:v>
                </c:pt>
                <c:pt idx="2517">
                  <c:v>42255</c:v>
                </c:pt>
                <c:pt idx="2518">
                  <c:v>42256</c:v>
                </c:pt>
                <c:pt idx="2519">
                  <c:v>42257</c:v>
                </c:pt>
                <c:pt idx="2520">
                  <c:v>42258</c:v>
                </c:pt>
                <c:pt idx="2521">
                  <c:v>42261</c:v>
                </c:pt>
                <c:pt idx="2522">
                  <c:v>42262</c:v>
                </c:pt>
                <c:pt idx="2523">
                  <c:v>42263</c:v>
                </c:pt>
                <c:pt idx="2524">
                  <c:v>42264</c:v>
                </c:pt>
                <c:pt idx="2525">
                  <c:v>42265</c:v>
                </c:pt>
                <c:pt idx="2526">
                  <c:v>42268</c:v>
                </c:pt>
                <c:pt idx="2527">
                  <c:v>42269</c:v>
                </c:pt>
                <c:pt idx="2528">
                  <c:v>42270</c:v>
                </c:pt>
                <c:pt idx="2529">
                  <c:v>42271</c:v>
                </c:pt>
                <c:pt idx="2530">
                  <c:v>42272</c:v>
                </c:pt>
                <c:pt idx="2531">
                  <c:v>42275</c:v>
                </c:pt>
                <c:pt idx="2532">
                  <c:v>42276</c:v>
                </c:pt>
                <c:pt idx="2533">
                  <c:v>42277</c:v>
                </c:pt>
                <c:pt idx="2534">
                  <c:v>42285</c:v>
                </c:pt>
                <c:pt idx="2535">
                  <c:v>42286</c:v>
                </c:pt>
                <c:pt idx="2536">
                  <c:v>42287</c:v>
                </c:pt>
                <c:pt idx="2537">
                  <c:v>42289</c:v>
                </c:pt>
                <c:pt idx="2538">
                  <c:v>42290</c:v>
                </c:pt>
                <c:pt idx="2539">
                  <c:v>42291</c:v>
                </c:pt>
                <c:pt idx="2540">
                  <c:v>42292</c:v>
                </c:pt>
                <c:pt idx="2541">
                  <c:v>42293</c:v>
                </c:pt>
                <c:pt idx="2542">
                  <c:v>42296</c:v>
                </c:pt>
                <c:pt idx="2543">
                  <c:v>42297</c:v>
                </c:pt>
                <c:pt idx="2544">
                  <c:v>42298</c:v>
                </c:pt>
                <c:pt idx="2545">
                  <c:v>42299</c:v>
                </c:pt>
                <c:pt idx="2546">
                  <c:v>42300</c:v>
                </c:pt>
                <c:pt idx="2547">
                  <c:v>42303</c:v>
                </c:pt>
                <c:pt idx="2548">
                  <c:v>42304</c:v>
                </c:pt>
                <c:pt idx="2549">
                  <c:v>42305</c:v>
                </c:pt>
                <c:pt idx="2550">
                  <c:v>42306</c:v>
                </c:pt>
                <c:pt idx="2551">
                  <c:v>42307</c:v>
                </c:pt>
                <c:pt idx="2552">
                  <c:v>42310</c:v>
                </c:pt>
                <c:pt idx="2553">
                  <c:v>42311</c:v>
                </c:pt>
                <c:pt idx="2554">
                  <c:v>42312</c:v>
                </c:pt>
                <c:pt idx="2555">
                  <c:v>42313</c:v>
                </c:pt>
                <c:pt idx="2556">
                  <c:v>42314</c:v>
                </c:pt>
                <c:pt idx="2557">
                  <c:v>42317</c:v>
                </c:pt>
                <c:pt idx="2558">
                  <c:v>42318</c:v>
                </c:pt>
                <c:pt idx="2559">
                  <c:v>42319</c:v>
                </c:pt>
                <c:pt idx="2560">
                  <c:v>42320</c:v>
                </c:pt>
                <c:pt idx="2561">
                  <c:v>42321</c:v>
                </c:pt>
                <c:pt idx="2562">
                  <c:v>42324</c:v>
                </c:pt>
                <c:pt idx="2563">
                  <c:v>42325</c:v>
                </c:pt>
                <c:pt idx="2564">
                  <c:v>42326</c:v>
                </c:pt>
                <c:pt idx="2565">
                  <c:v>42327</c:v>
                </c:pt>
                <c:pt idx="2566">
                  <c:v>42328</c:v>
                </c:pt>
                <c:pt idx="2567">
                  <c:v>42331</c:v>
                </c:pt>
                <c:pt idx="2568">
                  <c:v>42332</c:v>
                </c:pt>
                <c:pt idx="2569">
                  <c:v>42333</c:v>
                </c:pt>
                <c:pt idx="2570">
                  <c:v>42334</c:v>
                </c:pt>
                <c:pt idx="2571">
                  <c:v>42335</c:v>
                </c:pt>
                <c:pt idx="2572">
                  <c:v>42338</c:v>
                </c:pt>
                <c:pt idx="2573">
                  <c:v>42339</c:v>
                </c:pt>
                <c:pt idx="2574">
                  <c:v>42340</c:v>
                </c:pt>
                <c:pt idx="2575">
                  <c:v>42341</c:v>
                </c:pt>
                <c:pt idx="2576">
                  <c:v>42342</c:v>
                </c:pt>
                <c:pt idx="2577">
                  <c:v>42345</c:v>
                </c:pt>
                <c:pt idx="2578">
                  <c:v>42346</c:v>
                </c:pt>
                <c:pt idx="2579">
                  <c:v>42347</c:v>
                </c:pt>
                <c:pt idx="2580">
                  <c:v>42348</c:v>
                </c:pt>
                <c:pt idx="2581">
                  <c:v>42349</c:v>
                </c:pt>
                <c:pt idx="2582">
                  <c:v>42352</c:v>
                </c:pt>
                <c:pt idx="2583">
                  <c:v>42353</c:v>
                </c:pt>
                <c:pt idx="2584">
                  <c:v>42354</c:v>
                </c:pt>
                <c:pt idx="2585">
                  <c:v>42355</c:v>
                </c:pt>
                <c:pt idx="2586">
                  <c:v>42356</c:v>
                </c:pt>
                <c:pt idx="2587">
                  <c:v>42359</c:v>
                </c:pt>
                <c:pt idx="2588">
                  <c:v>42360</c:v>
                </c:pt>
                <c:pt idx="2589">
                  <c:v>42361</c:v>
                </c:pt>
                <c:pt idx="2590">
                  <c:v>42362</c:v>
                </c:pt>
                <c:pt idx="2591">
                  <c:v>42363</c:v>
                </c:pt>
                <c:pt idx="2592">
                  <c:v>42366</c:v>
                </c:pt>
                <c:pt idx="2593">
                  <c:v>42367</c:v>
                </c:pt>
                <c:pt idx="2594">
                  <c:v>42368</c:v>
                </c:pt>
                <c:pt idx="2595">
                  <c:v>42369</c:v>
                </c:pt>
                <c:pt idx="2596">
                  <c:v>42373</c:v>
                </c:pt>
                <c:pt idx="2597">
                  <c:v>42374</c:v>
                </c:pt>
                <c:pt idx="2598">
                  <c:v>42375</c:v>
                </c:pt>
                <c:pt idx="2599">
                  <c:v>42376</c:v>
                </c:pt>
                <c:pt idx="2600">
                  <c:v>42377</c:v>
                </c:pt>
                <c:pt idx="2601">
                  <c:v>42380</c:v>
                </c:pt>
                <c:pt idx="2602">
                  <c:v>42381</c:v>
                </c:pt>
                <c:pt idx="2603">
                  <c:v>42382</c:v>
                </c:pt>
                <c:pt idx="2604">
                  <c:v>42383</c:v>
                </c:pt>
                <c:pt idx="2605">
                  <c:v>42384</c:v>
                </c:pt>
                <c:pt idx="2606">
                  <c:v>42387</c:v>
                </c:pt>
                <c:pt idx="2607">
                  <c:v>42388</c:v>
                </c:pt>
                <c:pt idx="2608">
                  <c:v>42389</c:v>
                </c:pt>
                <c:pt idx="2609">
                  <c:v>42390</c:v>
                </c:pt>
                <c:pt idx="2610">
                  <c:v>42391</c:v>
                </c:pt>
                <c:pt idx="2611">
                  <c:v>42394</c:v>
                </c:pt>
                <c:pt idx="2612">
                  <c:v>42395</c:v>
                </c:pt>
                <c:pt idx="2613">
                  <c:v>42396</c:v>
                </c:pt>
                <c:pt idx="2614">
                  <c:v>42397</c:v>
                </c:pt>
                <c:pt idx="2615">
                  <c:v>42398</c:v>
                </c:pt>
                <c:pt idx="2616">
                  <c:v>42401</c:v>
                </c:pt>
                <c:pt idx="2617">
                  <c:v>42402</c:v>
                </c:pt>
                <c:pt idx="2618">
                  <c:v>42403</c:v>
                </c:pt>
                <c:pt idx="2619">
                  <c:v>42404</c:v>
                </c:pt>
                <c:pt idx="2620">
                  <c:v>42405</c:v>
                </c:pt>
                <c:pt idx="2621">
                  <c:v>42406</c:v>
                </c:pt>
                <c:pt idx="2622">
                  <c:v>42414</c:v>
                </c:pt>
                <c:pt idx="2623">
                  <c:v>42415</c:v>
                </c:pt>
                <c:pt idx="2624">
                  <c:v>42416</c:v>
                </c:pt>
                <c:pt idx="2625">
                  <c:v>42417</c:v>
                </c:pt>
                <c:pt idx="2626">
                  <c:v>42418</c:v>
                </c:pt>
                <c:pt idx="2627">
                  <c:v>42419</c:v>
                </c:pt>
                <c:pt idx="2628">
                  <c:v>42422</c:v>
                </c:pt>
                <c:pt idx="2629">
                  <c:v>42423</c:v>
                </c:pt>
                <c:pt idx="2630">
                  <c:v>42424</c:v>
                </c:pt>
                <c:pt idx="2631">
                  <c:v>42425</c:v>
                </c:pt>
                <c:pt idx="2632">
                  <c:v>42426</c:v>
                </c:pt>
                <c:pt idx="2633">
                  <c:v>42429</c:v>
                </c:pt>
                <c:pt idx="2634">
                  <c:v>42430</c:v>
                </c:pt>
                <c:pt idx="2635">
                  <c:v>42431</c:v>
                </c:pt>
                <c:pt idx="2636">
                  <c:v>42432</c:v>
                </c:pt>
                <c:pt idx="2637">
                  <c:v>42433</c:v>
                </c:pt>
                <c:pt idx="2638">
                  <c:v>42436</c:v>
                </c:pt>
                <c:pt idx="2639">
                  <c:v>42437</c:v>
                </c:pt>
                <c:pt idx="2640">
                  <c:v>42438</c:v>
                </c:pt>
                <c:pt idx="2641">
                  <c:v>42439</c:v>
                </c:pt>
                <c:pt idx="2642">
                  <c:v>42440</c:v>
                </c:pt>
                <c:pt idx="2643">
                  <c:v>42443</c:v>
                </c:pt>
                <c:pt idx="2644">
                  <c:v>42444</c:v>
                </c:pt>
                <c:pt idx="2645">
                  <c:v>42445</c:v>
                </c:pt>
                <c:pt idx="2646">
                  <c:v>42446</c:v>
                </c:pt>
                <c:pt idx="2647">
                  <c:v>42447</c:v>
                </c:pt>
                <c:pt idx="2648">
                  <c:v>42450</c:v>
                </c:pt>
                <c:pt idx="2649">
                  <c:v>42451</c:v>
                </c:pt>
                <c:pt idx="2650">
                  <c:v>42452</c:v>
                </c:pt>
                <c:pt idx="2651">
                  <c:v>42453</c:v>
                </c:pt>
                <c:pt idx="2652">
                  <c:v>42454</c:v>
                </c:pt>
                <c:pt idx="2653">
                  <c:v>42457</c:v>
                </c:pt>
                <c:pt idx="2654">
                  <c:v>42458</c:v>
                </c:pt>
                <c:pt idx="2655">
                  <c:v>42459</c:v>
                </c:pt>
                <c:pt idx="2656">
                  <c:v>42460</c:v>
                </c:pt>
                <c:pt idx="2657">
                  <c:v>42461</c:v>
                </c:pt>
                <c:pt idx="2658">
                  <c:v>42465</c:v>
                </c:pt>
                <c:pt idx="2659">
                  <c:v>42466</c:v>
                </c:pt>
                <c:pt idx="2660">
                  <c:v>42467</c:v>
                </c:pt>
                <c:pt idx="2661">
                  <c:v>42468</c:v>
                </c:pt>
                <c:pt idx="2662">
                  <c:v>42471</c:v>
                </c:pt>
                <c:pt idx="2663">
                  <c:v>42472</c:v>
                </c:pt>
                <c:pt idx="2664">
                  <c:v>42473</c:v>
                </c:pt>
                <c:pt idx="2665">
                  <c:v>42474</c:v>
                </c:pt>
                <c:pt idx="2666">
                  <c:v>42475</c:v>
                </c:pt>
                <c:pt idx="2667">
                  <c:v>42478</c:v>
                </c:pt>
                <c:pt idx="2668">
                  <c:v>42479</c:v>
                </c:pt>
                <c:pt idx="2669">
                  <c:v>42480</c:v>
                </c:pt>
                <c:pt idx="2670">
                  <c:v>42481</c:v>
                </c:pt>
                <c:pt idx="2671">
                  <c:v>42482</c:v>
                </c:pt>
                <c:pt idx="2672">
                  <c:v>42485</c:v>
                </c:pt>
                <c:pt idx="2673">
                  <c:v>42486</c:v>
                </c:pt>
                <c:pt idx="2674">
                  <c:v>42487</c:v>
                </c:pt>
                <c:pt idx="2675">
                  <c:v>42488</c:v>
                </c:pt>
                <c:pt idx="2676">
                  <c:v>42489</c:v>
                </c:pt>
                <c:pt idx="2677">
                  <c:v>42493</c:v>
                </c:pt>
                <c:pt idx="2678">
                  <c:v>42494</c:v>
                </c:pt>
                <c:pt idx="2679">
                  <c:v>42495</c:v>
                </c:pt>
                <c:pt idx="2680">
                  <c:v>42496</c:v>
                </c:pt>
                <c:pt idx="2681">
                  <c:v>42499</c:v>
                </c:pt>
                <c:pt idx="2682">
                  <c:v>42500</c:v>
                </c:pt>
                <c:pt idx="2683">
                  <c:v>42501</c:v>
                </c:pt>
                <c:pt idx="2684">
                  <c:v>42502</c:v>
                </c:pt>
                <c:pt idx="2685">
                  <c:v>42503</c:v>
                </c:pt>
                <c:pt idx="2686">
                  <c:v>42506</c:v>
                </c:pt>
                <c:pt idx="2687">
                  <c:v>42507</c:v>
                </c:pt>
                <c:pt idx="2688">
                  <c:v>42508</c:v>
                </c:pt>
                <c:pt idx="2689">
                  <c:v>42509</c:v>
                </c:pt>
                <c:pt idx="2690">
                  <c:v>42510</c:v>
                </c:pt>
                <c:pt idx="2691">
                  <c:v>42513</c:v>
                </c:pt>
                <c:pt idx="2692">
                  <c:v>42514</c:v>
                </c:pt>
                <c:pt idx="2693">
                  <c:v>42515</c:v>
                </c:pt>
                <c:pt idx="2694">
                  <c:v>42516</c:v>
                </c:pt>
                <c:pt idx="2695">
                  <c:v>42517</c:v>
                </c:pt>
                <c:pt idx="2696">
                  <c:v>42520</c:v>
                </c:pt>
                <c:pt idx="2697">
                  <c:v>42521</c:v>
                </c:pt>
                <c:pt idx="2698">
                  <c:v>42522</c:v>
                </c:pt>
                <c:pt idx="2699">
                  <c:v>42523</c:v>
                </c:pt>
                <c:pt idx="2700">
                  <c:v>42524</c:v>
                </c:pt>
                <c:pt idx="2701">
                  <c:v>42527</c:v>
                </c:pt>
                <c:pt idx="2702">
                  <c:v>42528</c:v>
                </c:pt>
                <c:pt idx="2703">
                  <c:v>42529</c:v>
                </c:pt>
                <c:pt idx="2704">
                  <c:v>42533</c:v>
                </c:pt>
                <c:pt idx="2705">
                  <c:v>42534</c:v>
                </c:pt>
                <c:pt idx="2706">
                  <c:v>42535</c:v>
                </c:pt>
                <c:pt idx="2707">
                  <c:v>42536</c:v>
                </c:pt>
                <c:pt idx="2708">
                  <c:v>42537</c:v>
                </c:pt>
                <c:pt idx="2709">
                  <c:v>42538</c:v>
                </c:pt>
                <c:pt idx="2710">
                  <c:v>42541</c:v>
                </c:pt>
                <c:pt idx="2711">
                  <c:v>42542</c:v>
                </c:pt>
                <c:pt idx="2712">
                  <c:v>42543</c:v>
                </c:pt>
                <c:pt idx="2713">
                  <c:v>42544</c:v>
                </c:pt>
                <c:pt idx="2714">
                  <c:v>42545</c:v>
                </c:pt>
                <c:pt idx="2715">
                  <c:v>42548</c:v>
                </c:pt>
                <c:pt idx="2716">
                  <c:v>42549</c:v>
                </c:pt>
                <c:pt idx="2717">
                  <c:v>42550</c:v>
                </c:pt>
                <c:pt idx="2718">
                  <c:v>42551</c:v>
                </c:pt>
                <c:pt idx="2719">
                  <c:v>42552</c:v>
                </c:pt>
                <c:pt idx="2720">
                  <c:v>42555</c:v>
                </c:pt>
                <c:pt idx="2721">
                  <c:v>42556</c:v>
                </c:pt>
                <c:pt idx="2722">
                  <c:v>42557</c:v>
                </c:pt>
                <c:pt idx="2723">
                  <c:v>42558</c:v>
                </c:pt>
                <c:pt idx="2724">
                  <c:v>42559</c:v>
                </c:pt>
                <c:pt idx="2725">
                  <c:v>42562</c:v>
                </c:pt>
                <c:pt idx="2726">
                  <c:v>42563</c:v>
                </c:pt>
                <c:pt idx="2727">
                  <c:v>42564</c:v>
                </c:pt>
                <c:pt idx="2728">
                  <c:v>42565</c:v>
                </c:pt>
                <c:pt idx="2729">
                  <c:v>42566</c:v>
                </c:pt>
                <c:pt idx="2730">
                  <c:v>42569</c:v>
                </c:pt>
                <c:pt idx="2731">
                  <c:v>42570</c:v>
                </c:pt>
                <c:pt idx="2732">
                  <c:v>42571</c:v>
                </c:pt>
                <c:pt idx="2733">
                  <c:v>42572</c:v>
                </c:pt>
                <c:pt idx="2734">
                  <c:v>42573</c:v>
                </c:pt>
                <c:pt idx="2735">
                  <c:v>42576</c:v>
                </c:pt>
                <c:pt idx="2736">
                  <c:v>42577</c:v>
                </c:pt>
                <c:pt idx="2737">
                  <c:v>42578</c:v>
                </c:pt>
                <c:pt idx="2738">
                  <c:v>42579</c:v>
                </c:pt>
                <c:pt idx="2739">
                  <c:v>42580</c:v>
                </c:pt>
                <c:pt idx="2740">
                  <c:v>42583</c:v>
                </c:pt>
                <c:pt idx="2741">
                  <c:v>42584</c:v>
                </c:pt>
                <c:pt idx="2742">
                  <c:v>42585</c:v>
                </c:pt>
                <c:pt idx="2743">
                  <c:v>42586</c:v>
                </c:pt>
                <c:pt idx="2744">
                  <c:v>42587</c:v>
                </c:pt>
                <c:pt idx="2745">
                  <c:v>42590</c:v>
                </c:pt>
                <c:pt idx="2746">
                  <c:v>42591</c:v>
                </c:pt>
                <c:pt idx="2747">
                  <c:v>42592</c:v>
                </c:pt>
                <c:pt idx="2748">
                  <c:v>42593</c:v>
                </c:pt>
                <c:pt idx="2749">
                  <c:v>42594</c:v>
                </c:pt>
                <c:pt idx="2750">
                  <c:v>42597</c:v>
                </c:pt>
                <c:pt idx="2751">
                  <c:v>42598</c:v>
                </c:pt>
                <c:pt idx="2752">
                  <c:v>42599</c:v>
                </c:pt>
                <c:pt idx="2753">
                  <c:v>42600</c:v>
                </c:pt>
                <c:pt idx="2754">
                  <c:v>42601</c:v>
                </c:pt>
                <c:pt idx="2755">
                  <c:v>42604</c:v>
                </c:pt>
                <c:pt idx="2756">
                  <c:v>42605</c:v>
                </c:pt>
                <c:pt idx="2757">
                  <c:v>42606</c:v>
                </c:pt>
                <c:pt idx="2758">
                  <c:v>42607</c:v>
                </c:pt>
                <c:pt idx="2759">
                  <c:v>42608</c:v>
                </c:pt>
                <c:pt idx="2760">
                  <c:v>42611</c:v>
                </c:pt>
                <c:pt idx="2761">
                  <c:v>42612</c:v>
                </c:pt>
                <c:pt idx="2762">
                  <c:v>42613</c:v>
                </c:pt>
                <c:pt idx="2763">
                  <c:v>42614</c:v>
                </c:pt>
                <c:pt idx="2764">
                  <c:v>42615</c:v>
                </c:pt>
                <c:pt idx="2765">
                  <c:v>42618</c:v>
                </c:pt>
                <c:pt idx="2766">
                  <c:v>42619</c:v>
                </c:pt>
                <c:pt idx="2767">
                  <c:v>42620</c:v>
                </c:pt>
                <c:pt idx="2768">
                  <c:v>42621</c:v>
                </c:pt>
                <c:pt idx="2769">
                  <c:v>42622</c:v>
                </c:pt>
                <c:pt idx="2770">
                  <c:v>42625</c:v>
                </c:pt>
                <c:pt idx="2771">
                  <c:v>42626</c:v>
                </c:pt>
                <c:pt idx="2772">
                  <c:v>42627</c:v>
                </c:pt>
                <c:pt idx="2773">
                  <c:v>42631</c:v>
                </c:pt>
                <c:pt idx="2774">
                  <c:v>42632</c:v>
                </c:pt>
                <c:pt idx="2775">
                  <c:v>42633</c:v>
                </c:pt>
                <c:pt idx="2776">
                  <c:v>42634</c:v>
                </c:pt>
                <c:pt idx="2777">
                  <c:v>42635</c:v>
                </c:pt>
                <c:pt idx="2778">
                  <c:v>42636</c:v>
                </c:pt>
                <c:pt idx="2779">
                  <c:v>42639</c:v>
                </c:pt>
                <c:pt idx="2780">
                  <c:v>42640</c:v>
                </c:pt>
                <c:pt idx="2781">
                  <c:v>42641</c:v>
                </c:pt>
                <c:pt idx="2782">
                  <c:v>42642</c:v>
                </c:pt>
                <c:pt idx="2783">
                  <c:v>42643</c:v>
                </c:pt>
                <c:pt idx="2784">
                  <c:v>42651</c:v>
                </c:pt>
                <c:pt idx="2785">
                  <c:v>42652</c:v>
                </c:pt>
                <c:pt idx="2786">
                  <c:v>42653</c:v>
                </c:pt>
                <c:pt idx="2787">
                  <c:v>42654</c:v>
                </c:pt>
                <c:pt idx="2788">
                  <c:v>42655</c:v>
                </c:pt>
                <c:pt idx="2789">
                  <c:v>42656</c:v>
                </c:pt>
                <c:pt idx="2790">
                  <c:v>42657</c:v>
                </c:pt>
                <c:pt idx="2791">
                  <c:v>42660</c:v>
                </c:pt>
                <c:pt idx="2792">
                  <c:v>42661</c:v>
                </c:pt>
                <c:pt idx="2793">
                  <c:v>42662</c:v>
                </c:pt>
                <c:pt idx="2794">
                  <c:v>42663</c:v>
                </c:pt>
                <c:pt idx="2795">
                  <c:v>42664</c:v>
                </c:pt>
                <c:pt idx="2796">
                  <c:v>42667</c:v>
                </c:pt>
                <c:pt idx="2797">
                  <c:v>42668</c:v>
                </c:pt>
                <c:pt idx="2798">
                  <c:v>42669</c:v>
                </c:pt>
                <c:pt idx="2799">
                  <c:v>42670</c:v>
                </c:pt>
                <c:pt idx="2800">
                  <c:v>42671</c:v>
                </c:pt>
                <c:pt idx="2801">
                  <c:v>42674</c:v>
                </c:pt>
                <c:pt idx="2802">
                  <c:v>42675</c:v>
                </c:pt>
                <c:pt idx="2803">
                  <c:v>42676</c:v>
                </c:pt>
                <c:pt idx="2804">
                  <c:v>42677</c:v>
                </c:pt>
                <c:pt idx="2805">
                  <c:v>42678</c:v>
                </c:pt>
                <c:pt idx="2806">
                  <c:v>42681</c:v>
                </c:pt>
                <c:pt idx="2807">
                  <c:v>42682</c:v>
                </c:pt>
                <c:pt idx="2808">
                  <c:v>42683</c:v>
                </c:pt>
                <c:pt idx="2809">
                  <c:v>42684</c:v>
                </c:pt>
                <c:pt idx="2810">
                  <c:v>42685</c:v>
                </c:pt>
                <c:pt idx="2811">
                  <c:v>42688</c:v>
                </c:pt>
                <c:pt idx="2812">
                  <c:v>42689</c:v>
                </c:pt>
                <c:pt idx="2813">
                  <c:v>42690</c:v>
                </c:pt>
                <c:pt idx="2814">
                  <c:v>42691</c:v>
                </c:pt>
                <c:pt idx="2815">
                  <c:v>42692</c:v>
                </c:pt>
                <c:pt idx="2816">
                  <c:v>42695</c:v>
                </c:pt>
                <c:pt idx="2817">
                  <c:v>42696</c:v>
                </c:pt>
                <c:pt idx="2818">
                  <c:v>42697</c:v>
                </c:pt>
                <c:pt idx="2819">
                  <c:v>42698</c:v>
                </c:pt>
                <c:pt idx="2820">
                  <c:v>42699</c:v>
                </c:pt>
                <c:pt idx="2821">
                  <c:v>42702</c:v>
                </c:pt>
                <c:pt idx="2822">
                  <c:v>42703</c:v>
                </c:pt>
                <c:pt idx="2823">
                  <c:v>42704</c:v>
                </c:pt>
                <c:pt idx="2824">
                  <c:v>42705</c:v>
                </c:pt>
                <c:pt idx="2825">
                  <c:v>42706</c:v>
                </c:pt>
                <c:pt idx="2826">
                  <c:v>42709</c:v>
                </c:pt>
                <c:pt idx="2827">
                  <c:v>42710</c:v>
                </c:pt>
                <c:pt idx="2828">
                  <c:v>42711</c:v>
                </c:pt>
                <c:pt idx="2829">
                  <c:v>42712</c:v>
                </c:pt>
                <c:pt idx="2830">
                  <c:v>42713</c:v>
                </c:pt>
                <c:pt idx="2831">
                  <c:v>42716</c:v>
                </c:pt>
                <c:pt idx="2832">
                  <c:v>42717</c:v>
                </c:pt>
                <c:pt idx="2833">
                  <c:v>42718</c:v>
                </c:pt>
                <c:pt idx="2834">
                  <c:v>42719</c:v>
                </c:pt>
                <c:pt idx="2835">
                  <c:v>42720</c:v>
                </c:pt>
                <c:pt idx="2836">
                  <c:v>42723</c:v>
                </c:pt>
                <c:pt idx="2837">
                  <c:v>42724</c:v>
                </c:pt>
                <c:pt idx="2838">
                  <c:v>42725</c:v>
                </c:pt>
                <c:pt idx="2839">
                  <c:v>42726</c:v>
                </c:pt>
                <c:pt idx="2840">
                  <c:v>42727</c:v>
                </c:pt>
                <c:pt idx="2841">
                  <c:v>42730</c:v>
                </c:pt>
                <c:pt idx="2842">
                  <c:v>42731</c:v>
                </c:pt>
                <c:pt idx="2843">
                  <c:v>42732</c:v>
                </c:pt>
                <c:pt idx="2844">
                  <c:v>42733</c:v>
                </c:pt>
                <c:pt idx="2845">
                  <c:v>42734</c:v>
                </c:pt>
                <c:pt idx="2846">
                  <c:v>42735</c:v>
                </c:pt>
                <c:pt idx="2847">
                  <c:v>42738</c:v>
                </c:pt>
                <c:pt idx="2848">
                  <c:v>42739</c:v>
                </c:pt>
                <c:pt idx="2849">
                  <c:v>42740</c:v>
                </c:pt>
                <c:pt idx="2850">
                  <c:v>42741</c:v>
                </c:pt>
                <c:pt idx="2851">
                  <c:v>42744</c:v>
                </c:pt>
                <c:pt idx="2852">
                  <c:v>42745</c:v>
                </c:pt>
                <c:pt idx="2853">
                  <c:v>42746</c:v>
                </c:pt>
                <c:pt idx="2854">
                  <c:v>42747</c:v>
                </c:pt>
                <c:pt idx="2855">
                  <c:v>42748</c:v>
                </c:pt>
                <c:pt idx="2856">
                  <c:v>42751</c:v>
                </c:pt>
                <c:pt idx="2857">
                  <c:v>42752</c:v>
                </c:pt>
                <c:pt idx="2858">
                  <c:v>42753</c:v>
                </c:pt>
                <c:pt idx="2859">
                  <c:v>42754</c:v>
                </c:pt>
                <c:pt idx="2860">
                  <c:v>42755</c:v>
                </c:pt>
                <c:pt idx="2861">
                  <c:v>42757</c:v>
                </c:pt>
                <c:pt idx="2862">
                  <c:v>42758</c:v>
                </c:pt>
                <c:pt idx="2863">
                  <c:v>42759</c:v>
                </c:pt>
                <c:pt idx="2864">
                  <c:v>42760</c:v>
                </c:pt>
                <c:pt idx="2865">
                  <c:v>42761</c:v>
                </c:pt>
                <c:pt idx="2866">
                  <c:v>42769</c:v>
                </c:pt>
                <c:pt idx="2867">
                  <c:v>42770</c:v>
                </c:pt>
                <c:pt idx="2868">
                  <c:v>42772</c:v>
                </c:pt>
                <c:pt idx="2869">
                  <c:v>42773</c:v>
                </c:pt>
                <c:pt idx="2870">
                  <c:v>42774</c:v>
                </c:pt>
                <c:pt idx="2871">
                  <c:v>42775</c:v>
                </c:pt>
                <c:pt idx="2872">
                  <c:v>42776</c:v>
                </c:pt>
                <c:pt idx="2873">
                  <c:v>42779</c:v>
                </c:pt>
                <c:pt idx="2874">
                  <c:v>42780</c:v>
                </c:pt>
                <c:pt idx="2875">
                  <c:v>42781</c:v>
                </c:pt>
                <c:pt idx="2876">
                  <c:v>42782</c:v>
                </c:pt>
                <c:pt idx="2877">
                  <c:v>42783</c:v>
                </c:pt>
                <c:pt idx="2878">
                  <c:v>42786</c:v>
                </c:pt>
                <c:pt idx="2879">
                  <c:v>42787</c:v>
                </c:pt>
                <c:pt idx="2880">
                  <c:v>42788</c:v>
                </c:pt>
                <c:pt idx="2881">
                  <c:v>42789</c:v>
                </c:pt>
                <c:pt idx="2882">
                  <c:v>42790</c:v>
                </c:pt>
                <c:pt idx="2883">
                  <c:v>42793</c:v>
                </c:pt>
                <c:pt idx="2884">
                  <c:v>42794</c:v>
                </c:pt>
                <c:pt idx="2885">
                  <c:v>42795</c:v>
                </c:pt>
                <c:pt idx="2886">
                  <c:v>42796</c:v>
                </c:pt>
                <c:pt idx="2887">
                  <c:v>42797</c:v>
                </c:pt>
                <c:pt idx="2888">
                  <c:v>42800</c:v>
                </c:pt>
                <c:pt idx="2889">
                  <c:v>42801</c:v>
                </c:pt>
                <c:pt idx="2890">
                  <c:v>42802</c:v>
                </c:pt>
                <c:pt idx="2891">
                  <c:v>42803</c:v>
                </c:pt>
                <c:pt idx="2892">
                  <c:v>42804</c:v>
                </c:pt>
                <c:pt idx="2893">
                  <c:v>42807</c:v>
                </c:pt>
                <c:pt idx="2894">
                  <c:v>42808</c:v>
                </c:pt>
                <c:pt idx="2895">
                  <c:v>42809</c:v>
                </c:pt>
                <c:pt idx="2896">
                  <c:v>42810</c:v>
                </c:pt>
                <c:pt idx="2897">
                  <c:v>42811</c:v>
                </c:pt>
                <c:pt idx="2898">
                  <c:v>42814</c:v>
                </c:pt>
                <c:pt idx="2899">
                  <c:v>42815</c:v>
                </c:pt>
                <c:pt idx="2900">
                  <c:v>42816</c:v>
                </c:pt>
                <c:pt idx="2901">
                  <c:v>42817</c:v>
                </c:pt>
                <c:pt idx="2902">
                  <c:v>42818</c:v>
                </c:pt>
                <c:pt idx="2903">
                  <c:v>42821</c:v>
                </c:pt>
                <c:pt idx="2904">
                  <c:v>42822</c:v>
                </c:pt>
                <c:pt idx="2905">
                  <c:v>42823</c:v>
                </c:pt>
                <c:pt idx="2906">
                  <c:v>42824</c:v>
                </c:pt>
                <c:pt idx="2907">
                  <c:v>42825</c:v>
                </c:pt>
                <c:pt idx="2908">
                  <c:v>42826</c:v>
                </c:pt>
                <c:pt idx="2909">
                  <c:v>42830</c:v>
                </c:pt>
                <c:pt idx="2910">
                  <c:v>42831</c:v>
                </c:pt>
                <c:pt idx="2911">
                  <c:v>42832</c:v>
                </c:pt>
                <c:pt idx="2912">
                  <c:v>42835</c:v>
                </c:pt>
                <c:pt idx="2913">
                  <c:v>42836</c:v>
                </c:pt>
                <c:pt idx="2914">
                  <c:v>42837</c:v>
                </c:pt>
                <c:pt idx="2915">
                  <c:v>42838</c:v>
                </c:pt>
                <c:pt idx="2916">
                  <c:v>42839</c:v>
                </c:pt>
                <c:pt idx="2917">
                  <c:v>42842</c:v>
                </c:pt>
                <c:pt idx="2918">
                  <c:v>42843</c:v>
                </c:pt>
                <c:pt idx="2919">
                  <c:v>42844</c:v>
                </c:pt>
                <c:pt idx="2920">
                  <c:v>42845</c:v>
                </c:pt>
                <c:pt idx="2921">
                  <c:v>42846</c:v>
                </c:pt>
                <c:pt idx="2922">
                  <c:v>42849</c:v>
                </c:pt>
                <c:pt idx="2923">
                  <c:v>42850</c:v>
                </c:pt>
                <c:pt idx="2924">
                  <c:v>42851</c:v>
                </c:pt>
                <c:pt idx="2925">
                  <c:v>42852</c:v>
                </c:pt>
                <c:pt idx="2926">
                  <c:v>42853</c:v>
                </c:pt>
                <c:pt idx="2927">
                  <c:v>42857</c:v>
                </c:pt>
                <c:pt idx="2928">
                  <c:v>42858</c:v>
                </c:pt>
                <c:pt idx="2929">
                  <c:v>42859</c:v>
                </c:pt>
                <c:pt idx="2930">
                  <c:v>42860</c:v>
                </c:pt>
                <c:pt idx="2931">
                  <c:v>42863</c:v>
                </c:pt>
                <c:pt idx="2932">
                  <c:v>42864</c:v>
                </c:pt>
                <c:pt idx="2933">
                  <c:v>42865</c:v>
                </c:pt>
                <c:pt idx="2934">
                  <c:v>42866</c:v>
                </c:pt>
                <c:pt idx="2935">
                  <c:v>42867</c:v>
                </c:pt>
                <c:pt idx="2936">
                  <c:v>42870</c:v>
                </c:pt>
                <c:pt idx="2937">
                  <c:v>42871</c:v>
                </c:pt>
                <c:pt idx="2938">
                  <c:v>42872</c:v>
                </c:pt>
                <c:pt idx="2939">
                  <c:v>42873</c:v>
                </c:pt>
                <c:pt idx="2940">
                  <c:v>42874</c:v>
                </c:pt>
                <c:pt idx="2941">
                  <c:v>42877</c:v>
                </c:pt>
                <c:pt idx="2942">
                  <c:v>42878</c:v>
                </c:pt>
                <c:pt idx="2943">
                  <c:v>42879</c:v>
                </c:pt>
                <c:pt idx="2944">
                  <c:v>42880</c:v>
                </c:pt>
                <c:pt idx="2945">
                  <c:v>42881</c:v>
                </c:pt>
                <c:pt idx="2946">
                  <c:v>42882</c:v>
                </c:pt>
                <c:pt idx="2947">
                  <c:v>42886</c:v>
                </c:pt>
                <c:pt idx="2948">
                  <c:v>42887</c:v>
                </c:pt>
                <c:pt idx="2949">
                  <c:v>42888</c:v>
                </c:pt>
                <c:pt idx="2950">
                  <c:v>42891</c:v>
                </c:pt>
                <c:pt idx="2951">
                  <c:v>42892</c:v>
                </c:pt>
                <c:pt idx="2952">
                  <c:v>42893</c:v>
                </c:pt>
                <c:pt idx="2953">
                  <c:v>42894</c:v>
                </c:pt>
                <c:pt idx="2954">
                  <c:v>42895</c:v>
                </c:pt>
                <c:pt idx="2955">
                  <c:v>42898</c:v>
                </c:pt>
                <c:pt idx="2956">
                  <c:v>42899</c:v>
                </c:pt>
                <c:pt idx="2957">
                  <c:v>42900</c:v>
                </c:pt>
                <c:pt idx="2958">
                  <c:v>42901</c:v>
                </c:pt>
                <c:pt idx="2959">
                  <c:v>42902</c:v>
                </c:pt>
                <c:pt idx="2960">
                  <c:v>42905</c:v>
                </c:pt>
                <c:pt idx="2961">
                  <c:v>42906</c:v>
                </c:pt>
                <c:pt idx="2962">
                  <c:v>42907</c:v>
                </c:pt>
                <c:pt idx="2963">
                  <c:v>42908</c:v>
                </c:pt>
                <c:pt idx="2964">
                  <c:v>42909</c:v>
                </c:pt>
                <c:pt idx="2965">
                  <c:v>42912</c:v>
                </c:pt>
                <c:pt idx="2966">
                  <c:v>42913</c:v>
                </c:pt>
                <c:pt idx="2967">
                  <c:v>42914</c:v>
                </c:pt>
                <c:pt idx="2968">
                  <c:v>42915</c:v>
                </c:pt>
                <c:pt idx="2969">
                  <c:v>42916</c:v>
                </c:pt>
                <c:pt idx="2970">
                  <c:v>42919</c:v>
                </c:pt>
                <c:pt idx="2971">
                  <c:v>42920</c:v>
                </c:pt>
                <c:pt idx="2972">
                  <c:v>42921</c:v>
                </c:pt>
                <c:pt idx="2973">
                  <c:v>42922</c:v>
                </c:pt>
                <c:pt idx="2974">
                  <c:v>42923</c:v>
                </c:pt>
                <c:pt idx="2975">
                  <c:v>42926</c:v>
                </c:pt>
                <c:pt idx="2976">
                  <c:v>42927</c:v>
                </c:pt>
                <c:pt idx="2977">
                  <c:v>42928</c:v>
                </c:pt>
                <c:pt idx="2978">
                  <c:v>42929</c:v>
                </c:pt>
                <c:pt idx="2979">
                  <c:v>42930</c:v>
                </c:pt>
                <c:pt idx="2980">
                  <c:v>42933</c:v>
                </c:pt>
                <c:pt idx="2981">
                  <c:v>42934</c:v>
                </c:pt>
                <c:pt idx="2982">
                  <c:v>42935</c:v>
                </c:pt>
                <c:pt idx="2983">
                  <c:v>42936</c:v>
                </c:pt>
                <c:pt idx="2984">
                  <c:v>42937</c:v>
                </c:pt>
                <c:pt idx="2985">
                  <c:v>42940</c:v>
                </c:pt>
                <c:pt idx="2986">
                  <c:v>42941</c:v>
                </c:pt>
                <c:pt idx="2987">
                  <c:v>42942</c:v>
                </c:pt>
                <c:pt idx="2988">
                  <c:v>42943</c:v>
                </c:pt>
                <c:pt idx="2989">
                  <c:v>42944</c:v>
                </c:pt>
                <c:pt idx="2990">
                  <c:v>42947</c:v>
                </c:pt>
                <c:pt idx="2991">
                  <c:v>42948</c:v>
                </c:pt>
                <c:pt idx="2992">
                  <c:v>42949</c:v>
                </c:pt>
                <c:pt idx="2993">
                  <c:v>42950</c:v>
                </c:pt>
                <c:pt idx="2994">
                  <c:v>42951</c:v>
                </c:pt>
                <c:pt idx="2995">
                  <c:v>42954</c:v>
                </c:pt>
                <c:pt idx="2996">
                  <c:v>42955</c:v>
                </c:pt>
                <c:pt idx="2997">
                  <c:v>42956</c:v>
                </c:pt>
                <c:pt idx="2998">
                  <c:v>42957</c:v>
                </c:pt>
                <c:pt idx="2999">
                  <c:v>42958</c:v>
                </c:pt>
                <c:pt idx="3000">
                  <c:v>42961</c:v>
                </c:pt>
                <c:pt idx="3001">
                  <c:v>42962</c:v>
                </c:pt>
                <c:pt idx="3002">
                  <c:v>42963</c:v>
                </c:pt>
                <c:pt idx="3003">
                  <c:v>42964</c:v>
                </c:pt>
                <c:pt idx="3004">
                  <c:v>42965</c:v>
                </c:pt>
                <c:pt idx="3005">
                  <c:v>42968</c:v>
                </c:pt>
                <c:pt idx="3006">
                  <c:v>42969</c:v>
                </c:pt>
                <c:pt idx="3007">
                  <c:v>42970</c:v>
                </c:pt>
                <c:pt idx="3008">
                  <c:v>42971</c:v>
                </c:pt>
                <c:pt idx="3009">
                  <c:v>42972</c:v>
                </c:pt>
                <c:pt idx="3010">
                  <c:v>42975</c:v>
                </c:pt>
                <c:pt idx="3011">
                  <c:v>42976</c:v>
                </c:pt>
                <c:pt idx="3012">
                  <c:v>42977</c:v>
                </c:pt>
                <c:pt idx="3013">
                  <c:v>42978</c:v>
                </c:pt>
                <c:pt idx="3014">
                  <c:v>42979</c:v>
                </c:pt>
                <c:pt idx="3015">
                  <c:v>42982</c:v>
                </c:pt>
                <c:pt idx="3016">
                  <c:v>42983</c:v>
                </c:pt>
                <c:pt idx="3017">
                  <c:v>42984</c:v>
                </c:pt>
                <c:pt idx="3018">
                  <c:v>42985</c:v>
                </c:pt>
                <c:pt idx="3019">
                  <c:v>42986</c:v>
                </c:pt>
                <c:pt idx="3020">
                  <c:v>42989</c:v>
                </c:pt>
                <c:pt idx="3021">
                  <c:v>42990</c:v>
                </c:pt>
                <c:pt idx="3022">
                  <c:v>42991</c:v>
                </c:pt>
                <c:pt idx="3023">
                  <c:v>42992</c:v>
                </c:pt>
                <c:pt idx="3024">
                  <c:v>42993</c:v>
                </c:pt>
                <c:pt idx="3025">
                  <c:v>42996</c:v>
                </c:pt>
                <c:pt idx="3026">
                  <c:v>42997</c:v>
                </c:pt>
                <c:pt idx="3027">
                  <c:v>42998</c:v>
                </c:pt>
                <c:pt idx="3028">
                  <c:v>42999</c:v>
                </c:pt>
                <c:pt idx="3029">
                  <c:v>43000</c:v>
                </c:pt>
                <c:pt idx="3030">
                  <c:v>43003</c:v>
                </c:pt>
                <c:pt idx="3031">
                  <c:v>43004</c:v>
                </c:pt>
                <c:pt idx="3032">
                  <c:v>43005</c:v>
                </c:pt>
                <c:pt idx="3033">
                  <c:v>43006</c:v>
                </c:pt>
                <c:pt idx="3034">
                  <c:v>43007</c:v>
                </c:pt>
                <c:pt idx="3035">
                  <c:v>43008</c:v>
                </c:pt>
                <c:pt idx="3036">
                  <c:v>43017</c:v>
                </c:pt>
                <c:pt idx="3037">
                  <c:v>43018</c:v>
                </c:pt>
                <c:pt idx="3038">
                  <c:v>43019</c:v>
                </c:pt>
                <c:pt idx="3039">
                  <c:v>43020</c:v>
                </c:pt>
                <c:pt idx="3040">
                  <c:v>43021</c:v>
                </c:pt>
                <c:pt idx="3041">
                  <c:v>43024</c:v>
                </c:pt>
                <c:pt idx="3042">
                  <c:v>43025</c:v>
                </c:pt>
                <c:pt idx="3043">
                  <c:v>43026</c:v>
                </c:pt>
                <c:pt idx="3044">
                  <c:v>43027</c:v>
                </c:pt>
                <c:pt idx="3045">
                  <c:v>43028</c:v>
                </c:pt>
                <c:pt idx="3046">
                  <c:v>43031</c:v>
                </c:pt>
                <c:pt idx="3047">
                  <c:v>43032</c:v>
                </c:pt>
                <c:pt idx="3048">
                  <c:v>43033</c:v>
                </c:pt>
                <c:pt idx="3049">
                  <c:v>43034</c:v>
                </c:pt>
                <c:pt idx="3050">
                  <c:v>43035</c:v>
                </c:pt>
                <c:pt idx="3051">
                  <c:v>43038</c:v>
                </c:pt>
                <c:pt idx="3052">
                  <c:v>43039</c:v>
                </c:pt>
                <c:pt idx="3053">
                  <c:v>43040</c:v>
                </c:pt>
                <c:pt idx="3054">
                  <c:v>43041</c:v>
                </c:pt>
                <c:pt idx="3055">
                  <c:v>43042</c:v>
                </c:pt>
                <c:pt idx="3056">
                  <c:v>43045</c:v>
                </c:pt>
                <c:pt idx="3057">
                  <c:v>43046</c:v>
                </c:pt>
                <c:pt idx="3058">
                  <c:v>43047</c:v>
                </c:pt>
                <c:pt idx="3059">
                  <c:v>43048</c:v>
                </c:pt>
                <c:pt idx="3060">
                  <c:v>43049</c:v>
                </c:pt>
                <c:pt idx="3061">
                  <c:v>43052</c:v>
                </c:pt>
                <c:pt idx="3062">
                  <c:v>43053</c:v>
                </c:pt>
                <c:pt idx="3063">
                  <c:v>43054</c:v>
                </c:pt>
                <c:pt idx="3064">
                  <c:v>43055</c:v>
                </c:pt>
                <c:pt idx="3065">
                  <c:v>43056</c:v>
                </c:pt>
                <c:pt idx="3066">
                  <c:v>43059</c:v>
                </c:pt>
                <c:pt idx="3067">
                  <c:v>43060</c:v>
                </c:pt>
                <c:pt idx="3068">
                  <c:v>43061</c:v>
                </c:pt>
                <c:pt idx="3069">
                  <c:v>43062</c:v>
                </c:pt>
                <c:pt idx="3070">
                  <c:v>43063</c:v>
                </c:pt>
                <c:pt idx="3071">
                  <c:v>43066</c:v>
                </c:pt>
                <c:pt idx="3072">
                  <c:v>43067</c:v>
                </c:pt>
                <c:pt idx="3073">
                  <c:v>43068</c:v>
                </c:pt>
                <c:pt idx="3074">
                  <c:v>43069</c:v>
                </c:pt>
                <c:pt idx="3075">
                  <c:v>43070</c:v>
                </c:pt>
                <c:pt idx="3076">
                  <c:v>43073</c:v>
                </c:pt>
                <c:pt idx="3077">
                  <c:v>43074</c:v>
                </c:pt>
                <c:pt idx="3078">
                  <c:v>43075</c:v>
                </c:pt>
                <c:pt idx="3079">
                  <c:v>43076</c:v>
                </c:pt>
                <c:pt idx="3080">
                  <c:v>43077</c:v>
                </c:pt>
                <c:pt idx="3081">
                  <c:v>43080</c:v>
                </c:pt>
                <c:pt idx="3082">
                  <c:v>43081</c:v>
                </c:pt>
                <c:pt idx="3083">
                  <c:v>43082</c:v>
                </c:pt>
                <c:pt idx="3084">
                  <c:v>43083</c:v>
                </c:pt>
                <c:pt idx="3085">
                  <c:v>43084</c:v>
                </c:pt>
                <c:pt idx="3086">
                  <c:v>43087</c:v>
                </c:pt>
                <c:pt idx="3087">
                  <c:v>43088</c:v>
                </c:pt>
                <c:pt idx="3088">
                  <c:v>43089</c:v>
                </c:pt>
                <c:pt idx="3089">
                  <c:v>43090</c:v>
                </c:pt>
                <c:pt idx="3090">
                  <c:v>43091</c:v>
                </c:pt>
                <c:pt idx="3091">
                  <c:v>43094</c:v>
                </c:pt>
                <c:pt idx="3092">
                  <c:v>43095</c:v>
                </c:pt>
                <c:pt idx="3093">
                  <c:v>43096</c:v>
                </c:pt>
                <c:pt idx="3094">
                  <c:v>43097</c:v>
                </c:pt>
                <c:pt idx="3095">
                  <c:v>43098</c:v>
                </c:pt>
                <c:pt idx="3096">
                  <c:v>43099</c:v>
                </c:pt>
                <c:pt idx="3097">
                  <c:v>43100</c:v>
                </c:pt>
                <c:pt idx="3098">
                  <c:v>43102</c:v>
                </c:pt>
                <c:pt idx="3099">
                  <c:v>43103</c:v>
                </c:pt>
                <c:pt idx="3100">
                  <c:v>43104</c:v>
                </c:pt>
                <c:pt idx="3101">
                  <c:v>43105</c:v>
                </c:pt>
                <c:pt idx="3102">
                  <c:v>43108</c:v>
                </c:pt>
                <c:pt idx="3103">
                  <c:v>43109</c:v>
                </c:pt>
                <c:pt idx="3104">
                  <c:v>43110</c:v>
                </c:pt>
                <c:pt idx="3105">
                  <c:v>43111</c:v>
                </c:pt>
                <c:pt idx="3106">
                  <c:v>43112</c:v>
                </c:pt>
                <c:pt idx="3107">
                  <c:v>43115</c:v>
                </c:pt>
                <c:pt idx="3108">
                  <c:v>43116</c:v>
                </c:pt>
                <c:pt idx="3109">
                  <c:v>43117</c:v>
                </c:pt>
                <c:pt idx="3110">
                  <c:v>43118</c:v>
                </c:pt>
                <c:pt idx="3111">
                  <c:v>43119</c:v>
                </c:pt>
                <c:pt idx="3112">
                  <c:v>43122</c:v>
                </c:pt>
                <c:pt idx="3113">
                  <c:v>43123</c:v>
                </c:pt>
                <c:pt idx="3114">
                  <c:v>43124</c:v>
                </c:pt>
                <c:pt idx="3115">
                  <c:v>43125</c:v>
                </c:pt>
                <c:pt idx="3116">
                  <c:v>43126</c:v>
                </c:pt>
                <c:pt idx="3117">
                  <c:v>43129</c:v>
                </c:pt>
                <c:pt idx="3118">
                  <c:v>43130</c:v>
                </c:pt>
                <c:pt idx="3119">
                  <c:v>43131</c:v>
                </c:pt>
                <c:pt idx="3120">
                  <c:v>43132</c:v>
                </c:pt>
                <c:pt idx="3121">
                  <c:v>43133</c:v>
                </c:pt>
                <c:pt idx="3122">
                  <c:v>43136</c:v>
                </c:pt>
                <c:pt idx="3123">
                  <c:v>43137</c:v>
                </c:pt>
                <c:pt idx="3124">
                  <c:v>43138</c:v>
                </c:pt>
                <c:pt idx="3125">
                  <c:v>43139</c:v>
                </c:pt>
                <c:pt idx="3126">
                  <c:v>43140</c:v>
                </c:pt>
                <c:pt idx="3127">
                  <c:v>43142</c:v>
                </c:pt>
                <c:pt idx="3128">
                  <c:v>43143</c:v>
                </c:pt>
                <c:pt idx="3129">
                  <c:v>43144</c:v>
                </c:pt>
                <c:pt idx="3130">
                  <c:v>43145</c:v>
                </c:pt>
                <c:pt idx="3131">
                  <c:v>43153</c:v>
                </c:pt>
                <c:pt idx="3132">
                  <c:v>43154</c:v>
                </c:pt>
                <c:pt idx="3133">
                  <c:v>43155</c:v>
                </c:pt>
                <c:pt idx="3134">
                  <c:v>43157</c:v>
                </c:pt>
                <c:pt idx="3135">
                  <c:v>43158</c:v>
                </c:pt>
                <c:pt idx="3136">
                  <c:v>43159</c:v>
                </c:pt>
                <c:pt idx="3137">
                  <c:v>43160</c:v>
                </c:pt>
                <c:pt idx="3138">
                  <c:v>43161</c:v>
                </c:pt>
                <c:pt idx="3139">
                  <c:v>43164</c:v>
                </c:pt>
                <c:pt idx="3140">
                  <c:v>43165</c:v>
                </c:pt>
                <c:pt idx="3141">
                  <c:v>43166</c:v>
                </c:pt>
                <c:pt idx="3142">
                  <c:v>43167</c:v>
                </c:pt>
                <c:pt idx="3143">
                  <c:v>43168</c:v>
                </c:pt>
                <c:pt idx="3144">
                  <c:v>43171</c:v>
                </c:pt>
                <c:pt idx="3145">
                  <c:v>43172</c:v>
                </c:pt>
                <c:pt idx="3146">
                  <c:v>43173</c:v>
                </c:pt>
                <c:pt idx="3147">
                  <c:v>43174</c:v>
                </c:pt>
                <c:pt idx="3148">
                  <c:v>43175</c:v>
                </c:pt>
                <c:pt idx="3149">
                  <c:v>43178</c:v>
                </c:pt>
                <c:pt idx="3150">
                  <c:v>43179</c:v>
                </c:pt>
                <c:pt idx="3151">
                  <c:v>43180</c:v>
                </c:pt>
                <c:pt idx="3152">
                  <c:v>43181</c:v>
                </c:pt>
                <c:pt idx="3153">
                  <c:v>43182</c:v>
                </c:pt>
                <c:pt idx="3154">
                  <c:v>43185</c:v>
                </c:pt>
                <c:pt idx="3155">
                  <c:v>43186</c:v>
                </c:pt>
                <c:pt idx="3156">
                  <c:v>43187</c:v>
                </c:pt>
                <c:pt idx="3157">
                  <c:v>43188</c:v>
                </c:pt>
                <c:pt idx="3158">
                  <c:v>43189</c:v>
                </c:pt>
                <c:pt idx="3159">
                  <c:v>43192</c:v>
                </c:pt>
                <c:pt idx="3160">
                  <c:v>43193</c:v>
                </c:pt>
                <c:pt idx="3161">
                  <c:v>43194</c:v>
                </c:pt>
                <c:pt idx="3162">
                  <c:v>43198</c:v>
                </c:pt>
                <c:pt idx="3163">
                  <c:v>43199</c:v>
                </c:pt>
                <c:pt idx="3164">
                  <c:v>43200</c:v>
                </c:pt>
                <c:pt idx="3165">
                  <c:v>43201</c:v>
                </c:pt>
                <c:pt idx="3166">
                  <c:v>43202</c:v>
                </c:pt>
                <c:pt idx="3167">
                  <c:v>43203</c:v>
                </c:pt>
                <c:pt idx="3168">
                  <c:v>43206</c:v>
                </c:pt>
                <c:pt idx="3169">
                  <c:v>43207</c:v>
                </c:pt>
                <c:pt idx="3170">
                  <c:v>43208</c:v>
                </c:pt>
                <c:pt idx="3171">
                  <c:v>43209</c:v>
                </c:pt>
                <c:pt idx="3172">
                  <c:v>43210</c:v>
                </c:pt>
                <c:pt idx="3173">
                  <c:v>43213</c:v>
                </c:pt>
                <c:pt idx="3174">
                  <c:v>43214</c:v>
                </c:pt>
                <c:pt idx="3175">
                  <c:v>43215</c:v>
                </c:pt>
                <c:pt idx="3176">
                  <c:v>43216</c:v>
                </c:pt>
                <c:pt idx="3177">
                  <c:v>43217</c:v>
                </c:pt>
                <c:pt idx="3178">
                  <c:v>43218</c:v>
                </c:pt>
                <c:pt idx="3179">
                  <c:v>43222</c:v>
                </c:pt>
                <c:pt idx="3180">
                  <c:v>43223</c:v>
                </c:pt>
                <c:pt idx="3181">
                  <c:v>43224</c:v>
                </c:pt>
                <c:pt idx="3182">
                  <c:v>43227</c:v>
                </c:pt>
                <c:pt idx="3183">
                  <c:v>43228</c:v>
                </c:pt>
                <c:pt idx="3184">
                  <c:v>43229</c:v>
                </c:pt>
                <c:pt idx="3185">
                  <c:v>43230</c:v>
                </c:pt>
                <c:pt idx="3186">
                  <c:v>43231</c:v>
                </c:pt>
                <c:pt idx="3187">
                  <c:v>43234</c:v>
                </c:pt>
                <c:pt idx="3188">
                  <c:v>43235</c:v>
                </c:pt>
                <c:pt idx="3189">
                  <c:v>43236</c:v>
                </c:pt>
                <c:pt idx="3190">
                  <c:v>43237</c:v>
                </c:pt>
                <c:pt idx="3191">
                  <c:v>43238</c:v>
                </c:pt>
                <c:pt idx="3192">
                  <c:v>43241</c:v>
                </c:pt>
                <c:pt idx="3193">
                  <c:v>43242</c:v>
                </c:pt>
                <c:pt idx="3194">
                  <c:v>43243</c:v>
                </c:pt>
                <c:pt idx="3195">
                  <c:v>43244</c:v>
                </c:pt>
                <c:pt idx="3196">
                  <c:v>43245</c:v>
                </c:pt>
                <c:pt idx="3197">
                  <c:v>43248</c:v>
                </c:pt>
                <c:pt idx="3198">
                  <c:v>43249</c:v>
                </c:pt>
                <c:pt idx="3199">
                  <c:v>43250</c:v>
                </c:pt>
                <c:pt idx="3200">
                  <c:v>43251</c:v>
                </c:pt>
                <c:pt idx="3201">
                  <c:v>43252</c:v>
                </c:pt>
                <c:pt idx="3202">
                  <c:v>43255</c:v>
                </c:pt>
                <c:pt idx="3203">
                  <c:v>43256</c:v>
                </c:pt>
                <c:pt idx="3204">
                  <c:v>43257</c:v>
                </c:pt>
                <c:pt idx="3205">
                  <c:v>43258</c:v>
                </c:pt>
                <c:pt idx="3206">
                  <c:v>43259</c:v>
                </c:pt>
                <c:pt idx="3207">
                  <c:v>43262</c:v>
                </c:pt>
                <c:pt idx="3208">
                  <c:v>43263</c:v>
                </c:pt>
                <c:pt idx="3209">
                  <c:v>43264</c:v>
                </c:pt>
                <c:pt idx="3210">
                  <c:v>43265</c:v>
                </c:pt>
                <c:pt idx="3211">
                  <c:v>43266</c:v>
                </c:pt>
                <c:pt idx="3212">
                  <c:v>43270</c:v>
                </c:pt>
                <c:pt idx="3213">
                  <c:v>43271</c:v>
                </c:pt>
                <c:pt idx="3214">
                  <c:v>43272</c:v>
                </c:pt>
                <c:pt idx="3215">
                  <c:v>43273</c:v>
                </c:pt>
                <c:pt idx="3216">
                  <c:v>43276</c:v>
                </c:pt>
                <c:pt idx="3217">
                  <c:v>43277</c:v>
                </c:pt>
                <c:pt idx="3218">
                  <c:v>43278</c:v>
                </c:pt>
                <c:pt idx="3219">
                  <c:v>43279</c:v>
                </c:pt>
                <c:pt idx="3220">
                  <c:v>43280</c:v>
                </c:pt>
                <c:pt idx="3221">
                  <c:v>43283</c:v>
                </c:pt>
                <c:pt idx="3222">
                  <c:v>43284</c:v>
                </c:pt>
                <c:pt idx="3223">
                  <c:v>43285</c:v>
                </c:pt>
                <c:pt idx="3224">
                  <c:v>43286</c:v>
                </c:pt>
                <c:pt idx="3225">
                  <c:v>43287</c:v>
                </c:pt>
                <c:pt idx="3226">
                  <c:v>43290</c:v>
                </c:pt>
                <c:pt idx="3227">
                  <c:v>43291</c:v>
                </c:pt>
                <c:pt idx="3228">
                  <c:v>43292</c:v>
                </c:pt>
                <c:pt idx="3229">
                  <c:v>43293</c:v>
                </c:pt>
                <c:pt idx="3230">
                  <c:v>43294</c:v>
                </c:pt>
                <c:pt idx="3231">
                  <c:v>43297</c:v>
                </c:pt>
                <c:pt idx="3232">
                  <c:v>43298</c:v>
                </c:pt>
                <c:pt idx="3233">
                  <c:v>43299</c:v>
                </c:pt>
                <c:pt idx="3234">
                  <c:v>43300</c:v>
                </c:pt>
                <c:pt idx="3235">
                  <c:v>43301</c:v>
                </c:pt>
                <c:pt idx="3236">
                  <c:v>43304</c:v>
                </c:pt>
                <c:pt idx="3237">
                  <c:v>43305</c:v>
                </c:pt>
                <c:pt idx="3238">
                  <c:v>43306</c:v>
                </c:pt>
                <c:pt idx="3239">
                  <c:v>43307</c:v>
                </c:pt>
                <c:pt idx="3240">
                  <c:v>43308</c:v>
                </c:pt>
                <c:pt idx="3241">
                  <c:v>43311</c:v>
                </c:pt>
                <c:pt idx="3242">
                  <c:v>43312</c:v>
                </c:pt>
                <c:pt idx="3243">
                  <c:v>43313</c:v>
                </c:pt>
                <c:pt idx="3244">
                  <c:v>43314</c:v>
                </c:pt>
                <c:pt idx="3245">
                  <c:v>43315</c:v>
                </c:pt>
                <c:pt idx="3246">
                  <c:v>43318</c:v>
                </c:pt>
                <c:pt idx="3247">
                  <c:v>43319</c:v>
                </c:pt>
                <c:pt idx="3248">
                  <c:v>43320</c:v>
                </c:pt>
                <c:pt idx="3249">
                  <c:v>43321</c:v>
                </c:pt>
                <c:pt idx="3250">
                  <c:v>43322</c:v>
                </c:pt>
                <c:pt idx="3251">
                  <c:v>43325</c:v>
                </c:pt>
                <c:pt idx="3252">
                  <c:v>43326</c:v>
                </c:pt>
                <c:pt idx="3253">
                  <c:v>43327</c:v>
                </c:pt>
                <c:pt idx="3254">
                  <c:v>43328</c:v>
                </c:pt>
                <c:pt idx="3255">
                  <c:v>43329</c:v>
                </c:pt>
                <c:pt idx="3256">
                  <c:v>43332</c:v>
                </c:pt>
                <c:pt idx="3257">
                  <c:v>43333</c:v>
                </c:pt>
                <c:pt idx="3258">
                  <c:v>43334</c:v>
                </c:pt>
                <c:pt idx="3259">
                  <c:v>43335</c:v>
                </c:pt>
                <c:pt idx="3260">
                  <c:v>43336</c:v>
                </c:pt>
                <c:pt idx="3261">
                  <c:v>43339</c:v>
                </c:pt>
                <c:pt idx="3262">
                  <c:v>43340</c:v>
                </c:pt>
                <c:pt idx="3263">
                  <c:v>43341</c:v>
                </c:pt>
                <c:pt idx="3264">
                  <c:v>43342</c:v>
                </c:pt>
                <c:pt idx="3265">
                  <c:v>43343</c:v>
                </c:pt>
                <c:pt idx="3266">
                  <c:v>43346</c:v>
                </c:pt>
                <c:pt idx="3267">
                  <c:v>43347</c:v>
                </c:pt>
                <c:pt idx="3268">
                  <c:v>43348</c:v>
                </c:pt>
                <c:pt idx="3269">
                  <c:v>43349</c:v>
                </c:pt>
                <c:pt idx="3270">
                  <c:v>43350</c:v>
                </c:pt>
                <c:pt idx="3271">
                  <c:v>43353</c:v>
                </c:pt>
                <c:pt idx="3272">
                  <c:v>43354</c:v>
                </c:pt>
                <c:pt idx="3273">
                  <c:v>43355</c:v>
                </c:pt>
                <c:pt idx="3274">
                  <c:v>43356</c:v>
                </c:pt>
                <c:pt idx="3275">
                  <c:v>43357</c:v>
                </c:pt>
                <c:pt idx="3276">
                  <c:v>43360</c:v>
                </c:pt>
                <c:pt idx="3277">
                  <c:v>43361</c:v>
                </c:pt>
                <c:pt idx="3278">
                  <c:v>43362</c:v>
                </c:pt>
                <c:pt idx="3279">
                  <c:v>43363</c:v>
                </c:pt>
                <c:pt idx="3280">
                  <c:v>43364</c:v>
                </c:pt>
                <c:pt idx="3281">
                  <c:v>43368</c:v>
                </c:pt>
                <c:pt idx="3282">
                  <c:v>43369</c:v>
                </c:pt>
                <c:pt idx="3283">
                  <c:v>43370</c:v>
                </c:pt>
                <c:pt idx="3284">
                  <c:v>43371</c:v>
                </c:pt>
                <c:pt idx="3285">
                  <c:v>43372</c:v>
                </c:pt>
                <c:pt idx="3286">
                  <c:v>43373</c:v>
                </c:pt>
                <c:pt idx="3287">
                  <c:v>43381</c:v>
                </c:pt>
                <c:pt idx="3288">
                  <c:v>43382</c:v>
                </c:pt>
                <c:pt idx="3289">
                  <c:v>43383</c:v>
                </c:pt>
                <c:pt idx="3290">
                  <c:v>43384</c:v>
                </c:pt>
                <c:pt idx="3291">
                  <c:v>43385</c:v>
                </c:pt>
                <c:pt idx="3292">
                  <c:v>43388</c:v>
                </c:pt>
                <c:pt idx="3293">
                  <c:v>43389</c:v>
                </c:pt>
                <c:pt idx="3294">
                  <c:v>43390</c:v>
                </c:pt>
                <c:pt idx="3295">
                  <c:v>43391</c:v>
                </c:pt>
                <c:pt idx="3296">
                  <c:v>43392</c:v>
                </c:pt>
                <c:pt idx="3297">
                  <c:v>43395</c:v>
                </c:pt>
                <c:pt idx="3298">
                  <c:v>43396</c:v>
                </c:pt>
                <c:pt idx="3299">
                  <c:v>43397</c:v>
                </c:pt>
                <c:pt idx="3300">
                  <c:v>43398</c:v>
                </c:pt>
                <c:pt idx="3301">
                  <c:v>43399</c:v>
                </c:pt>
                <c:pt idx="3302">
                  <c:v>43402</c:v>
                </c:pt>
                <c:pt idx="3303">
                  <c:v>43403</c:v>
                </c:pt>
                <c:pt idx="3304">
                  <c:v>43404</c:v>
                </c:pt>
                <c:pt idx="3305">
                  <c:v>43405</c:v>
                </c:pt>
                <c:pt idx="3306">
                  <c:v>43406</c:v>
                </c:pt>
                <c:pt idx="3307">
                  <c:v>43409</c:v>
                </c:pt>
                <c:pt idx="3308">
                  <c:v>43410</c:v>
                </c:pt>
                <c:pt idx="3309">
                  <c:v>43411</c:v>
                </c:pt>
                <c:pt idx="3310">
                  <c:v>43412</c:v>
                </c:pt>
                <c:pt idx="3311">
                  <c:v>43413</c:v>
                </c:pt>
                <c:pt idx="3312">
                  <c:v>43416</c:v>
                </c:pt>
                <c:pt idx="3313">
                  <c:v>43417</c:v>
                </c:pt>
                <c:pt idx="3314">
                  <c:v>43418</c:v>
                </c:pt>
                <c:pt idx="3315">
                  <c:v>43419</c:v>
                </c:pt>
                <c:pt idx="3316">
                  <c:v>43420</c:v>
                </c:pt>
                <c:pt idx="3317">
                  <c:v>43423</c:v>
                </c:pt>
                <c:pt idx="3318">
                  <c:v>43424</c:v>
                </c:pt>
                <c:pt idx="3319">
                  <c:v>43425</c:v>
                </c:pt>
                <c:pt idx="3320">
                  <c:v>43426</c:v>
                </c:pt>
                <c:pt idx="3321">
                  <c:v>43427</c:v>
                </c:pt>
                <c:pt idx="3322">
                  <c:v>43430</c:v>
                </c:pt>
                <c:pt idx="3323">
                  <c:v>43431</c:v>
                </c:pt>
                <c:pt idx="3324">
                  <c:v>43432</c:v>
                </c:pt>
                <c:pt idx="3325">
                  <c:v>43433</c:v>
                </c:pt>
                <c:pt idx="3326">
                  <c:v>43434</c:v>
                </c:pt>
                <c:pt idx="3327">
                  <c:v>43437</c:v>
                </c:pt>
                <c:pt idx="3328">
                  <c:v>43438</c:v>
                </c:pt>
                <c:pt idx="3329">
                  <c:v>43439</c:v>
                </c:pt>
                <c:pt idx="3330">
                  <c:v>43440</c:v>
                </c:pt>
                <c:pt idx="3331">
                  <c:v>43441</c:v>
                </c:pt>
                <c:pt idx="3332">
                  <c:v>43444</c:v>
                </c:pt>
                <c:pt idx="3333">
                  <c:v>43445</c:v>
                </c:pt>
                <c:pt idx="3334">
                  <c:v>43446</c:v>
                </c:pt>
                <c:pt idx="3335">
                  <c:v>43447</c:v>
                </c:pt>
                <c:pt idx="3336">
                  <c:v>43448</c:v>
                </c:pt>
                <c:pt idx="3337">
                  <c:v>43451</c:v>
                </c:pt>
                <c:pt idx="3338">
                  <c:v>43452</c:v>
                </c:pt>
                <c:pt idx="3339">
                  <c:v>43453</c:v>
                </c:pt>
                <c:pt idx="3340">
                  <c:v>43454</c:v>
                </c:pt>
                <c:pt idx="3341">
                  <c:v>43455</c:v>
                </c:pt>
                <c:pt idx="3342">
                  <c:v>43458</c:v>
                </c:pt>
                <c:pt idx="3343">
                  <c:v>43459</c:v>
                </c:pt>
                <c:pt idx="3344">
                  <c:v>43460</c:v>
                </c:pt>
                <c:pt idx="3345">
                  <c:v>43461</c:v>
                </c:pt>
                <c:pt idx="3346">
                  <c:v>43462</c:v>
                </c:pt>
                <c:pt idx="3347">
                  <c:v>43463</c:v>
                </c:pt>
                <c:pt idx="3348">
                  <c:v>43464</c:v>
                </c:pt>
                <c:pt idx="3349">
                  <c:v>43465</c:v>
                </c:pt>
                <c:pt idx="3350">
                  <c:v>43467</c:v>
                </c:pt>
                <c:pt idx="3351">
                  <c:v>43468</c:v>
                </c:pt>
                <c:pt idx="3352">
                  <c:v>43469</c:v>
                </c:pt>
                <c:pt idx="3353">
                  <c:v>43472</c:v>
                </c:pt>
                <c:pt idx="3354">
                  <c:v>43473</c:v>
                </c:pt>
                <c:pt idx="3355">
                  <c:v>43474</c:v>
                </c:pt>
                <c:pt idx="3356">
                  <c:v>43475</c:v>
                </c:pt>
                <c:pt idx="3357">
                  <c:v>43476</c:v>
                </c:pt>
                <c:pt idx="3358">
                  <c:v>43479</c:v>
                </c:pt>
                <c:pt idx="3359">
                  <c:v>43480</c:v>
                </c:pt>
                <c:pt idx="3360">
                  <c:v>43481</c:v>
                </c:pt>
                <c:pt idx="3361">
                  <c:v>43482</c:v>
                </c:pt>
                <c:pt idx="3362">
                  <c:v>43483</c:v>
                </c:pt>
                <c:pt idx="3363">
                  <c:v>43486</c:v>
                </c:pt>
                <c:pt idx="3364">
                  <c:v>43487</c:v>
                </c:pt>
                <c:pt idx="3365">
                  <c:v>43488</c:v>
                </c:pt>
                <c:pt idx="3366">
                  <c:v>43489</c:v>
                </c:pt>
                <c:pt idx="3367">
                  <c:v>43490</c:v>
                </c:pt>
                <c:pt idx="3368">
                  <c:v>43493</c:v>
                </c:pt>
                <c:pt idx="3369">
                  <c:v>43494</c:v>
                </c:pt>
                <c:pt idx="3370">
                  <c:v>43495</c:v>
                </c:pt>
                <c:pt idx="3371">
                  <c:v>43496</c:v>
                </c:pt>
                <c:pt idx="3372">
                  <c:v>43497</c:v>
                </c:pt>
                <c:pt idx="3373">
                  <c:v>43498</c:v>
                </c:pt>
                <c:pt idx="3374">
                  <c:v>43499</c:v>
                </c:pt>
                <c:pt idx="3375">
                  <c:v>43507</c:v>
                </c:pt>
                <c:pt idx="3376">
                  <c:v>43508</c:v>
                </c:pt>
                <c:pt idx="3377">
                  <c:v>43509</c:v>
                </c:pt>
                <c:pt idx="3378">
                  <c:v>43510</c:v>
                </c:pt>
                <c:pt idx="3379">
                  <c:v>43511</c:v>
                </c:pt>
                <c:pt idx="3380">
                  <c:v>43514</c:v>
                </c:pt>
                <c:pt idx="3381">
                  <c:v>43515</c:v>
                </c:pt>
                <c:pt idx="3382">
                  <c:v>43516</c:v>
                </c:pt>
                <c:pt idx="3383">
                  <c:v>43517</c:v>
                </c:pt>
                <c:pt idx="3384">
                  <c:v>43518</c:v>
                </c:pt>
                <c:pt idx="3385">
                  <c:v>43521</c:v>
                </c:pt>
                <c:pt idx="3386">
                  <c:v>43522</c:v>
                </c:pt>
                <c:pt idx="3387">
                  <c:v>43523</c:v>
                </c:pt>
                <c:pt idx="3388">
                  <c:v>43524</c:v>
                </c:pt>
                <c:pt idx="3389">
                  <c:v>43525</c:v>
                </c:pt>
                <c:pt idx="3390">
                  <c:v>43528</c:v>
                </c:pt>
                <c:pt idx="3391">
                  <c:v>43529</c:v>
                </c:pt>
                <c:pt idx="3392">
                  <c:v>43530</c:v>
                </c:pt>
                <c:pt idx="3393">
                  <c:v>43531</c:v>
                </c:pt>
                <c:pt idx="3394">
                  <c:v>43532</c:v>
                </c:pt>
                <c:pt idx="3395">
                  <c:v>43535</c:v>
                </c:pt>
                <c:pt idx="3396">
                  <c:v>43536</c:v>
                </c:pt>
                <c:pt idx="3397">
                  <c:v>43537</c:v>
                </c:pt>
                <c:pt idx="3398">
                  <c:v>43538</c:v>
                </c:pt>
                <c:pt idx="3399">
                  <c:v>43539</c:v>
                </c:pt>
                <c:pt idx="3400">
                  <c:v>43542</c:v>
                </c:pt>
                <c:pt idx="3401">
                  <c:v>43543</c:v>
                </c:pt>
                <c:pt idx="3402">
                  <c:v>43544</c:v>
                </c:pt>
                <c:pt idx="3403">
                  <c:v>43545</c:v>
                </c:pt>
                <c:pt idx="3404">
                  <c:v>43546</c:v>
                </c:pt>
                <c:pt idx="3405">
                  <c:v>43549</c:v>
                </c:pt>
                <c:pt idx="3406">
                  <c:v>43550</c:v>
                </c:pt>
                <c:pt idx="3407">
                  <c:v>43551</c:v>
                </c:pt>
                <c:pt idx="3408">
                  <c:v>43552</c:v>
                </c:pt>
                <c:pt idx="3409">
                  <c:v>43553</c:v>
                </c:pt>
                <c:pt idx="3410">
                  <c:v>43556</c:v>
                </c:pt>
                <c:pt idx="3411">
                  <c:v>43557</c:v>
                </c:pt>
                <c:pt idx="3412">
                  <c:v>43558</c:v>
                </c:pt>
                <c:pt idx="3413">
                  <c:v>43559</c:v>
                </c:pt>
                <c:pt idx="3414">
                  <c:v>43563</c:v>
                </c:pt>
                <c:pt idx="3415">
                  <c:v>43564</c:v>
                </c:pt>
                <c:pt idx="3416">
                  <c:v>43565</c:v>
                </c:pt>
                <c:pt idx="3417">
                  <c:v>43566</c:v>
                </c:pt>
                <c:pt idx="3418">
                  <c:v>43567</c:v>
                </c:pt>
                <c:pt idx="3419">
                  <c:v>43570</c:v>
                </c:pt>
                <c:pt idx="3420">
                  <c:v>43571</c:v>
                </c:pt>
                <c:pt idx="3421">
                  <c:v>43572</c:v>
                </c:pt>
                <c:pt idx="3422">
                  <c:v>43573</c:v>
                </c:pt>
                <c:pt idx="3423">
                  <c:v>43574</c:v>
                </c:pt>
                <c:pt idx="3424">
                  <c:v>43577</c:v>
                </c:pt>
                <c:pt idx="3425">
                  <c:v>43578</c:v>
                </c:pt>
                <c:pt idx="3426">
                  <c:v>43579</c:v>
                </c:pt>
                <c:pt idx="3427">
                  <c:v>43580</c:v>
                </c:pt>
                <c:pt idx="3428">
                  <c:v>43581</c:v>
                </c:pt>
                <c:pt idx="3429">
                  <c:v>43583</c:v>
                </c:pt>
                <c:pt idx="3430">
                  <c:v>43584</c:v>
                </c:pt>
                <c:pt idx="3431">
                  <c:v>43585</c:v>
                </c:pt>
                <c:pt idx="3432">
                  <c:v>43590</c:v>
                </c:pt>
                <c:pt idx="3433">
                  <c:v>43591</c:v>
                </c:pt>
                <c:pt idx="3434">
                  <c:v>43592</c:v>
                </c:pt>
                <c:pt idx="3435">
                  <c:v>43593</c:v>
                </c:pt>
                <c:pt idx="3436">
                  <c:v>43594</c:v>
                </c:pt>
                <c:pt idx="3437">
                  <c:v>43595</c:v>
                </c:pt>
                <c:pt idx="3438">
                  <c:v>43598</c:v>
                </c:pt>
                <c:pt idx="3439">
                  <c:v>43599</c:v>
                </c:pt>
                <c:pt idx="3440">
                  <c:v>43600</c:v>
                </c:pt>
                <c:pt idx="3441">
                  <c:v>43601</c:v>
                </c:pt>
                <c:pt idx="3442">
                  <c:v>43602</c:v>
                </c:pt>
                <c:pt idx="3443">
                  <c:v>43605</c:v>
                </c:pt>
                <c:pt idx="3444">
                  <c:v>43606</c:v>
                </c:pt>
                <c:pt idx="3445">
                  <c:v>43607</c:v>
                </c:pt>
                <c:pt idx="3446">
                  <c:v>43608</c:v>
                </c:pt>
                <c:pt idx="3447">
                  <c:v>43609</c:v>
                </c:pt>
                <c:pt idx="3448">
                  <c:v>43612</c:v>
                </c:pt>
                <c:pt idx="3449">
                  <c:v>43613</c:v>
                </c:pt>
                <c:pt idx="3450">
                  <c:v>43614</c:v>
                </c:pt>
                <c:pt idx="3451">
                  <c:v>43615</c:v>
                </c:pt>
                <c:pt idx="3452">
                  <c:v>43616</c:v>
                </c:pt>
                <c:pt idx="3453">
                  <c:v>43619</c:v>
                </c:pt>
                <c:pt idx="3454">
                  <c:v>43620</c:v>
                </c:pt>
                <c:pt idx="3455">
                  <c:v>43621</c:v>
                </c:pt>
                <c:pt idx="3456">
                  <c:v>43622</c:v>
                </c:pt>
                <c:pt idx="3457">
                  <c:v>43626</c:v>
                </c:pt>
                <c:pt idx="3458">
                  <c:v>43627</c:v>
                </c:pt>
                <c:pt idx="3459">
                  <c:v>43628</c:v>
                </c:pt>
                <c:pt idx="3460">
                  <c:v>43629</c:v>
                </c:pt>
                <c:pt idx="3461">
                  <c:v>43630</c:v>
                </c:pt>
                <c:pt idx="3462">
                  <c:v>43633</c:v>
                </c:pt>
                <c:pt idx="3463">
                  <c:v>43634</c:v>
                </c:pt>
                <c:pt idx="3464">
                  <c:v>43635</c:v>
                </c:pt>
                <c:pt idx="3465">
                  <c:v>43636</c:v>
                </c:pt>
                <c:pt idx="3466">
                  <c:v>43637</c:v>
                </c:pt>
                <c:pt idx="3467">
                  <c:v>43640</c:v>
                </c:pt>
                <c:pt idx="3468">
                  <c:v>43641</c:v>
                </c:pt>
                <c:pt idx="3469">
                  <c:v>43642</c:v>
                </c:pt>
                <c:pt idx="3470">
                  <c:v>43643</c:v>
                </c:pt>
                <c:pt idx="3471">
                  <c:v>43644</c:v>
                </c:pt>
                <c:pt idx="3472">
                  <c:v>43647</c:v>
                </c:pt>
                <c:pt idx="3473">
                  <c:v>43648</c:v>
                </c:pt>
                <c:pt idx="3474">
                  <c:v>43649</c:v>
                </c:pt>
                <c:pt idx="3475">
                  <c:v>43650</c:v>
                </c:pt>
                <c:pt idx="3476">
                  <c:v>43651</c:v>
                </c:pt>
                <c:pt idx="3477">
                  <c:v>43654</c:v>
                </c:pt>
                <c:pt idx="3478">
                  <c:v>43655</c:v>
                </c:pt>
                <c:pt idx="3479">
                  <c:v>43656</c:v>
                </c:pt>
                <c:pt idx="3480">
                  <c:v>43657</c:v>
                </c:pt>
                <c:pt idx="3481">
                  <c:v>43658</c:v>
                </c:pt>
                <c:pt idx="3482">
                  <c:v>43661</c:v>
                </c:pt>
                <c:pt idx="3483">
                  <c:v>43662</c:v>
                </c:pt>
                <c:pt idx="3484">
                  <c:v>43663</c:v>
                </c:pt>
                <c:pt idx="3485">
                  <c:v>43664</c:v>
                </c:pt>
                <c:pt idx="3486">
                  <c:v>43665</c:v>
                </c:pt>
                <c:pt idx="3487">
                  <c:v>43668</c:v>
                </c:pt>
                <c:pt idx="3488">
                  <c:v>43669</c:v>
                </c:pt>
                <c:pt idx="3489">
                  <c:v>43670</c:v>
                </c:pt>
                <c:pt idx="3490">
                  <c:v>43671</c:v>
                </c:pt>
                <c:pt idx="3491">
                  <c:v>43672</c:v>
                </c:pt>
                <c:pt idx="3492">
                  <c:v>43675</c:v>
                </c:pt>
                <c:pt idx="3493">
                  <c:v>43676</c:v>
                </c:pt>
                <c:pt idx="3494">
                  <c:v>43677</c:v>
                </c:pt>
                <c:pt idx="3495">
                  <c:v>43678</c:v>
                </c:pt>
                <c:pt idx="3496">
                  <c:v>43679</c:v>
                </c:pt>
                <c:pt idx="3497">
                  <c:v>43682</c:v>
                </c:pt>
                <c:pt idx="3498">
                  <c:v>43683</c:v>
                </c:pt>
                <c:pt idx="3499">
                  <c:v>43684</c:v>
                </c:pt>
                <c:pt idx="3500">
                  <c:v>43685</c:v>
                </c:pt>
                <c:pt idx="3501">
                  <c:v>43686</c:v>
                </c:pt>
                <c:pt idx="3502">
                  <c:v>43689</c:v>
                </c:pt>
                <c:pt idx="3503">
                  <c:v>43690</c:v>
                </c:pt>
                <c:pt idx="3504">
                  <c:v>43691</c:v>
                </c:pt>
                <c:pt idx="3505">
                  <c:v>43692</c:v>
                </c:pt>
                <c:pt idx="3506">
                  <c:v>43693</c:v>
                </c:pt>
                <c:pt idx="3507">
                  <c:v>43696</c:v>
                </c:pt>
                <c:pt idx="3508">
                  <c:v>43697</c:v>
                </c:pt>
                <c:pt idx="3509">
                  <c:v>43698</c:v>
                </c:pt>
                <c:pt idx="3510">
                  <c:v>43699</c:v>
                </c:pt>
                <c:pt idx="3511">
                  <c:v>43700</c:v>
                </c:pt>
                <c:pt idx="3512">
                  <c:v>43703</c:v>
                </c:pt>
                <c:pt idx="3513">
                  <c:v>43704</c:v>
                </c:pt>
                <c:pt idx="3514">
                  <c:v>43705</c:v>
                </c:pt>
                <c:pt idx="3515">
                  <c:v>43706</c:v>
                </c:pt>
                <c:pt idx="3516">
                  <c:v>43707</c:v>
                </c:pt>
                <c:pt idx="3517">
                  <c:v>43710</c:v>
                </c:pt>
                <c:pt idx="3518">
                  <c:v>43711</c:v>
                </c:pt>
                <c:pt idx="3519">
                  <c:v>43712</c:v>
                </c:pt>
                <c:pt idx="3520">
                  <c:v>43713</c:v>
                </c:pt>
                <c:pt idx="3521">
                  <c:v>43714</c:v>
                </c:pt>
                <c:pt idx="3522">
                  <c:v>43717</c:v>
                </c:pt>
                <c:pt idx="3523">
                  <c:v>43718</c:v>
                </c:pt>
                <c:pt idx="3524">
                  <c:v>43719</c:v>
                </c:pt>
                <c:pt idx="3525">
                  <c:v>43720</c:v>
                </c:pt>
                <c:pt idx="3526">
                  <c:v>43724</c:v>
                </c:pt>
                <c:pt idx="3527">
                  <c:v>43725</c:v>
                </c:pt>
                <c:pt idx="3528">
                  <c:v>43726</c:v>
                </c:pt>
                <c:pt idx="3529">
                  <c:v>43727</c:v>
                </c:pt>
                <c:pt idx="3530">
                  <c:v>43728</c:v>
                </c:pt>
                <c:pt idx="3531">
                  <c:v>43731</c:v>
                </c:pt>
                <c:pt idx="3532">
                  <c:v>43732</c:v>
                </c:pt>
                <c:pt idx="3533">
                  <c:v>43733</c:v>
                </c:pt>
                <c:pt idx="3534">
                  <c:v>43734</c:v>
                </c:pt>
                <c:pt idx="3535">
                  <c:v>43735</c:v>
                </c:pt>
                <c:pt idx="3536">
                  <c:v>43737</c:v>
                </c:pt>
                <c:pt idx="3537">
                  <c:v>43738</c:v>
                </c:pt>
                <c:pt idx="3538">
                  <c:v>43746</c:v>
                </c:pt>
                <c:pt idx="3539">
                  <c:v>43747</c:v>
                </c:pt>
                <c:pt idx="3540">
                  <c:v>43748</c:v>
                </c:pt>
                <c:pt idx="3541">
                  <c:v>43749</c:v>
                </c:pt>
                <c:pt idx="3542">
                  <c:v>43750</c:v>
                </c:pt>
                <c:pt idx="3543">
                  <c:v>43752</c:v>
                </c:pt>
                <c:pt idx="3544">
                  <c:v>43753</c:v>
                </c:pt>
                <c:pt idx="3545">
                  <c:v>43754</c:v>
                </c:pt>
                <c:pt idx="3546">
                  <c:v>43755</c:v>
                </c:pt>
                <c:pt idx="3547">
                  <c:v>43756</c:v>
                </c:pt>
                <c:pt idx="3548">
                  <c:v>43759</c:v>
                </c:pt>
                <c:pt idx="3549">
                  <c:v>43760</c:v>
                </c:pt>
                <c:pt idx="3550">
                  <c:v>43761</c:v>
                </c:pt>
                <c:pt idx="3551">
                  <c:v>43762</c:v>
                </c:pt>
                <c:pt idx="3552">
                  <c:v>43763</c:v>
                </c:pt>
                <c:pt idx="3553">
                  <c:v>43766</c:v>
                </c:pt>
                <c:pt idx="3554">
                  <c:v>43767</c:v>
                </c:pt>
                <c:pt idx="3555">
                  <c:v>43768</c:v>
                </c:pt>
                <c:pt idx="3556">
                  <c:v>43769</c:v>
                </c:pt>
                <c:pt idx="3557">
                  <c:v>43770</c:v>
                </c:pt>
                <c:pt idx="3558">
                  <c:v>43773</c:v>
                </c:pt>
                <c:pt idx="3559">
                  <c:v>43774</c:v>
                </c:pt>
                <c:pt idx="3560">
                  <c:v>43775</c:v>
                </c:pt>
                <c:pt idx="3561">
                  <c:v>43776</c:v>
                </c:pt>
                <c:pt idx="3562">
                  <c:v>43777</c:v>
                </c:pt>
                <c:pt idx="3563">
                  <c:v>43780</c:v>
                </c:pt>
                <c:pt idx="3564">
                  <c:v>43781</c:v>
                </c:pt>
                <c:pt idx="3565">
                  <c:v>43782</c:v>
                </c:pt>
                <c:pt idx="3566">
                  <c:v>43783</c:v>
                </c:pt>
                <c:pt idx="3567">
                  <c:v>43784</c:v>
                </c:pt>
                <c:pt idx="3568">
                  <c:v>43787</c:v>
                </c:pt>
                <c:pt idx="3569">
                  <c:v>43788</c:v>
                </c:pt>
                <c:pt idx="3570">
                  <c:v>43789</c:v>
                </c:pt>
                <c:pt idx="3571">
                  <c:v>43790</c:v>
                </c:pt>
                <c:pt idx="3572">
                  <c:v>43791</c:v>
                </c:pt>
                <c:pt idx="3573">
                  <c:v>43794</c:v>
                </c:pt>
                <c:pt idx="3574">
                  <c:v>43795</c:v>
                </c:pt>
                <c:pt idx="3575">
                  <c:v>43796</c:v>
                </c:pt>
                <c:pt idx="3576">
                  <c:v>43797</c:v>
                </c:pt>
                <c:pt idx="3577">
                  <c:v>43798</c:v>
                </c:pt>
                <c:pt idx="3578">
                  <c:v>43801</c:v>
                </c:pt>
                <c:pt idx="3579">
                  <c:v>43802</c:v>
                </c:pt>
                <c:pt idx="3580">
                  <c:v>43803</c:v>
                </c:pt>
                <c:pt idx="3581">
                  <c:v>43804</c:v>
                </c:pt>
                <c:pt idx="3582">
                  <c:v>43805</c:v>
                </c:pt>
                <c:pt idx="3583">
                  <c:v>43808</c:v>
                </c:pt>
                <c:pt idx="3584">
                  <c:v>43809</c:v>
                </c:pt>
                <c:pt idx="3585">
                  <c:v>43810</c:v>
                </c:pt>
                <c:pt idx="3586">
                  <c:v>43811</c:v>
                </c:pt>
                <c:pt idx="3587">
                  <c:v>43812</c:v>
                </c:pt>
                <c:pt idx="3588">
                  <c:v>43815</c:v>
                </c:pt>
                <c:pt idx="3589">
                  <c:v>43816</c:v>
                </c:pt>
                <c:pt idx="3590">
                  <c:v>43817</c:v>
                </c:pt>
                <c:pt idx="3591">
                  <c:v>43818</c:v>
                </c:pt>
                <c:pt idx="3592">
                  <c:v>43819</c:v>
                </c:pt>
                <c:pt idx="3593">
                  <c:v>43822</c:v>
                </c:pt>
                <c:pt idx="3594">
                  <c:v>43823</c:v>
                </c:pt>
                <c:pt idx="3595">
                  <c:v>43824</c:v>
                </c:pt>
                <c:pt idx="3596">
                  <c:v>43825</c:v>
                </c:pt>
                <c:pt idx="3597">
                  <c:v>43826</c:v>
                </c:pt>
                <c:pt idx="3598">
                  <c:v>43829</c:v>
                </c:pt>
                <c:pt idx="3599">
                  <c:v>43830</c:v>
                </c:pt>
                <c:pt idx="3600">
                  <c:v>43832</c:v>
                </c:pt>
                <c:pt idx="3601">
                  <c:v>43833</c:v>
                </c:pt>
                <c:pt idx="3602">
                  <c:v>43836</c:v>
                </c:pt>
                <c:pt idx="3603">
                  <c:v>43837</c:v>
                </c:pt>
                <c:pt idx="3604">
                  <c:v>43838</c:v>
                </c:pt>
                <c:pt idx="3605">
                  <c:v>43839</c:v>
                </c:pt>
                <c:pt idx="3606">
                  <c:v>43840</c:v>
                </c:pt>
                <c:pt idx="3607">
                  <c:v>43843</c:v>
                </c:pt>
                <c:pt idx="3608">
                  <c:v>43844</c:v>
                </c:pt>
                <c:pt idx="3609">
                  <c:v>43845</c:v>
                </c:pt>
                <c:pt idx="3610">
                  <c:v>43846</c:v>
                </c:pt>
                <c:pt idx="3611">
                  <c:v>43847</c:v>
                </c:pt>
                <c:pt idx="3612">
                  <c:v>43849</c:v>
                </c:pt>
                <c:pt idx="3613">
                  <c:v>43850</c:v>
                </c:pt>
                <c:pt idx="3614">
                  <c:v>43851</c:v>
                </c:pt>
                <c:pt idx="3615">
                  <c:v>43852</c:v>
                </c:pt>
                <c:pt idx="3616">
                  <c:v>43853</c:v>
                </c:pt>
                <c:pt idx="3617">
                  <c:v>43864</c:v>
                </c:pt>
                <c:pt idx="3618">
                  <c:v>43865</c:v>
                </c:pt>
                <c:pt idx="3619">
                  <c:v>43866</c:v>
                </c:pt>
                <c:pt idx="3620">
                  <c:v>43867</c:v>
                </c:pt>
                <c:pt idx="3621">
                  <c:v>43868</c:v>
                </c:pt>
                <c:pt idx="3622">
                  <c:v>43871</c:v>
                </c:pt>
                <c:pt idx="3623">
                  <c:v>43872</c:v>
                </c:pt>
                <c:pt idx="3624">
                  <c:v>43873</c:v>
                </c:pt>
                <c:pt idx="3625">
                  <c:v>43874</c:v>
                </c:pt>
                <c:pt idx="3626">
                  <c:v>43875</c:v>
                </c:pt>
                <c:pt idx="3627">
                  <c:v>43878</c:v>
                </c:pt>
                <c:pt idx="3628">
                  <c:v>43879</c:v>
                </c:pt>
                <c:pt idx="3629">
                  <c:v>43880</c:v>
                </c:pt>
                <c:pt idx="3630">
                  <c:v>43881</c:v>
                </c:pt>
                <c:pt idx="3631">
                  <c:v>43882</c:v>
                </c:pt>
                <c:pt idx="3632">
                  <c:v>43885</c:v>
                </c:pt>
                <c:pt idx="3633">
                  <c:v>43886</c:v>
                </c:pt>
                <c:pt idx="3634">
                  <c:v>43887</c:v>
                </c:pt>
                <c:pt idx="3635">
                  <c:v>43888</c:v>
                </c:pt>
                <c:pt idx="3636">
                  <c:v>43889</c:v>
                </c:pt>
                <c:pt idx="3637">
                  <c:v>43892</c:v>
                </c:pt>
                <c:pt idx="3638">
                  <c:v>43893</c:v>
                </c:pt>
                <c:pt idx="3639">
                  <c:v>43894</c:v>
                </c:pt>
                <c:pt idx="3640">
                  <c:v>43895</c:v>
                </c:pt>
                <c:pt idx="3641">
                  <c:v>43896</c:v>
                </c:pt>
                <c:pt idx="3642">
                  <c:v>43899</c:v>
                </c:pt>
                <c:pt idx="3643">
                  <c:v>43900</c:v>
                </c:pt>
                <c:pt idx="3644">
                  <c:v>43901</c:v>
                </c:pt>
                <c:pt idx="3645">
                  <c:v>43902</c:v>
                </c:pt>
                <c:pt idx="3646">
                  <c:v>43903</c:v>
                </c:pt>
                <c:pt idx="3647">
                  <c:v>43906</c:v>
                </c:pt>
                <c:pt idx="3648">
                  <c:v>43907</c:v>
                </c:pt>
                <c:pt idx="3649">
                  <c:v>43908</c:v>
                </c:pt>
                <c:pt idx="3650">
                  <c:v>43909</c:v>
                </c:pt>
                <c:pt idx="3651">
                  <c:v>43910</c:v>
                </c:pt>
                <c:pt idx="3652">
                  <c:v>43913</c:v>
                </c:pt>
                <c:pt idx="3653">
                  <c:v>43914</c:v>
                </c:pt>
                <c:pt idx="3654">
                  <c:v>43915</c:v>
                </c:pt>
                <c:pt idx="3655">
                  <c:v>43916</c:v>
                </c:pt>
                <c:pt idx="3656">
                  <c:v>43917</c:v>
                </c:pt>
                <c:pt idx="3657">
                  <c:v>43920</c:v>
                </c:pt>
                <c:pt idx="3658">
                  <c:v>43921</c:v>
                </c:pt>
                <c:pt idx="3659">
                  <c:v>43922</c:v>
                </c:pt>
                <c:pt idx="3660">
                  <c:v>43923</c:v>
                </c:pt>
                <c:pt idx="3661">
                  <c:v>43924</c:v>
                </c:pt>
                <c:pt idx="3662">
                  <c:v>43928</c:v>
                </c:pt>
                <c:pt idx="3663">
                  <c:v>43929</c:v>
                </c:pt>
                <c:pt idx="3664">
                  <c:v>43930</c:v>
                </c:pt>
                <c:pt idx="3665">
                  <c:v>43931</c:v>
                </c:pt>
                <c:pt idx="3666">
                  <c:v>43934</c:v>
                </c:pt>
                <c:pt idx="3667">
                  <c:v>43935</c:v>
                </c:pt>
                <c:pt idx="3668">
                  <c:v>43936</c:v>
                </c:pt>
                <c:pt idx="3669">
                  <c:v>43937</c:v>
                </c:pt>
                <c:pt idx="3670">
                  <c:v>43938</c:v>
                </c:pt>
                <c:pt idx="3671">
                  <c:v>43941</c:v>
                </c:pt>
                <c:pt idx="3672">
                  <c:v>43942</c:v>
                </c:pt>
                <c:pt idx="3673">
                  <c:v>43943</c:v>
                </c:pt>
                <c:pt idx="3674">
                  <c:v>43944</c:v>
                </c:pt>
                <c:pt idx="3675">
                  <c:v>43945</c:v>
                </c:pt>
                <c:pt idx="3676">
                  <c:v>43947</c:v>
                </c:pt>
                <c:pt idx="3677">
                  <c:v>43948</c:v>
                </c:pt>
                <c:pt idx="3678">
                  <c:v>43949</c:v>
                </c:pt>
                <c:pt idx="3679">
                  <c:v>43950</c:v>
                </c:pt>
                <c:pt idx="3680">
                  <c:v>43951</c:v>
                </c:pt>
                <c:pt idx="3681">
                  <c:v>43957</c:v>
                </c:pt>
                <c:pt idx="3682">
                  <c:v>43958</c:v>
                </c:pt>
                <c:pt idx="3683">
                  <c:v>43959</c:v>
                </c:pt>
                <c:pt idx="3684">
                  <c:v>43960</c:v>
                </c:pt>
                <c:pt idx="3685">
                  <c:v>43962</c:v>
                </c:pt>
                <c:pt idx="3686">
                  <c:v>43963</c:v>
                </c:pt>
                <c:pt idx="3687">
                  <c:v>43964</c:v>
                </c:pt>
                <c:pt idx="3688">
                  <c:v>43965</c:v>
                </c:pt>
                <c:pt idx="3689">
                  <c:v>43966</c:v>
                </c:pt>
                <c:pt idx="3690">
                  <c:v>43969</c:v>
                </c:pt>
                <c:pt idx="3691">
                  <c:v>43970</c:v>
                </c:pt>
                <c:pt idx="3692">
                  <c:v>43971</c:v>
                </c:pt>
                <c:pt idx="3693">
                  <c:v>43972</c:v>
                </c:pt>
                <c:pt idx="3694">
                  <c:v>43973</c:v>
                </c:pt>
                <c:pt idx="3695">
                  <c:v>43976</c:v>
                </c:pt>
                <c:pt idx="3696">
                  <c:v>43977</c:v>
                </c:pt>
                <c:pt idx="3697">
                  <c:v>43978</c:v>
                </c:pt>
                <c:pt idx="3698">
                  <c:v>43979</c:v>
                </c:pt>
                <c:pt idx="3699">
                  <c:v>43980</c:v>
                </c:pt>
                <c:pt idx="3700">
                  <c:v>43983</c:v>
                </c:pt>
                <c:pt idx="3701">
                  <c:v>43984</c:v>
                </c:pt>
                <c:pt idx="3702">
                  <c:v>43985</c:v>
                </c:pt>
                <c:pt idx="3703">
                  <c:v>43986</c:v>
                </c:pt>
                <c:pt idx="3704">
                  <c:v>43987</c:v>
                </c:pt>
                <c:pt idx="3705">
                  <c:v>43990</c:v>
                </c:pt>
                <c:pt idx="3706">
                  <c:v>43991</c:v>
                </c:pt>
                <c:pt idx="3707">
                  <c:v>43992</c:v>
                </c:pt>
                <c:pt idx="3708">
                  <c:v>43993</c:v>
                </c:pt>
                <c:pt idx="3709">
                  <c:v>43994</c:v>
                </c:pt>
                <c:pt idx="3710">
                  <c:v>43997</c:v>
                </c:pt>
                <c:pt idx="3711">
                  <c:v>43998</c:v>
                </c:pt>
                <c:pt idx="3712">
                  <c:v>43999</c:v>
                </c:pt>
                <c:pt idx="3713">
                  <c:v>44000</c:v>
                </c:pt>
                <c:pt idx="3714">
                  <c:v>44001</c:v>
                </c:pt>
                <c:pt idx="3715">
                  <c:v>44004</c:v>
                </c:pt>
                <c:pt idx="3716">
                  <c:v>44005</c:v>
                </c:pt>
                <c:pt idx="3717">
                  <c:v>44006</c:v>
                </c:pt>
                <c:pt idx="3718">
                  <c:v>44010</c:v>
                </c:pt>
                <c:pt idx="3719">
                  <c:v>44011</c:v>
                </c:pt>
                <c:pt idx="3720">
                  <c:v>44012</c:v>
                </c:pt>
                <c:pt idx="3721">
                  <c:v>44013</c:v>
                </c:pt>
                <c:pt idx="3722">
                  <c:v>44014</c:v>
                </c:pt>
                <c:pt idx="3723">
                  <c:v>44015</c:v>
                </c:pt>
                <c:pt idx="3724">
                  <c:v>44018</c:v>
                </c:pt>
                <c:pt idx="3725">
                  <c:v>44019</c:v>
                </c:pt>
                <c:pt idx="3726">
                  <c:v>44020</c:v>
                </c:pt>
                <c:pt idx="3727">
                  <c:v>44021</c:v>
                </c:pt>
                <c:pt idx="3728">
                  <c:v>44022</c:v>
                </c:pt>
                <c:pt idx="3729">
                  <c:v>44025</c:v>
                </c:pt>
                <c:pt idx="3730">
                  <c:v>44026</c:v>
                </c:pt>
                <c:pt idx="3731">
                  <c:v>44027</c:v>
                </c:pt>
                <c:pt idx="3732">
                  <c:v>44028</c:v>
                </c:pt>
                <c:pt idx="3733">
                  <c:v>44029</c:v>
                </c:pt>
                <c:pt idx="3734">
                  <c:v>44032</c:v>
                </c:pt>
                <c:pt idx="3735">
                  <c:v>44033</c:v>
                </c:pt>
                <c:pt idx="3736">
                  <c:v>44034</c:v>
                </c:pt>
                <c:pt idx="3737">
                  <c:v>44035</c:v>
                </c:pt>
                <c:pt idx="3738">
                  <c:v>44036</c:v>
                </c:pt>
                <c:pt idx="3739">
                  <c:v>44039</c:v>
                </c:pt>
                <c:pt idx="3740">
                  <c:v>44040</c:v>
                </c:pt>
                <c:pt idx="3741">
                  <c:v>44041</c:v>
                </c:pt>
                <c:pt idx="3742">
                  <c:v>44042</c:v>
                </c:pt>
                <c:pt idx="3743">
                  <c:v>44043</c:v>
                </c:pt>
                <c:pt idx="3744">
                  <c:v>44046</c:v>
                </c:pt>
                <c:pt idx="3745">
                  <c:v>44047</c:v>
                </c:pt>
                <c:pt idx="3746">
                  <c:v>44048</c:v>
                </c:pt>
                <c:pt idx="3747">
                  <c:v>44049</c:v>
                </c:pt>
                <c:pt idx="3748">
                  <c:v>44050</c:v>
                </c:pt>
                <c:pt idx="3749">
                  <c:v>44053</c:v>
                </c:pt>
                <c:pt idx="3750">
                  <c:v>44054</c:v>
                </c:pt>
                <c:pt idx="3751">
                  <c:v>44055</c:v>
                </c:pt>
                <c:pt idx="3752">
                  <c:v>44056</c:v>
                </c:pt>
                <c:pt idx="3753">
                  <c:v>44057</c:v>
                </c:pt>
                <c:pt idx="3754">
                  <c:v>44060</c:v>
                </c:pt>
                <c:pt idx="3755">
                  <c:v>44061</c:v>
                </c:pt>
                <c:pt idx="3756">
                  <c:v>44062</c:v>
                </c:pt>
                <c:pt idx="3757">
                  <c:v>44063</c:v>
                </c:pt>
                <c:pt idx="3758">
                  <c:v>44064</c:v>
                </c:pt>
                <c:pt idx="3759">
                  <c:v>44067</c:v>
                </c:pt>
                <c:pt idx="3760">
                  <c:v>44068</c:v>
                </c:pt>
                <c:pt idx="3761">
                  <c:v>44069</c:v>
                </c:pt>
                <c:pt idx="3762">
                  <c:v>44070</c:v>
                </c:pt>
                <c:pt idx="3763">
                  <c:v>44071</c:v>
                </c:pt>
                <c:pt idx="3764">
                  <c:v>44074</c:v>
                </c:pt>
                <c:pt idx="3765">
                  <c:v>44075</c:v>
                </c:pt>
                <c:pt idx="3766">
                  <c:v>44076</c:v>
                </c:pt>
                <c:pt idx="3767">
                  <c:v>44077</c:v>
                </c:pt>
                <c:pt idx="3768">
                  <c:v>44078</c:v>
                </c:pt>
                <c:pt idx="3769">
                  <c:v>44081</c:v>
                </c:pt>
                <c:pt idx="3770">
                  <c:v>44082</c:v>
                </c:pt>
                <c:pt idx="3771">
                  <c:v>44083</c:v>
                </c:pt>
                <c:pt idx="3772">
                  <c:v>44084</c:v>
                </c:pt>
                <c:pt idx="3773">
                  <c:v>44085</c:v>
                </c:pt>
                <c:pt idx="3774">
                  <c:v>44088</c:v>
                </c:pt>
                <c:pt idx="3775">
                  <c:v>44089</c:v>
                </c:pt>
                <c:pt idx="3776">
                  <c:v>44090</c:v>
                </c:pt>
                <c:pt idx="3777">
                  <c:v>44091</c:v>
                </c:pt>
                <c:pt idx="3778">
                  <c:v>44092</c:v>
                </c:pt>
                <c:pt idx="3779">
                  <c:v>44095</c:v>
                </c:pt>
                <c:pt idx="3780">
                  <c:v>44096</c:v>
                </c:pt>
                <c:pt idx="3781">
                  <c:v>44097</c:v>
                </c:pt>
                <c:pt idx="3782">
                  <c:v>44098</c:v>
                </c:pt>
                <c:pt idx="3783">
                  <c:v>44099</c:v>
                </c:pt>
                <c:pt idx="3784">
                  <c:v>44101</c:v>
                </c:pt>
                <c:pt idx="3785">
                  <c:v>44102</c:v>
                </c:pt>
                <c:pt idx="3786">
                  <c:v>44103</c:v>
                </c:pt>
                <c:pt idx="3787">
                  <c:v>44104</c:v>
                </c:pt>
                <c:pt idx="3788">
                  <c:v>44113</c:v>
                </c:pt>
                <c:pt idx="3789">
                  <c:v>44114</c:v>
                </c:pt>
                <c:pt idx="3790">
                  <c:v>44116</c:v>
                </c:pt>
                <c:pt idx="3791">
                  <c:v>44117</c:v>
                </c:pt>
                <c:pt idx="3792">
                  <c:v>44118</c:v>
                </c:pt>
                <c:pt idx="3793">
                  <c:v>44119</c:v>
                </c:pt>
                <c:pt idx="3794">
                  <c:v>44120</c:v>
                </c:pt>
                <c:pt idx="3795">
                  <c:v>44123</c:v>
                </c:pt>
                <c:pt idx="3796">
                  <c:v>44124</c:v>
                </c:pt>
                <c:pt idx="3797">
                  <c:v>44125</c:v>
                </c:pt>
                <c:pt idx="3798">
                  <c:v>44126</c:v>
                </c:pt>
                <c:pt idx="3799">
                  <c:v>44127</c:v>
                </c:pt>
                <c:pt idx="3800">
                  <c:v>44130</c:v>
                </c:pt>
                <c:pt idx="3801">
                  <c:v>44131</c:v>
                </c:pt>
                <c:pt idx="3802">
                  <c:v>44132</c:v>
                </c:pt>
                <c:pt idx="3803">
                  <c:v>44133</c:v>
                </c:pt>
                <c:pt idx="3804">
                  <c:v>44134</c:v>
                </c:pt>
                <c:pt idx="3805">
                  <c:v>44137</c:v>
                </c:pt>
                <c:pt idx="3806">
                  <c:v>44138</c:v>
                </c:pt>
                <c:pt idx="3807">
                  <c:v>44139</c:v>
                </c:pt>
                <c:pt idx="3808">
                  <c:v>44140</c:v>
                </c:pt>
                <c:pt idx="3809">
                  <c:v>44141</c:v>
                </c:pt>
                <c:pt idx="3810">
                  <c:v>44144</c:v>
                </c:pt>
                <c:pt idx="3811">
                  <c:v>44145</c:v>
                </c:pt>
                <c:pt idx="3812">
                  <c:v>44146</c:v>
                </c:pt>
                <c:pt idx="3813">
                  <c:v>44147</c:v>
                </c:pt>
                <c:pt idx="3814">
                  <c:v>44148</c:v>
                </c:pt>
                <c:pt idx="3815">
                  <c:v>44151</c:v>
                </c:pt>
                <c:pt idx="3816">
                  <c:v>44152</c:v>
                </c:pt>
                <c:pt idx="3817">
                  <c:v>44153</c:v>
                </c:pt>
                <c:pt idx="3818">
                  <c:v>44154</c:v>
                </c:pt>
                <c:pt idx="3819">
                  <c:v>44155</c:v>
                </c:pt>
                <c:pt idx="3820">
                  <c:v>44158</c:v>
                </c:pt>
                <c:pt idx="3821">
                  <c:v>44159</c:v>
                </c:pt>
                <c:pt idx="3822">
                  <c:v>44160</c:v>
                </c:pt>
                <c:pt idx="3823">
                  <c:v>44161</c:v>
                </c:pt>
                <c:pt idx="3824">
                  <c:v>44162</c:v>
                </c:pt>
                <c:pt idx="3825">
                  <c:v>44165</c:v>
                </c:pt>
                <c:pt idx="3826">
                  <c:v>44166</c:v>
                </c:pt>
                <c:pt idx="3827">
                  <c:v>44167</c:v>
                </c:pt>
                <c:pt idx="3828">
                  <c:v>44168</c:v>
                </c:pt>
                <c:pt idx="3829">
                  <c:v>44169</c:v>
                </c:pt>
                <c:pt idx="3830">
                  <c:v>44172</c:v>
                </c:pt>
                <c:pt idx="3831">
                  <c:v>44173</c:v>
                </c:pt>
                <c:pt idx="3832">
                  <c:v>44174</c:v>
                </c:pt>
                <c:pt idx="3833">
                  <c:v>44175</c:v>
                </c:pt>
                <c:pt idx="3834">
                  <c:v>44176</c:v>
                </c:pt>
                <c:pt idx="3835">
                  <c:v>44179</c:v>
                </c:pt>
                <c:pt idx="3836">
                  <c:v>44180</c:v>
                </c:pt>
                <c:pt idx="3837">
                  <c:v>44181</c:v>
                </c:pt>
                <c:pt idx="3838">
                  <c:v>44182</c:v>
                </c:pt>
                <c:pt idx="3839">
                  <c:v>44183</c:v>
                </c:pt>
                <c:pt idx="3840">
                  <c:v>44186</c:v>
                </c:pt>
                <c:pt idx="3841">
                  <c:v>44187</c:v>
                </c:pt>
                <c:pt idx="3842">
                  <c:v>44188</c:v>
                </c:pt>
                <c:pt idx="3843">
                  <c:v>44189</c:v>
                </c:pt>
                <c:pt idx="3844">
                  <c:v>44190</c:v>
                </c:pt>
                <c:pt idx="3845">
                  <c:v>44193</c:v>
                </c:pt>
                <c:pt idx="3846">
                  <c:v>44194</c:v>
                </c:pt>
                <c:pt idx="3847">
                  <c:v>44195</c:v>
                </c:pt>
                <c:pt idx="3848">
                  <c:v>44196</c:v>
                </c:pt>
                <c:pt idx="3849">
                  <c:v>44200</c:v>
                </c:pt>
                <c:pt idx="3850">
                  <c:v>44201</c:v>
                </c:pt>
                <c:pt idx="3851">
                  <c:v>44202</c:v>
                </c:pt>
                <c:pt idx="3852">
                  <c:v>44203</c:v>
                </c:pt>
                <c:pt idx="3853">
                  <c:v>44204</c:v>
                </c:pt>
                <c:pt idx="3854">
                  <c:v>44207</c:v>
                </c:pt>
                <c:pt idx="3855">
                  <c:v>44208</c:v>
                </c:pt>
                <c:pt idx="3856">
                  <c:v>44209</c:v>
                </c:pt>
                <c:pt idx="3857">
                  <c:v>44210</c:v>
                </c:pt>
                <c:pt idx="3858">
                  <c:v>44211</c:v>
                </c:pt>
                <c:pt idx="3859">
                  <c:v>44214</c:v>
                </c:pt>
                <c:pt idx="3860">
                  <c:v>44215</c:v>
                </c:pt>
                <c:pt idx="3861">
                  <c:v>44216</c:v>
                </c:pt>
                <c:pt idx="3862">
                  <c:v>44217</c:v>
                </c:pt>
                <c:pt idx="3863">
                  <c:v>44218</c:v>
                </c:pt>
                <c:pt idx="3864">
                  <c:v>44221</c:v>
                </c:pt>
                <c:pt idx="3865">
                  <c:v>44222</c:v>
                </c:pt>
                <c:pt idx="3866">
                  <c:v>44223</c:v>
                </c:pt>
                <c:pt idx="3867">
                  <c:v>44224</c:v>
                </c:pt>
                <c:pt idx="3868">
                  <c:v>44225</c:v>
                </c:pt>
                <c:pt idx="3869">
                  <c:v>44228</c:v>
                </c:pt>
                <c:pt idx="3870">
                  <c:v>44229</c:v>
                </c:pt>
                <c:pt idx="3871">
                  <c:v>44230</c:v>
                </c:pt>
                <c:pt idx="3872">
                  <c:v>44231</c:v>
                </c:pt>
                <c:pt idx="3873">
                  <c:v>44232</c:v>
                </c:pt>
                <c:pt idx="3874">
                  <c:v>44234</c:v>
                </c:pt>
                <c:pt idx="3875">
                  <c:v>44235</c:v>
                </c:pt>
                <c:pt idx="3876">
                  <c:v>44236</c:v>
                </c:pt>
                <c:pt idx="3877">
                  <c:v>44237</c:v>
                </c:pt>
                <c:pt idx="3878">
                  <c:v>44245</c:v>
                </c:pt>
                <c:pt idx="3879">
                  <c:v>44246</c:v>
                </c:pt>
                <c:pt idx="3880">
                  <c:v>44247</c:v>
                </c:pt>
                <c:pt idx="3881">
                  <c:v>44249</c:v>
                </c:pt>
                <c:pt idx="3882">
                  <c:v>44250</c:v>
                </c:pt>
                <c:pt idx="3883">
                  <c:v>44251</c:v>
                </c:pt>
                <c:pt idx="3884">
                  <c:v>44252</c:v>
                </c:pt>
                <c:pt idx="3885">
                  <c:v>44253</c:v>
                </c:pt>
                <c:pt idx="3886">
                  <c:v>44256</c:v>
                </c:pt>
                <c:pt idx="3887">
                  <c:v>44257</c:v>
                </c:pt>
                <c:pt idx="3888">
                  <c:v>44258</c:v>
                </c:pt>
                <c:pt idx="3889">
                  <c:v>44259</c:v>
                </c:pt>
                <c:pt idx="3890">
                  <c:v>44260</c:v>
                </c:pt>
                <c:pt idx="3891">
                  <c:v>44263</c:v>
                </c:pt>
                <c:pt idx="3892">
                  <c:v>44264</c:v>
                </c:pt>
                <c:pt idx="3893">
                  <c:v>44265</c:v>
                </c:pt>
                <c:pt idx="3894">
                  <c:v>44266</c:v>
                </c:pt>
                <c:pt idx="3895">
                  <c:v>44267</c:v>
                </c:pt>
                <c:pt idx="3896">
                  <c:v>44270</c:v>
                </c:pt>
                <c:pt idx="3897">
                  <c:v>44271</c:v>
                </c:pt>
                <c:pt idx="3898">
                  <c:v>44272</c:v>
                </c:pt>
                <c:pt idx="3899">
                  <c:v>44273</c:v>
                </c:pt>
                <c:pt idx="3900">
                  <c:v>44274</c:v>
                </c:pt>
                <c:pt idx="3901">
                  <c:v>44277</c:v>
                </c:pt>
                <c:pt idx="3902">
                  <c:v>44278</c:v>
                </c:pt>
                <c:pt idx="3903">
                  <c:v>44279</c:v>
                </c:pt>
                <c:pt idx="3904">
                  <c:v>44280</c:v>
                </c:pt>
                <c:pt idx="3905">
                  <c:v>44281</c:v>
                </c:pt>
                <c:pt idx="3906">
                  <c:v>44284</c:v>
                </c:pt>
                <c:pt idx="3907">
                  <c:v>44285</c:v>
                </c:pt>
                <c:pt idx="3908">
                  <c:v>44286</c:v>
                </c:pt>
                <c:pt idx="3909">
                  <c:v>44287</c:v>
                </c:pt>
                <c:pt idx="3910">
                  <c:v>44288</c:v>
                </c:pt>
                <c:pt idx="3911">
                  <c:v>44292</c:v>
                </c:pt>
                <c:pt idx="3912">
                  <c:v>44293</c:v>
                </c:pt>
                <c:pt idx="3913">
                  <c:v>44294</c:v>
                </c:pt>
                <c:pt idx="3914">
                  <c:v>44295</c:v>
                </c:pt>
                <c:pt idx="3915">
                  <c:v>44298</c:v>
                </c:pt>
                <c:pt idx="3916">
                  <c:v>44299</c:v>
                </c:pt>
                <c:pt idx="3917">
                  <c:v>44300</c:v>
                </c:pt>
                <c:pt idx="3918">
                  <c:v>44301</c:v>
                </c:pt>
                <c:pt idx="3919">
                  <c:v>44302</c:v>
                </c:pt>
                <c:pt idx="3920">
                  <c:v>44305</c:v>
                </c:pt>
                <c:pt idx="3921">
                  <c:v>44306</c:v>
                </c:pt>
                <c:pt idx="3922">
                  <c:v>44307</c:v>
                </c:pt>
                <c:pt idx="3923">
                  <c:v>44308</c:v>
                </c:pt>
                <c:pt idx="3924">
                  <c:v>44309</c:v>
                </c:pt>
                <c:pt idx="3925">
                  <c:v>44311</c:v>
                </c:pt>
                <c:pt idx="3926">
                  <c:v>44312</c:v>
                </c:pt>
                <c:pt idx="3927">
                  <c:v>44313</c:v>
                </c:pt>
                <c:pt idx="3928">
                  <c:v>44314</c:v>
                </c:pt>
                <c:pt idx="3929">
                  <c:v>44315</c:v>
                </c:pt>
                <c:pt idx="3930">
                  <c:v>44316</c:v>
                </c:pt>
                <c:pt idx="3931">
                  <c:v>44322</c:v>
                </c:pt>
                <c:pt idx="3932">
                  <c:v>44323</c:v>
                </c:pt>
                <c:pt idx="3933">
                  <c:v>44324</c:v>
                </c:pt>
                <c:pt idx="3934">
                  <c:v>44326</c:v>
                </c:pt>
                <c:pt idx="3935">
                  <c:v>44327</c:v>
                </c:pt>
                <c:pt idx="3936">
                  <c:v>44328</c:v>
                </c:pt>
                <c:pt idx="3937">
                  <c:v>44329</c:v>
                </c:pt>
                <c:pt idx="3938">
                  <c:v>44330</c:v>
                </c:pt>
                <c:pt idx="3939">
                  <c:v>44333</c:v>
                </c:pt>
                <c:pt idx="3940">
                  <c:v>44334</c:v>
                </c:pt>
                <c:pt idx="3941">
                  <c:v>44335</c:v>
                </c:pt>
                <c:pt idx="3942">
                  <c:v>44336</c:v>
                </c:pt>
                <c:pt idx="3943">
                  <c:v>44337</c:v>
                </c:pt>
                <c:pt idx="3944">
                  <c:v>44340</c:v>
                </c:pt>
                <c:pt idx="3945">
                  <c:v>44341</c:v>
                </c:pt>
                <c:pt idx="3946">
                  <c:v>44342</c:v>
                </c:pt>
                <c:pt idx="3947">
                  <c:v>44343</c:v>
                </c:pt>
                <c:pt idx="3948">
                  <c:v>44344</c:v>
                </c:pt>
                <c:pt idx="3949">
                  <c:v>44347</c:v>
                </c:pt>
                <c:pt idx="3950">
                  <c:v>44348</c:v>
                </c:pt>
                <c:pt idx="3951">
                  <c:v>44349</c:v>
                </c:pt>
                <c:pt idx="3952">
                  <c:v>44350</c:v>
                </c:pt>
                <c:pt idx="3953">
                  <c:v>44351</c:v>
                </c:pt>
                <c:pt idx="3954">
                  <c:v>44354</c:v>
                </c:pt>
                <c:pt idx="3955">
                  <c:v>44355</c:v>
                </c:pt>
                <c:pt idx="3956">
                  <c:v>44356</c:v>
                </c:pt>
                <c:pt idx="3957">
                  <c:v>44357</c:v>
                </c:pt>
                <c:pt idx="3958">
                  <c:v>44358</c:v>
                </c:pt>
                <c:pt idx="3959">
                  <c:v>44362</c:v>
                </c:pt>
                <c:pt idx="3960">
                  <c:v>44363</c:v>
                </c:pt>
                <c:pt idx="3961">
                  <c:v>44364</c:v>
                </c:pt>
                <c:pt idx="3962">
                  <c:v>44365</c:v>
                </c:pt>
                <c:pt idx="3963">
                  <c:v>44368</c:v>
                </c:pt>
                <c:pt idx="3964">
                  <c:v>44369</c:v>
                </c:pt>
                <c:pt idx="3965">
                  <c:v>44370</c:v>
                </c:pt>
                <c:pt idx="3966">
                  <c:v>44371</c:v>
                </c:pt>
                <c:pt idx="3967">
                  <c:v>44372</c:v>
                </c:pt>
                <c:pt idx="3968">
                  <c:v>44375</c:v>
                </c:pt>
                <c:pt idx="3969">
                  <c:v>44376</c:v>
                </c:pt>
                <c:pt idx="3970">
                  <c:v>44377</c:v>
                </c:pt>
                <c:pt idx="3971">
                  <c:v>44378</c:v>
                </c:pt>
                <c:pt idx="3972">
                  <c:v>44379</c:v>
                </c:pt>
                <c:pt idx="3973">
                  <c:v>44382</c:v>
                </c:pt>
                <c:pt idx="3974">
                  <c:v>44383</c:v>
                </c:pt>
                <c:pt idx="3975">
                  <c:v>44384</c:v>
                </c:pt>
                <c:pt idx="3976">
                  <c:v>44385</c:v>
                </c:pt>
                <c:pt idx="3977">
                  <c:v>44386</c:v>
                </c:pt>
                <c:pt idx="3978">
                  <c:v>44389</c:v>
                </c:pt>
                <c:pt idx="3979">
                  <c:v>44390</c:v>
                </c:pt>
                <c:pt idx="3980">
                  <c:v>44391</c:v>
                </c:pt>
                <c:pt idx="3981">
                  <c:v>44392</c:v>
                </c:pt>
                <c:pt idx="3982">
                  <c:v>44393</c:v>
                </c:pt>
                <c:pt idx="3983">
                  <c:v>44396</c:v>
                </c:pt>
                <c:pt idx="3984">
                  <c:v>44397</c:v>
                </c:pt>
                <c:pt idx="3985">
                  <c:v>44398</c:v>
                </c:pt>
                <c:pt idx="3986">
                  <c:v>44399</c:v>
                </c:pt>
                <c:pt idx="3987">
                  <c:v>44400</c:v>
                </c:pt>
                <c:pt idx="3988">
                  <c:v>44403</c:v>
                </c:pt>
                <c:pt idx="3989">
                  <c:v>44404</c:v>
                </c:pt>
                <c:pt idx="3990">
                  <c:v>44405</c:v>
                </c:pt>
                <c:pt idx="3991">
                  <c:v>44406</c:v>
                </c:pt>
                <c:pt idx="3992">
                  <c:v>44407</c:v>
                </c:pt>
                <c:pt idx="3993">
                  <c:v>44410</c:v>
                </c:pt>
                <c:pt idx="3994">
                  <c:v>44411</c:v>
                </c:pt>
                <c:pt idx="3995">
                  <c:v>44412</c:v>
                </c:pt>
                <c:pt idx="3996">
                  <c:v>44413</c:v>
                </c:pt>
                <c:pt idx="3997">
                  <c:v>44414</c:v>
                </c:pt>
              </c:numCache>
            </c:numRef>
          </c:cat>
          <c:val>
            <c:numRef>
              <c:f>backtest!$V$615:$V$4612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1.0003473551775099</c:v>
                </c:pt>
                <c:pt idx="2">
                  <c:v>1.0006719180205299</c:v>
                </c:pt>
                <c:pt idx="3">
                  <c:v>1.0007977317068699</c:v>
                </c:pt>
                <c:pt idx="4">
                  <c:v>1.0002835366409599</c:v>
                </c:pt>
                <c:pt idx="5">
                  <c:v>1.0004321426617799</c:v>
                </c:pt>
                <c:pt idx="6">
                  <c:v>1.0011879364732099</c:v>
                </c:pt>
                <c:pt idx="7">
                  <c:v>1.0011131776161</c:v>
                </c:pt>
                <c:pt idx="8">
                  <c:v>1.00093904418066</c:v>
                </c:pt>
                <c:pt idx="9">
                  <c:v>1.0012152872745801</c:v>
                </c:pt>
                <c:pt idx="10">
                  <c:v>1.00186258957387</c:v>
                </c:pt>
                <c:pt idx="11">
                  <c:v>1.0030587312874899</c:v>
                </c:pt>
                <c:pt idx="12">
                  <c:v>1.00154258519775</c:v>
                </c:pt>
                <c:pt idx="13">
                  <c:v>1.0023530806119301</c:v>
                </c:pt>
                <c:pt idx="14">
                  <c:v>0.99985504075269405</c:v>
                </c:pt>
                <c:pt idx="15">
                  <c:v>1.0027615192458501</c:v>
                </c:pt>
                <c:pt idx="16">
                  <c:v>1.00091898692632</c:v>
                </c:pt>
                <c:pt idx="17">
                  <c:v>1.0032629506044499</c:v>
                </c:pt>
                <c:pt idx="18">
                  <c:v>1.00328665463231</c:v>
                </c:pt>
                <c:pt idx="19">
                  <c:v>1.0036677424648499</c:v>
                </c:pt>
                <c:pt idx="20">
                  <c:v>1.0041345294750501</c:v>
                </c:pt>
                <c:pt idx="21">
                  <c:v>1.00430319275021</c:v>
                </c:pt>
                <c:pt idx="22">
                  <c:v>1.00412723592801</c:v>
                </c:pt>
                <c:pt idx="23">
                  <c:v>1.0040187444158799</c:v>
                </c:pt>
                <c:pt idx="24">
                  <c:v>1.0041162956074601</c:v>
                </c:pt>
                <c:pt idx="25">
                  <c:v>1.0046076983388901</c:v>
                </c:pt>
                <c:pt idx="26">
                  <c:v>1.00153802673085</c:v>
                </c:pt>
                <c:pt idx="27">
                  <c:v>1.0048611490983399</c:v>
                </c:pt>
                <c:pt idx="28">
                  <c:v>1.00480462410882</c:v>
                </c:pt>
                <c:pt idx="29">
                  <c:v>1.00513283372536</c:v>
                </c:pt>
                <c:pt idx="30">
                  <c:v>1.0054929526101799</c:v>
                </c:pt>
                <c:pt idx="31">
                  <c:v>1.00354101708513</c:v>
                </c:pt>
                <c:pt idx="32">
                  <c:v>1.00651222580822</c:v>
                </c:pt>
                <c:pt idx="33">
                  <c:v>1.0064921685538699</c:v>
                </c:pt>
                <c:pt idx="34">
                  <c:v>1.0071702656154</c:v>
                </c:pt>
                <c:pt idx="35">
                  <c:v>1.00972346376019</c:v>
                </c:pt>
                <c:pt idx="36">
                  <c:v>1.00818873046268</c:v>
                </c:pt>
                <c:pt idx="37">
                  <c:v>1.0083432279948901</c:v>
                </c:pt>
                <c:pt idx="38">
                  <c:v>1.0090224686246301</c:v>
                </c:pt>
                <c:pt idx="39">
                  <c:v>1.00959017849148</c:v>
                </c:pt>
                <c:pt idx="40">
                  <c:v>1.0095371556697701</c:v>
                </c:pt>
                <c:pt idx="41">
                  <c:v>1.0090681779536801</c:v>
                </c:pt>
                <c:pt idx="42">
                  <c:v>1.0101642876643899</c:v>
                </c:pt>
                <c:pt idx="43">
                  <c:v>1.01041568897419</c:v>
                </c:pt>
                <c:pt idx="44">
                  <c:v>1.0111260119476899</c:v>
                </c:pt>
                <c:pt idx="45">
                  <c:v>1.0126298488735599</c:v>
                </c:pt>
                <c:pt idx="46">
                  <c:v>1.01191586915374</c:v>
                </c:pt>
                <c:pt idx="47">
                  <c:v>1.0136051204838801</c:v>
                </c:pt>
                <c:pt idx="48">
                  <c:v>1.01278455073384</c:v>
                </c:pt>
                <c:pt idx="49">
                  <c:v>1.0136069521127899</c:v>
                </c:pt>
                <c:pt idx="50">
                  <c:v>1.0132891644975299</c:v>
                </c:pt>
                <c:pt idx="51">
                  <c:v>1.01119103358531</c:v>
                </c:pt>
                <c:pt idx="52">
                  <c:v>1.0119905396029301</c:v>
                </c:pt>
                <c:pt idx="53">
                  <c:v>1.01357489860692</c:v>
                </c:pt>
                <c:pt idx="54">
                  <c:v>1.01221491414396</c:v>
                </c:pt>
                <c:pt idx="55">
                  <c:v>1.01053988950911</c:v>
                </c:pt>
                <c:pt idx="56">
                  <c:v>1.0110408400149899</c:v>
                </c:pt>
                <c:pt idx="57">
                  <c:v>1.01097764881772</c:v>
                </c:pt>
                <c:pt idx="58">
                  <c:v>1.0110399242005399</c:v>
                </c:pt>
                <c:pt idx="59">
                  <c:v>1.01699605070466</c:v>
                </c:pt>
                <c:pt idx="60">
                  <c:v>1.00682845045476</c:v>
                </c:pt>
                <c:pt idx="61">
                  <c:v>1.01057403762348</c:v>
                </c:pt>
                <c:pt idx="62">
                  <c:v>1.0072996211895899</c:v>
                </c:pt>
                <c:pt idx="63">
                  <c:v>1.0115551295834899</c:v>
                </c:pt>
                <c:pt idx="64">
                  <c:v>1.01354989914313</c:v>
                </c:pt>
                <c:pt idx="65">
                  <c:v>1.0137380032518299</c:v>
                </c:pt>
                <c:pt idx="66">
                  <c:v>1.01422248602936</c:v>
                </c:pt>
                <c:pt idx="67">
                  <c:v>1.0118049763447401</c:v>
                </c:pt>
                <c:pt idx="68">
                  <c:v>1.0043540015852701</c:v>
                </c:pt>
                <c:pt idx="69">
                  <c:v>0.99852234378347304</c:v>
                </c:pt>
                <c:pt idx="70">
                  <c:v>0.99677078706445499</c:v>
                </c:pt>
                <c:pt idx="71">
                  <c:v>0.99773763187521203</c:v>
                </c:pt>
                <c:pt idx="72">
                  <c:v>0.99794714411950902</c:v>
                </c:pt>
                <c:pt idx="73">
                  <c:v>1.0179261966708699</c:v>
                </c:pt>
                <c:pt idx="74">
                  <c:v>1.0351956159706699</c:v>
                </c:pt>
                <c:pt idx="75">
                  <c:v>1.0388029083777099</c:v>
                </c:pt>
                <c:pt idx="76">
                  <c:v>1.0243220181536801</c:v>
                </c:pt>
                <c:pt idx="77">
                  <c:v>1.0075715580531399</c:v>
                </c:pt>
                <c:pt idx="78">
                  <c:v>1.00040431073359</c:v>
                </c:pt>
                <c:pt idx="79">
                  <c:v>1.0081141859996701</c:v>
                </c:pt>
                <c:pt idx="80">
                  <c:v>1.0077398691447901</c:v>
                </c:pt>
                <c:pt idx="81">
                  <c:v>1.0107195014392101</c:v>
                </c:pt>
                <c:pt idx="82">
                  <c:v>1.01141553793282</c:v>
                </c:pt>
                <c:pt idx="83">
                  <c:v>1.01081242318773</c:v>
                </c:pt>
                <c:pt idx="84">
                  <c:v>1.0114234275152401</c:v>
                </c:pt>
                <c:pt idx="85">
                  <c:v>1.01192397768885</c:v>
                </c:pt>
                <c:pt idx="86">
                  <c:v>1.00993317305789</c:v>
                </c:pt>
                <c:pt idx="87">
                  <c:v>1.00210232419469</c:v>
                </c:pt>
                <c:pt idx="88">
                  <c:v>0.99086492896605105</c:v>
                </c:pt>
                <c:pt idx="89">
                  <c:v>1.0059603299986699</c:v>
                </c:pt>
                <c:pt idx="90">
                  <c:v>1.01102193543202</c:v>
                </c:pt>
                <c:pt idx="91">
                  <c:v>1.0116820304945999</c:v>
                </c:pt>
                <c:pt idx="92">
                  <c:v>1.01068443662845</c:v>
                </c:pt>
                <c:pt idx="93">
                  <c:v>1.0045165364155899</c:v>
                </c:pt>
                <c:pt idx="94">
                  <c:v>1.0081702896968801</c:v>
                </c:pt>
                <c:pt idx="95">
                  <c:v>1.0092581754507499</c:v>
                </c:pt>
                <c:pt idx="96">
                  <c:v>1.00124586619185</c:v>
                </c:pt>
                <c:pt idx="97">
                  <c:v>1.0121597885412199</c:v>
                </c:pt>
                <c:pt idx="98">
                  <c:v>1.0110596301035899</c:v>
                </c:pt>
                <c:pt idx="99">
                  <c:v>1.0116048879109301</c:v>
                </c:pt>
                <c:pt idx="100">
                  <c:v>1.0117994976106499</c:v>
                </c:pt>
                <c:pt idx="101">
                  <c:v>1.01208851340995</c:v>
                </c:pt>
                <c:pt idx="102">
                  <c:v>1.0119010189831901</c:v>
                </c:pt>
                <c:pt idx="103">
                  <c:v>1.01218820556857</c:v>
                </c:pt>
                <c:pt idx="104">
                  <c:v>1.0125888034169701</c:v>
                </c:pt>
                <c:pt idx="105">
                  <c:v>1.01196595607734</c:v>
                </c:pt>
                <c:pt idx="106">
                  <c:v>1.01231533593598</c:v>
                </c:pt>
                <c:pt idx="107">
                  <c:v>1.0129208057433801</c:v>
                </c:pt>
                <c:pt idx="108">
                  <c:v>1.01233820110998</c:v>
                </c:pt>
                <c:pt idx="109">
                  <c:v>1.01161200318389</c:v>
                </c:pt>
                <c:pt idx="110">
                  <c:v>1.01345402160095</c:v>
                </c:pt>
                <c:pt idx="111">
                  <c:v>1.01540396363927</c:v>
                </c:pt>
                <c:pt idx="112">
                  <c:v>1.0156673704437</c:v>
                </c:pt>
                <c:pt idx="113">
                  <c:v>1.0150664736710999</c:v>
                </c:pt>
                <c:pt idx="114">
                  <c:v>1.0163341189174</c:v>
                </c:pt>
                <c:pt idx="115">
                  <c:v>1.0120016257487701</c:v>
                </c:pt>
                <c:pt idx="116">
                  <c:v>1.0148661747469001</c:v>
                </c:pt>
                <c:pt idx="117">
                  <c:v>1.0131796395130099</c:v>
                </c:pt>
                <c:pt idx="118">
                  <c:v>1.01406406444315</c:v>
                </c:pt>
                <c:pt idx="119">
                  <c:v>1.0158402311590999</c:v>
                </c:pt>
                <c:pt idx="120">
                  <c:v>1.01447289375418</c:v>
                </c:pt>
                <c:pt idx="121">
                  <c:v>1.0117784616505701</c:v>
                </c:pt>
                <c:pt idx="122">
                  <c:v>1.01428082629262</c:v>
                </c:pt>
                <c:pt idx="123">
                  <c:v>1.0146091701911899</c:v>
                </c:pt>
                <c:pt idx="124">
                  <c:v>1.0142789970787001</c:v>
                </c:pt>
                <c:pt idx="125">
                  <c:v>1.0136186508537199</c:v>
                </c:pt>
                <c:pt idx="126">
                  <c:v>1.0130287293646401</c:v>
                </c:pt>
                <c:pt idx="127">
                  <c:v>1.01267660568511</c:v>
                </c:pt>
                <c:pt idx="128">
                  <c:v>1.0132409181793101</c:v>
                </c:pt>
                <c:pt idx="129">
                  <c:v>1.0132217114331601</c:v>
                </c:pt>
                <c:pt idx="130">
                  <c:v>1.01288513607195</c:v>
                </c:pt>
                <c:pt idx="131">
                  <c:v>1.0133488418005701</c:v>
                </c:pt>
                <c:pt idx="132">
                  <c:v>1.01368541716178</c:v>
                </c:pt>
                <c:pt idx="133">
                  <c:v>1.0124918550792299</c:v>
                </c:pt>
                <c:pt idx="134">
                  <c:v>1.01402290712995</c:v>
                </c:pt>
                <c:pt idx="135">
                  <c:v>1.01375858571857</c:v>
                </c:pt>
                <c:pt idx="136">
                  <c:v>1.01333054966138</c:v>
                </c:pt>
                <c:pt idx="137">
                  <c:v>1.0134220103573599</c:v>
                </c:pt>
                <c:pt idx="138">
                  <c:v>1.0149265388062501</c:v>
                </c:pt>
                <c:pt idx="139">
                  <c:v>1.01411619703986</c:v>
                </c:pt>
                <c:pt idx="140">
                  <c:v>1.0148798938513</c:v>
                </c:pt>
                <c:pt idx="141">
                  <c:v>1.01381894977792</c:v>
                </c:pt>
                <c:pt idx="142">
                  <c:v>1.0150527545667001</c:v>
                </c:pt>
                <c:pt idx="143">
                  <c:v>1.01392595879221</c:v>
                </c:pt>
                <c:pt idx="144">
                  <c:v>1.0136049317493201</c:v>
                </c:pt>
                <c:pt idx="145">
                  <c:v>1.0140741251197001</c:v>
                </c:pt>
                <c:pt idx="146">
                  <c:v>1.0142625341534299</c:v>
                </c:pt>
                <c:pt idx="147">
                  <c:v>1.0129500731660901</c:v>
                </c:pt>
                <c:pt idx="148">
                  <c:v>1.01366529580867</c:v>
                </c:pt>
                <c:pt idx="149">
                  <c:v>1.0147838601205199</c:v>
                </c:pt>
                <c:pt idx="150">
                  <c:v>1.0145817319824</c:v>
                </c:pt>
                <c:pt idx="151">
                  <c:v>1.0143110083222999</c:v>
                </c:pt>
                <c:pt idx="152">
                  <c:v>1.01262355848144</c:v>
                </c:pt>
                <c:pt idx="153">
                  <c:v>1.01374486661417</c:v>
                </c:pt>
                <c:pt idx="154">
                  <c:v>1.0142890577552599</c:v>
                </c:pt>
                <c:pt idx="155">
                  <c:v>1.01430917910838</c:v>
                </c:pt>
                <c:pt idx="156">
                  <c:v>1.0141061363632999</c:v>
                </c:pt>
                <c:pt idx="157">
                  <c:v>1.0150079388256701</c:v>
                </c:pt>
                <c:pt idx="158">
                  <c:v>1.0141134532189799</c:v>
                </c:pt>
                <c:pt idx="159">
                  <c:v>1.01005259831741</c:v>
                </c:pt>
                <c:pt idx="160">
                  <c:v>1.0140402846621901</c:v>
                </c:pt>
                <c:pt idx="161">
                  <c:v>1.0151780557201999</c:v>
                </c:pt>
                <c:pt idx="162">
                  <c:v>1.0130113518324</c:v>
                </c:pt>
                <c:pt idx="163">
                  <c:v>1.01446191847066</c:v>
                </c:pt>
                <c:pt idx="164">
                  <c:v>1.0148570286773</c:v>
                </c:pt>
                <c:pt idx="165">
                  <c:v>1.01493568487585</c:v>
                </c:pt>
                <c:pt idx="166">
                  <c:v>1.0142515588699099</c:v>
                </c:pt>
                <c:pt idx="167">
                  <c:v>1.01265008208328</c:v>
                </c:pt>
                <c:pt idx="168">
                  <c:v>1.0134558508148701</c:v>
                </c:pt>
                <c:pt idx="169">
                  <c:v>1.0146018533355201</c:v>
                </c:pt>
                <c:pt idx="170">
                  <c:v>1.01409790490066</c:v>
                </c:pt>
                <c:pt idx="171">
                  <c:v>1.01325280806979</c:v>
                </c:pt>
                <c:pt idx="172">
                  <c:v>1.01332414741266</c:v>
                </c:pt>
                <c:pt idx="173">
                  <c:v>1.0140668082640301</c:v>
                </c:pt>
                <c:pt idx="174">
                  <c:v>1.0135866396101201</c:v>
                </c:pt>
                <c:pt idx="175">
                  <c:v>1.01449941735602</c:v>
                </c:pt>
                <c:pt idx="176">
                  <c:v>1.01475184887692</c:v>
                </c:pt>
                <c:pt idx="177">
                  <c:v>1.0139918104933201</c:v>
                </c:pt>
                <c:pt idx="178">
                  <c:v>1.01496769611944</c:v>
                </c:pt>
                <c:pt idx="179">
                  <c:v>1.01520000628723</c:v>
                </c:pt>
                <c:pt idx="180">
                  <c:v>1.0141701588504799</c:v>
                </c:pt>
                <c:pt idx="181">
                  <c:v>1.01425064426295</c:v>
                </c:pt>
                <c:pt idx="182">
                  <c:v>1.0141820487409601</c:v>
                </c:pt>
                <c:pt idx="183">
                  <c:v>1.01470428931501</c:v>
                </c:pt>
                <c:pt idx="184">
                  <c:v>1.01402016330908</c:v>
                </c:pt>
                <c:pt idx="185">
                  <c:v>1.01433661731717</c:v>
                </c:pt>
                <c:pt idx="186">
                  <c:v>1.0146128286190299</c:v>
                </c:pt>
                <c:pt idx="187">
                  <c:v>1.01419759705928</c:v>
                </c:pt>
                <c:pt idx="188">
                  <c:v>1.0146174016538301</c:v>
                </c:pt>
                <c:pt idx="189">
                  <c:v>1.01550091197701</c:v>
                </c:pt>
                <c:pt idx="190">
                  <c:v>1.0152850647345</c:v>
                </c:pt>
                <c:pt idx="191">
                  <c:v>1.0134586135688699</c:v>
                </c:pt>
                <c:pt idx="192">
                  <c:v>1.01338120682899</c:v>
                </c:pt>
                <c:pt idx="193">
                  <c:v>1.00920472183025</c:v>
                </c:pt>
                <c:pt idx="194">
                  <c:v>1.0150006601958499</c:v>
                </c:pt>
                <c:pt idx="195">
                  <c:v>1.0154133840059401</c:v>
                </c:pt>
                <c:pt idx="196">
                  <c:v>1.01617187865249</c:v>
                </c:pt>
                <c:pt idx="197">
                  <c:v>1.0157105451492101</c:v>
                </c:pt>
                <c:pt idx="198">
                  <c:v>1.0169120614157401</c:v>
                </c:pt>
                <c:pt idx="199">
                  <c:v>1.0129794297430801</c:v>
                </c:pt>
                <c:pt idx="200">
                  <c:v>1.01425162343705</c:v>
                </c:pt>
                <c:pt idx="201">
                  <c:v>1.01445056730689</c:v>
                </c:pt>
                <c:pt idx="202">
                  <c:v>1.01380574485158</c:v>
                </c:pt>
                <c:pt idx="203">
                  <c:v>1.0099158686597101</c:v>
                </c:pt>
                <c:pt idx="204">
                  <c:v>1.01441479231275</c:v>
                </c:pt>
                <c:pt idx="205">
                  <c:v>1.0129803023039099</c:v>
                </c:pt>
                <c:pt idx="206">
                  <c:v>1.00340743740912</c:v>
                </c:pt>
                <c:pt idx="207">
                  <c:v>1.0034728794715699</c:v>
                </c:pt>
                <c:pt idx="208">
                  <c:v>1.0071315270427901</c:v>
                </c:pt>
                <c:pt idx="209">
                  <c:v>1.0019083778986599</c:v>
                </c:pt>
                <c:pt idx="210">
                  <c:v>0.99981423190034902</c:v>
                </c:pt>
                <c:pt idx="211">
                  <c:v>1.00229055954335</c:v>
                </c:pt>
                <c:pt idx="212">
                  <c:v>1.00202355592857</c:v>
                </c:pt>
                <c:pt idx="213">
                  <c:v>1.0052773352734501</c:v>
                </c:pt>
                <c:pt idx="214">
                  <c:v>1.0013447036007801</c:v>
                </c:pt>
                <c:pt idx="215">
                  <c:v>1.0031046588001999</c:v>
                </c:pt>
                <c:pt idx="216">
                  <c:v>1.0030121673519401</c:v>
                </c:pt>
                <c:pt idx="217">
                  <c:v>1.0026814667963699</c:v>
                </c:pt>
                <c:pt idx="218">
                  <c:v>1.0057415376364101</c:v>
                </c:pt>
                <c:pt idx="219">
                  <c:v>1.00299209845279</c:v>
                </c:pt>
                <c:pt idx="220">
                  <c:v>1.0025278960898301</c:v>
                </c:pt>
                <c:pt idx="221">
                  <c:v>1.00144504809654</c:v>
                </c:pt>
                <c:pt idx="222">
                  <c:v>1.00444229455662</c:v>
                </c:pt>
                <c:pt idx="223">
                  <c:v>1.00642911557252</c:v>
                </c:pt>
                <c:pt idx="224">
                  <c:v>1.0053026395375899</c:v>
                </c:pt>
                <c:pt idx="225">
                  <c:v>1.0081175207836599</c:v>
                </c:pt>
                <c:pt idx="226">
                  <c:v>1.0045173347882299</c:v>
                </c:pt>
                <c:pt idx="227">
                  <c:v>1.00564468338399</c:v>
                </c:pt>
                <c:pt idx="228">
                  <c:v>1.0087143523931801</c:v>
                </c:pt>
                <c:pt idx="229">
                  <c:v>1.0103609236974</c:v>
                </c:pt>
                <c:pt idx="230">
                  <c:v>1.01083631651864</c:v>
                </c:pt>
                <c:pt idx="231">
                  <c:v>1.0085003345521999</c:v>
                </c:pt>
                <c:pt idx="232">
                  <c:v>1.00911688807706</c:v>
                </c:pt>
                <c:pt idx="233">
                  <c:v>1.0085877631170199</c:v>
                </c:pt>
                <c:pt idx="234">
                  <c:v>1.00698318688258</c:v>
                </c:pt>
                <c:pt idx="235">
                  <c:v>1.00622536595002</c:v>
                </c:pt>
                <c:pt idx="236">
                  <c:v>1.00605272089344</c:v>
                </c:pt>
                <c:pt idx="237">
                  <c:v>1.0056656325034199</c:v>
                </c:pt>
                <c:pt idx="238">
                  <c:v>1.00563382946668</c:v>
                </c:pt>
                <c:pt idx="239">
                  <c:v>1.00428538070897</c:v>
                </c:pt>
                <c:pt idx="240">
                  <c:v>1.00518767829415</c:v>
                </c:pt>
                <c:pt idx="241">
                  <c:v>1.0037420031098401</c:v>
                </c:pt>
                <c:pt idx="242">
                  <c:v>1.0058001139159101</c:v>
                </c:pt>
                <c:pt idx="243">
                  <c:v>1.00605181223524</c:v>
                </c:pt>
                <c:pt idx="244">
                  <c:v>1.0064134581958699</c:v>
                </c:pt>
                <c:pt idx="245">
                  <c:v>1.00646343439646</c:v>
                </c:pt>
                <c:pt idx="246">
                  <c:v>1.00684416217913</c:v>
                </c:pt>
                <c:pt idx="247">
                  <c:v>1.0084606651036301</c:v>
                </c:pt>
                <c:pt idx="248">
                  <c:v>1.0069668310351201</c:v>
                </c:pt>
                <c:pt idx="249">
                  <c:v>1.0077719021936999</c:v>
                </c:pt>
                <c:pt idx="250">
                  <c:v>1.00783823424175</c:v>
                </c:pt>
                <c:pt idx="251">
                  <c:v>1.0099871859313301</c:v>
                </c:pt>
                <c:pt idx="252">
                  <c:v>1.0079641288891501</c:v>
                </c:pt>
                <c:pt idx="253">
                  <c:v>1.00505718651003</c:v>
                </c:pt>
                <c:pt idx="254">
                  <c:v>1.0089695375315499</c:v>
                </c:pt>
                <c:pt idx="255">
                  <c:v>1.0090568845907699</c:v>
                </c:pt>
                <c:pt idx="256">
                  <c:v>1.0087857447611099</c:v>
                </c:pt>
                <c:pt idx="257">
                  <c:v>1.0084991372230501</c:v>
                </c:pt>
                <c:pt idx="258">
                  <c:v>1.00925796480001</c:v>
                </c:pt>
                <c:pt idx="259">
                  <c:v>1.0101314353922</c:v>
                </c:pt>
                <c:pt idx="260">
                  <c:v>1.0101241564706001</c:v>
                </c:pt>
                <c:pt idx="261">
                  <c:v>1.01179921830416</c:v>
                </c:pt>
                <c:pt idx="262">
                  <c:v>1.0105881877227001</c:v>
                </c:pt>
                <c:pt idx="263">
                  <c:v>1.01031613802784</c:v>
                </c:pt>
                <c:pt idx="264">
                  <c:v>1.01098579881518</c:v>
                </c:pt>
                <c:pt idx="265">
                  <c:v>1.0116481806809301</c:v>
                </c:pt>
                <c:pt idx="266">
                  <c:v>1.01196572363579</c:v>
                </c:pt>
                <c:pt idx="267">
                  <c:v>1.01210220341582</c:v>
                </c:pt>
                <c:pt idx="268">
                  <c:v>1.0124443127311</c:v>
                </c:pt>
                <c:pt idx="269">
                  <c:v>1.01217499263184</c:v>
                </c:pt>
                <c:pt idx="270">
                  <c:v>1.0120931614596</c:v>
                </c:pt>
                <c:pt idx="271">
                  <c:v>1.0124718482672801</c:v>
                </c:pt>
                <c:pt idx="272">
                  <c:v>1.01435744740621</c:v>
                </c:pt>
                <c:pt idx="273">
                  <c:v>1.0150136820914499</c:v>
                </c:pt>
                <c:pt idx="274">
                  <c:v>1.0149562615565</c:v>
                </c:pt>
                <c:pt idx="275">
                  <c:v>1.0168238197480199</c:v>
                </c:pt>
                <c:pt idx="276">
                  <c:v>1.0171561965079401</c:v>
                </c:pt>
                <c:pt idx="277">
                  <c:v>1.02265212867657</c:v>
                </c:pt>
                <c:pt idx="278">
                  <c:v>1.0196451169973799</c:v>
                </c:pt>
                <c:pt idx="279">
                  <c:v>1.0225228228352501</c:v>
                </c:pt>
                <c:pt idx="280">
                  <c:v>1.0222416477171901</c:v>
                </c:pt>
                <c:pt idx="281">
                  <c:v>1.0258058026858601</c:v>
                </c:pt>
                <c:pt idx="282">
                  <c:v>1.0213252251102001</c:v>
                </c:pt>
                <c:pt idx="283">
                  <c:v>1.0223353727565401</c:v>
                </c:pt>
                <c:pt idx="284">
                  <c:v>1.0244103409888501</c:v>
                </c:pt>
                <c:pt idx="285">
                  <c:v>1.0234782975419701</c:v>
                </c:pt>
                <c:pt idx="286">
                  <c:v>1.0246064693119401</c:v>
                </c:pt>
                <c:pt idx="287">
                  <c:v>1.0248789661856099</c:v>
                </c:pt>
                <c:pt idx="288">
                  <c:v>1.0239816357162601</c:v>
                </c:pt>
                <c:pt idx="289">
                  <c:v>1.0238141455996399</c:v>
                </c:pt>
                <c:pt idx="290">
                  <c:v>1.0253423844357299</c:v>
                </c:pt>
                <c:pt idx="291">
                  <c:v>1.0266857766664399</c:v>
                </c:pt>
                <c:pt idx="292">
                  <c:v>1.0260305692154199</c:v>
                </c:pt>
                <c:pt idx="293">
                  <c:v>1.0265963907492801</c:v>
                </c:pt>
                <c:pt idx="294">
                  <c:v>1.0280569392791701</c:v>
                </c:pt>
                <c:pt idx="295">
                  <c:v>1.0275258307228501</c:v>
                </c:pt>
                <c:pt idx="296">
                  <c:v>1.0273297023997601</c:v>
                </c:pt>
                <c:pt idx="297">
                  <c:v>1.0310925891648299</c:v>
                </c:pt>
                <c:pt idx="298">
                  <c:v>1.0290453913145501</c:v>
                </c:pt>
                <c:pt idx="299">
                  <c:v>1.02965460407034</c:v>
                </c:pt>
                <c:pt idx="300">
                  <c:v>1.0291703580336899</c:v>
                </c:pt>
                <c:pt idx="301">
                  <c:v>1.0282400502356801</c:v>
                </c:pt>
                <c:pt idx="302">
                  <c:v>1.0290809721165299</c:v>
                </c:pt>
                <c:pt idx="303">
                  <c:v>1.0296832422768101</c:v>
                </c:pt>
                <c:pt idx="304">
                  <c:v>1.03130260267893</c:v>
                </c:pt>
                <c:pt idx="305">
                  <c:v>1.0312158202350901</c:v>
                </c:pt>
                <c:pt idx="306">
                  <c:v>1.0300149241585499</c:v>
                </c:pt>
                <c:pt idx="307">
                  <c:v>1.0296647012045399</c:v>
                </c:pt>
                <c:pt idx="308">
                  <c:v>1.02800851528777</c:v>
                </c:pt>
                <c:pt idx="309">
                  <c:v>1.0299633123548</c:v>
                </c:pt>
                <c:pt idx="310">
                  <c:v>1.03174023302676</c:v>
                </c:pt>
                <c:pt idx="311">
                  <c:v>1.0315985517786399</c:v>
                </c:pt>
                <c:pt idx="312">
                  <c:v>1.03185844560188</c:v>
                </c:pt>
                <c:pt idx="313">
                  <c:v>1.0316402738639801</c:v>
                </c:pt>
                <c:pt idx="314">
                  <c:v>1.0303347202769899</c:v>
                </c:pt>
                <c:pt idx="315">
                  <c:v>1.0309692436581499</c:v>
                </c:pt>
                <c:pt idx="316">
                  <c:v>1.0307649792820199</c:v>
                </c:pt>
                <c:pt idx="317">
                  <c:v>1.0292395155369001</c:v>
                </c:pt>
                <c:pt idx="318">
                  <c:v>1.02971497346772</c:v>
                </c:pt>
                <c:pt idx="319">
                  <c:v>1.0293507744311401</c:v>
                </c:pt>
                <c:pt idx="320">
                  <c:v>1.02690307875806</c:v>
                </c:pt>
                <c:pt idx="321">
                  <c:v>1.02659450916859</c:v>
                </c:pt>
                <c:pt idx="322">
                  <c:v>1.02875623471509</c:v>
                </c:pt>
                <c:pt idx="323">
                  <c:v>1.02918997056057</c:v>
                </c:pt>
                <c:pt idx="324">
                  <c:v>1.0291760631987901</c:v>
                </c:pt>
                <c:pt idx="325">
                  <c:v>1.0299420395045</c:v>
                </c:pt>
                <c:pt idx="326">
                  <c:v>1.0299411199651201</c:v>
                </c:pt>
                <c:pt idx="327">
                  <c:v>1.02970112018626</c:v>
                </c:pt>
                <c:pt idx="328">
                  <c:v>1.0294151434382699</c:v>
                </c:pt>
                <c:pt idx="329">
                  <c:v>1.02920640799841</c:v>
                </c:pt>
                <c:pt idx="330">
                  <c:v>1.0298602004994499</c:v>
                </c:pt>
                <c:pt idx="331">
                  <c:v>1.0299098556261099</c:v>
                </c:pt>
                <c:pt idx="332">
                  <c:v>1.0301379013930001</c:v>
                </c:pt>
                <c:pt idx="333">
                  <c:v>1.03024640704015</c:v>
                </c:pt>
                <c:pt idx="334">
                  <c:v>1.0295714651333101</c:v>
                </c:pt>
                <c:pt idx="335">
                  <c:v>1.0290258315545699</c:v>
                </c:pt>
                <c:pt idx="336">
                  <c:v>1.0289962908831101</c:v>
                </c:pt>
                <c:pt idx="337">
                  <c:v>1.0275887647723501</c:v>
                </c:pt>
                <c:pt idx="338">
                  <c:v>1.0291883052476001</c:v>
                </c:pt>
                <c:pt idx="339">
                  <c:v>1.02649489108504</c:v>
                </c:pt>
                <c:pt idx="340">
                  <c:v>1.0265087925774901</c:v>
                </c:pt>
                <c:pt idx="341">
                  <c:v>1.02626030339991</c:v>
                </c:pt>
                <c:pt idx="342">
                  <c:v>1.0263113538244599</c:v>
                </c:pt>
                <c:pt idx="343">
                  <c:v>1.0263204699716999</c:v>
                </c:pt>
                <c:pt idx="344">
                  <c:v>1.02626941954715</c:v>
                </c:pt>
                <c:pt idx="345">
                  <c:v>1.0265857498564099</c:v>
                </c:pt>
                <c:pt idx="346">
                  <c:v>1.02660854022451</c:v>
                </c:pt>
                <c:pt idx="347">
                  <c:v>1.02735059460992</c:v>
                </c:pt>
                <c:pt idx="348">
                  <c:v>1.02756300084063</c:v>
                </c:pt>
                <c:pt idx="349">
                  <c:v>1.02754841500504</c:v>
                </c:pt>
                <c:pt idx="350">
                  <c:v>1.0280370404971499</c:v>
                </c:pt>
                <c:pt idx="351">
                  <c:v>1.02840442123096</c:v>
                </c:pt>
                <c:pt idx="352">
                  <c:v>1.0285776280285299</c:v>
                </c:pt>
                <c:pt idx="353">
                  <c:v>1.02845364842606</c:v>
                </c:pt>
                <c:pt idx="354">
                  <c:v>1.0299135510321999</c:v>
                </c:pt>
                <c:pt idx="355">
                  <c:v>1.0295333861442699</c:v>
                </c:pt>
                <c:pt idx="356">
                  <c:v>1.0302893761383001</c:v>
                </c:pt>
                <c:pt idx="357">
                  <c:v>1.03049750471025</c:v>
                </c:pt>
                <c:pt idx="358">
                  <c:v>1.03054953685323</c:v>
                </c:pt>
                <c:pt idx="359">
                  <c:v>1.03048198635181</c:v>
                </c:pt>
                <c:pt idx="360">
                  <c:v>1.0304472982564901</c:v>
                </c:pt>
                <c:pt idx="361">
                  <c:v>1.0305312799609601</c:v>
                </c:pt>
                <c:pt idx="362">
                  <c:v>1.03026838071218</c:v>
                </c:pt>
                <c:pt idx="363">
                  <c:v>1.03071384888372</c:v>
                </c:pt>
                <c:pt idx="364">
                  <c:v>1.03006846774175</c:v>
                </c:pt>
                <c:pt idx="365">
                  <c:v>1.03048563773027</c:v>
                </c:pt>
                <c:pt idx="366">
                  <c:v>1.0304034817150201</c:v>
                </c:pt>
                <c:pt idx="367">
                  <c:v>1.03040622024887</c:v>
                </c:pt>
                <c:pt idx="368">
                  <c:v>1.03070745897142</c:v>
                </c:pt>
                <c:pt idx="369">
                  <c:v>1.03083708290659</c:v>
                </c:pt>
                <c:pt idx="370">
                  <c:v>1.03103973441085</c:v>
                </c:pt>
                <c:pt idx="371">
                  <c:v>1.0307740966282299</c:v>
                </c:pt>
                <c:pt idx="372">
                  <c:v>1.03064355984846</c:v>
                </c:pt>
                <c:pt idx="373">
                  <c:v>1.03069559199145</c:v>
                </c:pt>
                <c:pt idx="374">
                  <c:v>1.03094571141563</c:v>
                </c:pt>
                <c:pt idx="375">
                  <c:v>1.03084347281888</c:v>
                </c:pt>
                <c:pt idx="376">
                  <c:v>1.03124512444896</c:v>
                </c:pt>
                <c:pt idx="377">
                  <c:v>1.03115110145374</c:v>
                </c:pt>
                <c:pt idx="378">
                  <c:v>1.0316376476328999</c:v>
                </c:pt>
                <c:pt idx="379">
                  <c:v>1.03227024895027</c:v>
                </c:pt>
                <c:pt idx="380">
                  <c:v>1.03212419381206</c:v>
                </c:pt>
                <c:pt idx="381">
                  <c:v>1.0320456891752801</c:v>
                </c:pt>
                <c:pt idx="382">
                  <c:v>1.03254775371287</c:v>
                </c:pt>
                <c:pt idx="383">
                  <c:v>1.0321068497643999</c:v>
                </c:pt>
                <c:pt idx="384">
                  <c:v>1.03250576286064</c:v>
                </c:pt>
                <c:pt idx="385">
                  <c:v>1.0330881577242499</c:v>
                </c:pt>
                <c:pt idx="386">
                  <c:v>1.03275770797405</c:v>
                </c:pt>
                <c:pt idx="387">
                  <c:v>1.03256327207131</c:v>
                </c:pt>
                <c:pt idx="388">
                  <c:v>1.03301513015515</c:v>
                </c:pt>
                <c:pt idx="389">
                  <c:v>1.03295488241064</c:v>
                </c:pt>
                <c:pt idx="390">
                  <c:v>1.0333300615469101</c:v>
                </c:pt>
                <c:pt idx="391">
                  <c:v>1.03297496499214</c:v>
                </c:pt>
                <c:pt idx="392">
                  <c:v>1.03324881837628</c:v>
                </c:pt>
                <c:pt idx="393">
                  <c:v>1.03336292395301</c:v>
                </c:pt>
                <c:pt idx="394">
                  <c:v>1.0333775294668299</c:v>
                </c:pt>
                <c:pt idx="395">
                  <c:v>1.03331910741155</c:v>
                </c:pt>
                <c:pt idx="396">
                  <c:v>1.03275588228482</c:v>
                </c:pt>
                <c:pt idx="397">
                  <c:v>1.0330297356689699</c:v>
                </c:pt>
                <c:pt idx="398">
                  <c:v>1.03296766223523</c:v>
                </c:pt>
                <c:pt idx="399">
                  <c:v>1.03296948792446</c:v>
                </c:pt>
                <c:pt idx="400">
                  <c:v>1.0333264101684601</c:v>
                </c:pt>
                <c:pt idx="401">
                  <c:v>1.03316118529336</c:v>
                </c:pt>
                <c:pt idx="402">
                  <c:v>1.0331903963210001</c:v>
                </c:pt>
                <c:pt idx="403">
                  <c:v>1.03362217182333</c:v>
                </c:pt>
                <c:pt idx="404">
                  <c:v>1.0325806161189699</c:v>
                </c:pt>
                <c:pt idx="405">
                  <c:v>1.0333884836022</c:v>
                </c:pt>
                <c:pt idx="406">
                  <c:v>1.0330543824735401</c:v>
                </c:pt>
                <c:pt idx="407">
                  <c:v>1.0334898093543301</c:v>
                </c:pt>
                <c:pt idx="408">
                  <c:v>1.0338056535907101</c:v>
                </c:pt>
                <c:pt idx="409">
                  <c:v>1.03389785089671</c:v>
                </c:pt>
                <c:pt idx="410">
                  <c:v>1.0339407545935499</c:v>
                </c:pt>
                <c:pt idx="411">
                  <c:v>1.0341288005839999</c:v>
                </c:pt>
                <c:pt idx="412">
                  <c:v>1.0340375161226201</c:v>
                </c:pt>
                <c:pt idx="413">
                  <c:v>1.0341288005839999</c:v>
                </c:pt>
                <c:pt idx="414">
                  <c:v>1.0341826584162199</c:v>
                </c:pt>
                <c:pt idx="415">
                  <c:v>1.03425386029609</c:v>
                </c:pt>
                <c:pt idx="416">
                  <c:v>1.03465551192617</c:v>
                </c:pt>
                <c:pt idx="417">
                  <c:v>1.03461991098623</c:v>
                </c:pt>
                <c:pt idx="418">
                  <c:v>1.03450580540951</c:v>
                </c:pt>
                <c:pt idx="419">
                  <c:v>1.0341534473885701</c:v>
                </c:pt>
                <c:pt idx="420">
                  <c:v>1.0347166725153001</c:v>
                </c:pt>
                <c:pt idx="421">
                  <c:v>1.0349019799718999</c:v>
                </c:pt>
                <c:pt idx="422">
                  <c:v>1.0341525345439599</c:v>
                </c:pt>
                <c:pt idx="423">
                  <c:v>1.0352159985190501</c:v>
                </c:pt>
                <c:pt idx="424">
                  <c:v>1.03519865447139</c:v>
                </c:pt>
                <c:pt idx="425">
                  <c:v>1.03540495735411</c:v>
                </c:pt>
                <c:pt idx="426">
                  <c:v>1.0355939161891701</c:v>
                </c:pt>
                <c:pt idx="427">
                  <c:v>1.0351301911253501</c:v>
                </c:pt>
                <c:pt idx="428">
                  <c:v>1.0362958936972</c:v>
                </c:pt>
                <c:pt idx="429">
                  <c:v>1.0364665956399799</c:v>
                </c:pt>
                <c:pt idx="430">
                  <c:v>1.0363387973940399</c:v>
                </c:pt>
                <c:pt idx="431">
                  <c:v>1.0359672696362201</c:v>
                </c:pt>
                <c:pt idx="432">
                  <c:v>1.03642734332158</c:v>
                </c:pt>
                <c:pt idx="433">
                  <c:v>1.03622012759425</c:v>
                </c:pt>
                <c:pt idx="434">
                  <c:v>1.03623747164191</c:v>
                </c:pt>
                <c:pt idx="435">
                  <c:v>1.0362913294741301</c:v>
                </c:pt>
                <c:pt idx="436">
                  <c:v>1.0361133247744301</c:v>
                </c:pt>
                <c:pt idx="437">
                  <c:v>1.0357034575428301</c:v>
                </c:pt>
                <c:pt idx="438">
                  <c:v>1.0354834619908999</c:v>
                </c:pt>
                <c:pt idx="439">
                  <c:v>1.03517126913298</c:v>
                </c:pt>
                <c:pt idx="440">
                  <c:v>1.0354935032816499</c:v>
                </c:pt>
                <c:pt idx="441">
                  <c:v>1.03552453999852</c:v>
                </c:pt>
                <c:pt idx="442">
                  <c:v>1.03574270986122</c:v>
                </c:pt>
                <c:pt idx="443">
                  <c:v>1.0360631183206701</c:v>
                </c:pt>
                <c:pt idx="444">
                  <c:v>1.0366865911919101</c:v>
                </c:pt>
                <c:pt idx="445">
                  <c:v>1.03696500879912</c:v>
                </c:pt>
                <c:pt idx="446">
                  <c:v>1.0371959584864201</c:v>
                </c:pt>
                <c:pt idx="447">
                  <c:v>1.0370435134359099</c:v>
                </c:pt>
                <c:pt idx="448">
                  <c:v>1.03746250911365</c:v>
                </c:pt>
                <c:pt idx="449">
                  <c:v>1.0375574449534899</c:v>
                </c:pt>
                <c:pt idx="450">
                  <c:v>1.03759213304881</c:v>
                </c:pt>
                <c:pt idx="451">
                  <c:v>1.0377171927608999</c:v>
                </c:pt>
                <c:pt idx="452">
                  <c:v>1.03743238524139</c:v>
                </c:pt>
                <c:pt idx="453">
                  <c:v>1.03711288962656</c:v>
                </c:pt>
                <c:pt idx="454">
                  <c:v>1.0371959584864201</c:v>
                </c:pt>
                <c:pt idx="455">
                  <c:v>1.0375729633119199</c:v>
                </c:pt>
                <c:pt idx="456">
                  <c:v>1.03734292646924</c:v>
                </c:pt>
                <c:pt idx="457">
                  <c:v>1.03753462383814</c:v>
                </c:pt>
                <c:pt idx="458">
                  <c:v>1.037300935617</c:v>
                </c:pt>
                <c:pt idx="459">
                  <c:v>1.0361489257143699</c:v>
                </c:pt>
                <c:pt idx="460">
                  <c:v>1.0370736373081699</c:v>
                </c:pt>
                <c:pt idx="461">
                  <c:v>1.03722699520329</c:v>
                </c:pt>
                <c:pt idx="462">
                  <c:v>1.0374679861813301</c:v>
                </c:pt>
                <c:pt idx="463">
                  <c:v>1.0372635089878399</c:v>
                </c:pt>
                <c:pt idx="464">
                  <c:v>1.0373201053538901</c:v>
                </c:pt>
                <c:pt idx="465">
                  <c:v>1.0364017836724</c:v>
                </c:pt>
                <c:pt idx="466">
                  <c:v>1.0365067608029901</c:v>
                </c:pt>
                <c:pt idx="467">
                  <c:v>1.0366619443873299</c:v>
                </c:pt>
                <c:pt idx="468">
                  <c:v>1.0368974582977</c:v>
                </c:pt>
                <c:pt idx="469">
                  <c:v>1.03656518285827</c:v>
                </c:pt>
                <c:pt idx="470">
                  <c:v>1.0361945679450599</c:v>
                </c:pt>
                <c:pt idx="471">
                  <c:v>1.03627946249415</c:v>
                </c:pt>
                <c:pt idx="472">
                  <c:v>1.0363789625570501</c:v>
                </c:pt>
                <c:pt idx="473">
                  <c:v>1.03566055384598</c:v>
                </c:pt>
                <c:pt idx="474">
                  <c:v>1.0360311687591901</c:v>
                </c:pt>
                <c:pt idx="475">
                  <c:v>1.0360555745695299</c:v>
                </c:pt>
                <c:pt idx="476">
                  <c:v>1.0382087093933401</c:v>
                </c:pt>
                <c:pt idx="477">
                  <c:v>1.0387763704635999</c:v>
                </c:pt>
                <c:pt idx="478">
                  <c:v>1.03615681348652</c:v>
                </c:pt>
                <c:pt idx="479">
                  <c:v>1.03781460075221</c:v>
                </c:pt>
                <c:pt idx="480">
                  <c:v>1.0364930713179501</c:v>
                </c:pt>
                <c:pt idx="481">
                  <c:v>1.0387103843837799</c:v>
                </c:pt>
                <c:pt idx="482">
                  <c:v>1.03860552979118</c:v>
                </c:pt>
                <c:pt idx="483">
                  <c:v>1.03800351980266</c:v>
                </c:pt>
                <c:pt idx="484">
                  <c:v>1.04039619313542</c:v>
                </c:pt>
                <c:pt idx="485">
                  <c:v>1.0413914078461699</c:v>
                </c:pt>
                <c:pt idx="486">
                  <c:v>1.04187590837748</c:v>
                </c:pt>
                <c:pt idx="487">
                  <c:v>1.0411328870402901</c:v>
                </c:pt>
                <c:pt idx="488">
                  <c:v>1.04103887947452</c:v>
                </c:pt>
                <c:pt idx="489">
                  <c:v>1.04223566810035</c:v>
                </c:pt>
                <c:pt idx="490">
                  <c:v>1.04259452390431</c:v>
                </c:pt>
                <c:pt idx="491">
                  <c:v>1.0423902382325301</c:v>
                </c:pt>
                <c:pt idx="492">
                  <c:v>1.0418035948653399</c:v>
                </c:pt>
                <c:pt idx="493">
                  <c:v>1.0430320206527299</c:v>
                </c:pt>
                <c:pt idx="494">
                  <c:v>1.0447801998085799</c:v>
                </c:pt>
                <c:pt idx="495">
                  <c:v>1.0450577029114001</c:v>
                </c:pt>
                <c:pt idx="496">
                  <c:v>1.0455196054701601</c:v>
                </c:pt>
                <c:pt idx="497">
                  <c:v>1.04616500356596</c:v>
                </c:pt>
                <c:pt idx="498">
                  <c:v>1.0465066849108</c:v>
                </c:pt>
                <c:pt idx="499">
                  <c:v>1.04780561637252</c:v>
                </c:pt>
                <c:pt idx="500">
                  <c:v>1.0471394281419799</c:v>
                </c:pt>
                <c:pt idx="501">
                  <c:v>1.0469251993622799</c:v>
                </c:pt>
                <c:pt idx="502">
                  <c:v>1.0472045103029</c:v>
                </c:pt>
                <c:pt idx="503">
                  <c:v>1.0486778981126399</c:v>
                </c:pt>
                <c:pt idx="504">
                  <c:v>1.05075510374871</c:v>
                </c:pt>
                <c:pt idx="505">
                  <c:v>1.0513209569811699</c:v>
                </c:pt>
                <c:pt idx="506">
                  <c:v>1.0569216384960001</c:v>
                </c:pt>
                <c:pt idx="507">
                  <c:v>1.05691079146918</c:v>
                </c:pt>
                <c:pt idx="508">
                  <c:v>1.0589446089979699</c:v>
                </c:pt>
                <c:pt idx="509">
                  <c:v>1.0583977380624501</c:v>
                </c:pt>
                <c:pt idx="510">
                  <c:v>1.05931792750436</c:v>
                </c:pt>
                <c:pt idx="511">
                  <c:v>1.0582314169845399</c:v>
                </c:pt>
                <c:pt idx="512">
                  <c:v>1.0603755126193299</c:v>
                </c:pt>
                <c:pt idx="513">
                  <c:v>1.06093594233838</c:v>
                </c:pt>
                <c:pt idx="514">
                  <c:v>1.06128575895333</c:v>
                </c:pt>
                <c:pt idx="515">
                  <c:v>1.0598684141154899</c:v>
                </c:pt>
                <c:pt idx="516">
                  <c:v>1.06237498122986</c:v>
                </c:pt>
                <c:pt idx="517">
                  <c:v>1.06310082810791</c:v>
                </c:pt>
                <c:pt idx="518">
                  <c:v>1.0624997220382899</c:v>
                </c:pt>
                <c:pt idx="519">
                  <c:v>1.06058431788562</c:v>
                </c:pt>
                <c:pt idx="520">
                  <c:v>1.0629941656775099</c:v>
                </c:pt>
                <c:pt idx="521">
                  <c:v>1.05077860564016</c:v>
                </c:pt>
                <c:pt idx="522">
                  <c:v>1.0505332565254999</c:v>
                </c:pt>
                <c:pt idx="523">
                  <c:v>1.05081642260896</c:v>
                </c:pt>
                <c:pt idx="524">
                  <c:v>1.05153310028599</c:v>
                </c:pt>
                <c:pt idx="525">
                  <c:v>1.0519066581485299</c:v>
                </c:pt>
                <c:pt idx="526">
                  <c:v>1.05221011626403</c:v>
                </c:pt>
                <c:pt idx="527">
                  <c:v>1.0516852905262799</c:v>
                </c:pt>
                <c:pt idx="528">
                  <c:v>1.0531168011501599</c:v>
                </c:pt>
                <c:pt idx="529">
                  <c:v>1.05319335745286</c:v>
                </c:pt>
                <c:pt idx="530">
                  <c:v>1.0533012741687</c:v>
                </c:pt>
                <c:pt idx="531">
                  <c:v>1.05463962591822</c:v>
                </c:pt>
                <c:pt idx="532">
                  <c:v>1.0547364742529499</c:v>
                </c:pt>
                <c:pt idx="533">
                  <c:v>1.0547567662849899</c:v>
                </c:pt>
                <c:pt idx="534">
                  <c:v>1.05538674164331</c:v>
                </c:pt>
                <c:pt idx="535">
                  <c:v>1.0564788219130701</c:v>
                </c:pt>
                <c:pt idx="536">
                  <c:v>1.05577321261715</c:v>
                </c:pt>
                <c:pt idx="537">
                  <c:v>1.0566697514872601</c:v>
                </c:pt>
                <c:pt idx="538">
                  <c:v>1.0568920414745999</c:v>
                </c:pt>
                <c:pt idx="539">
                  <c:v>1.05743900397457</c:v>
                </c:pt>
                <c:pt idx="540">
                  <c:v>1.0569944239998901</c:v>
                </c:pt>
                <c:pt idx="541">
                  <c:v>1.0544440845185601</c:v>
                </c:pt>
                <c:pt idx="542">
                  <c:v>1.0543610716602201</c:v>
                </c:pt>
                <c:pt idx="543">
                  <c:v>1.0532819045017601</c:v>
                </c:pt>
                <c:pt idx="544">
                  <c:v>1.0539487744637801</c:v>
                </c:pt>
                <c:pt idx="545">
                  <c:v>1.0532846715970301</c:v>
                </c:pt>
                <c:pt idx="546">
                  <c:v>1.0526915908424299</c:v>
                </c:pt>
                <c:pt idx="547">
                  <c:v>1.05372925157172</c:v>
                </c:pt>
                <c:pt idx="548">
                  <c:v>1.0536176453955</c:v>
                </c:pt>
                <c:pt idx="549">
                  <c:v>1.0540041163693401</c:v>
                </c:pt>
                <c:pt idx="550">
                  <c:v>1.05380119604895</c:v>
                </c:pt>
                <c:pt idx="551">
                  <c:v>1.05414339349834</c:v>
                </c:pt>
                <c:pt idx="552">
                  <c:v>1.0542614562302099</c:v>
                </c:pt>
                <c:pt idx="553">
                  <c:v>1.0542679127858601</c:v>
                </c:pt>
                <c:pt idx="554">
                  <c:v>1.05353463253716</c:v>
                </c:pt>
                <c:pt idx="555">
                  <c:v>1.0533925883128801</c:v>
                </c:pt>
                <c:pt idx="556">
                  <c:v>1.051771992845</c:v>
                </c:pt>
                <c:pt idx="557">
                  <c:v>1.05148790439645</c:v>
                </c:pt>
                <c:pt idx="558">
                  <c:v>1.0528428587176299</c:v>
                </c:pt>
                <c:pt idx="559">
                  <c:v>1.0515045069681199</c:v>
                </c:pt>
                <c:pt idx="560">
                  <c:v>1.0519749131653899</c:v>
                </c:pt>
                <c:pt idx="561">
                  <c:v>1.05162810389054</c:v>
                </c:pt>
                <c:pt idx="562">
                  <c:v>1.0517784494006499</c:v>
                </c:pt>
                <c:pt idx="563">
                  <c:v>1.0522636134394101</c:v>
                </c:pt>
                <c:pt idx="564">
                  <c:v>1.0519666118795601</c:v>
                </c:pt>
                <c:pt idx="565">
                  <c:v>1.05192049362492</c:v>
                </c:pt>
                <c:pt idx="566">
                  <c:v>1.0521021995481901</c:v>
                </c:pt>
                <c:pt idx="567">
                  <c:v>1.05189466740233</c:v>
                </c:pt>
                <c:pt idx="568">
                  <c:v>1.05195093167298</c:v>
                </c:pt>
                <c:pt idx="569">
                  <c:v>1.05238536563165</c:v>
                </c:pt>
                <c:pt idx="570">
                  <c:v>1.05246561139471</c:v>
                </c:pt>
                <c:pt idx="571">
                  <c:v>1.0529221821156001</c:v>
                </c:pt>
                <c:pt idx="572">
                  <c:v>1.0525707610152799</c:v>
                </c:pt>
                <c:pt idx="573">
                  <c:v>1.05382150096278</c:v>
                </c:pt>
                <c:pt idx="574">
                  <c:v>1.05437558056435</c:v>
                </c:pt>
                <c:pt idx="575">
                  <c:v>1.05422397572223</c:v>
                </c:pt>
                <c:pt idx="576">
                  <c:v>1.05430248537261</c:v>
                </c:pt>
                <c:pt idx="577">
                  <c:v>1.0552806975682001</c:v>
                </c:pt>
                <c:pt idx="578">
                  <c:v>1.05574995065096</c:v>
                </c:pt>
                <c:pt idx="579">
                  <c:v>1.0555063000118401</c:v>
                </c:pt>
                <c:pt idx="580">
                  <c:v>1.0556750506396699</c:v>
                </c:pt>
                <c:pt idx="581">
                  <c:v>1.05560827231636</c:v>
                </c:pt>
                <c:pt idx="582">
                  <c:v>1.0546688637410699</c:v>
                </c:pt>
                <c:pt idx="583">
                  <c:v>1.05505238789525</c:v>
                </c:pt>
                <c:pt idx="584">
                  <c:v>1.05682742792175</c:v>
                </c:pt>
                <c:pt idx="585">
                  <c:v>1.0567606495984401</c:v>
                </c:pt>
                <c:pt idx="586">
                  <c:v>1.05663611704955</c:v>
                </c:pt>
                <c:pt idx="587">
                  <c:v>1.0558595930569601</c:v>
                </c:pt>
                <c:pt idx="588">
                  <c:v>1.0571083026602499</c:v>
                </c:pt>
                <c:pt idx="589">
                  <c:v>1.05805912954429</c:v>
                </c:pt>
                <c:pt idx="590">
                  <c:v>1.0594609347484301</c:v>
                </c:pt>
                <c:pt idx="591">
                  <c:v>1.06019627440576</c:v>
                </c:pt>
                <c:pt idx="592">
                  <c:v>1.0602757206501401</c:v>
                </c:pt>
                <c:pt idx="593">
                  <c:v>1.0602794158243001</c:v>
                </c:pt>
                <c:pt idx="594">
                  <c:v>1.0602895775532299</c:v>
                </c:pt>
                <c:pt idx="595">
                  <c:v>1.0612285660665799</c:v>
                </c:pt>
                <c:pt idx="596">
                  <c:v>1.0597613965144701</c:v>
                </c:pt>
                <c:pt idx="597">
                  <c:v>1.06021283329974</c:v>
                </c:pt>
                <c:pt idx="598">
                  <c:v>1.06074372295921</c:v>
                </c:pt>
                <c:pt idx="599">
                  <c:v>1.0605875258315101</c:v>
                </c:pt>
                <c:pt idx="600">
                  <c:v>1.06092550136062</c:v>
                </c:pt>
                <c:pt idx="601">
                  <c:v>1.06107879080825</c:v>
                </c:pt>
                <c:pt idx="602">
                  <c:v>1.0605164216901399</c:v>
                </c:pt>
                <c:pt idx="603">
                  <c:v>1.0607648244697301</c:v>
                </c:pt>
                <c:pt idx="604">
                  <c:v>1.06115635896248</c:v>
                </c:pt>
                <c:pt idx="605">
                  <c:v>1.06138536970352</c:v>
                </c:pt>
                <c:pt idx="606">
                  <c:v>1.0617141109285599</c:v>
                </c:pt>
                <c:pt idx="607">
                  <c:v>1.06177598076585</c:v>
                </c:pt>
                <c:pt idx="608">
                  <c:v>1.0621305780423</c:v>
                </c:pt>
                <c:pt idx="609">
                  <c:v>1.0622072227661199</c:v>
                </c:pt>
                <c:pt idx="610">
                  <c:v>1.0625119548005699</c:v>
                </c:pt>
                <c:pt idx="611">
                  <c:v>1.0624039134429</c:v>
                </c:pt>
                <c:pt idx="612">
                  <c:v>1.06279175421401</c:v>
                </c:pt>
                <c:pt idx="613">
                  <c:v>1.0633578170537601</c:v>
                </c:pt>
                <c:pt idx="614">
                  <c:v>1.06335135304091</c:v>
                </c:pt>
                <c:pt idx="615">
                  <c:v>1.06407789456389</c:v>
                </c:pt>
                <c:pt idx="616">
                  <c:v>1.0644252484213601</c:v>
                </c:pt>
                <c:pt idx="617">
                  <c:v>1.06472548779285</c:v>
                </c:pt>
                <c:pt idx="618">
                  <c:v>1.0648714503180601</c:v>
                </c:pt>
                <c:pt idx="619">
                  <c:v>1.0652197279889799</c:v>
                </c:pt>
                <c:pt idx="620">
                  <c:v>1.06529363306504</c:v>
                </c:pt>
                <c:pt idx="621">
                  <c:v>1.0654377479633499</c:v>
                </c:pt>
                <c:pt idx="622">
                  <c:v>1.0665527907983601</c:v>
                </c:pt>
                <c:pt idx="623">
                  <c:v>1.06729410925658</c:v>
                </c:pt>
                <c:pt idx="624">
                  <c:v>1.06699776202359</c:v>
                </c:pt>
                <c:pt idx="625">
                  <c:v>1.06633030518575</c:v>
                </c:pt>
                <c:pt idx="626">
                  <c:v>1.0650836651539399</c:v>
                </c:pt>
                <c:pt idx="627">
                  <c:v>1.06771025643483</c:v>
                </c:pt>
                <c:pt idx="628">
                  <c:v>1.0678581954739801</c:v>
                </c:pt>
                <c:pt idx="629">
                  <c:v>1.06797192361032</c:v>
                </c:pt>
                <c:pt idx="630">
                  <c:v>1.0684323838696701</c:v>
                </c:pt>
                <c:pt idx="631">
                  <c:v>1.06849803181829</c:v>
                </c:pt>
                <c:pt idx="632">
                  <c:v>1.0685895690987699</c:v>
                </c:pt>
                <c:pt idx="633">
                  <c:v>1.06882442232342</c:v>
                </c:pt>
                <c:pt idx="634">
                  <c:v>1.06903338621621</c:v>
                </c:pt>
                <c:pt idx="635">
                  <c:v>1.06970650884434</c:v>
                </c:pt>
                <c:pt idx="636">
                  <c:v>1.0693542290073601</c:v>
                </c:pt>
                <c:pt idx="637">
                  <c:v>1.0698248600756499</c:v>
                </c:pt>
                <c:pt idx="638">
                  <c:v>1.0703001142389199</c:v>
                </c:pt>
                <c:pt idx="639">
                  <c:v>1.07028439571601</c:v>
                </c:pt>
                <c:pt idx="640">
                  <c:v>1.0708456394457799</c:v>
                </c:pt>
                <c:pt idx="641">
                  <c:v>1.0710351863396901</c:v>
                </c:pt>
                <c:pt idx="642">
                  <c:v>1.0713144212760799</c:v>
                </c:pt>
                <c:pt idx="643">
                  <c:v>1.0714937973610399</c:v>
                </c:pt>
                <c:pt idx="644">
                  <c:v>1.0716861181119399</c:v>
                </c:pt>
                <c:pt idx="645">
                  <c:v>1.0721558245612299</c:v>
                </c:pt>
                <c:pt idx="646">
                  <c:v>1.0723222559802701</c:v>
                </c:pt>
                <c:pt idx="647">
                  <c:v>1.07245262725852</c:v>
                </c:pt>
                <c:pt idx="648">
                  <c:v>1.0726181340585701</c:v>
                </c:pt>
                <c:pt idx="649">
                  <c:v>1.07285298728322</c:v>
                </c:pt>
                <c:pt idx="650">
                  <c:v>1.0735704916230899</c:v>
                </c:pt>
                <c:pt idx="651">
                  <c:v>1.0737322999471499</c:v>
                </c:pt>
                <c:pt idx="652">
                  <c:v>1.0737757570399</c:v>
                </c:pt>
                <c:pt idx="653">
                  <c:v>1.07394218845895</c:v>
                </c:pt>
                <c:pt idx="654">
                  <c:v>1.0732958797816701</c:v>
                </c:pt>
                <c:pt idx="655">
                  <c:v>1.07436566395851</c:v>
                </c:pt>
                <c:pt idx="656">
                  <c:v>1.0743406992456499</c:v>
                </c:pt>
                <c:pt idx="657">
                  <c:v>1.07441374414623</c:v>
                </c:pt>
                <c:pt idx="658">
                  <c:v>1.0745783263272799</c:v>
                </c:pt>
                <c:pt idx="659">
                  <c:v>1.0753540816638201</c:v>
                </c:pt>
                <c:pt idx="660">
                  <c:v>1.0750313896346699</c:v>
                </c:pt>
                <c:pt idx="661">
                  <c:v>1.07511460534419</c:v>
                </c:pt>
                <c:pt idx="662">
                  <c:v>1.0754021618515399</c:v>
                </c:pt>
                <c:pt idx="663">
                  <c:v>1.0754123326604801</c:v>
                </c:pt>
                <c:pt idx="664">
                  <c:v>1.0759060792036399</c:v>
                </c:pt>
                <c:pt idx="665">
                  <c:v>1.0762475083846701</c:v>
                </c:pt>
                <c:pt idx="666">
                  <c:v>1.07686942925511</c:v>
                </c:pt>
                <c:pt idx="667">
                  <c:v>1.0760207850702299</c:v>
                </c:pt>
                <c:pt idx="668">
                  <c:v>1.0769411204217301</c:v>
                </c:pt>
                <c:pt idx="669">
                  <c:v>1.07786504033155</c:v>
                </c:pt>
                <c:pt idx="670">
                  <c:v>1.0785622369269401</c:v>
                </c:pt>
                <c:pt idx="671">
                  <c:v>1.07867156595604</c:v>
                </c:pt>
                <c:pt idx="672">
                  <c:v>1.07776108813995</c:v>
                </c:pt>
                <c:pt idx="673">
                  <c:v>1.07716963601533</c:v>
                </c:pt>
                <c:pt idx="674">
                  <c:v>1.07708002205706</c:v>
                </c:pt>
                <c:pt idx="675">
                  <c:v>1.07666959012815</c:v>
                </c:pt>
                <c:pt idx="676">
                  <c:v>1.0770603069862299</c:v>
                </c:pt>
                <c:pt idx="677">
                  <c:v>1.0773578253277101</c:v>
                </c:pt>
                <c:pt idx="678">
                  <c:v>1.0772565615548599</c:v>
                </c:pt>
                <c:pt idx="679">
                  <c:v>1.07732123046553</c:v>
                </c:pt>
                <c:pt idx="680">
                  <c:v>1.07720390258475</c:v>
                </c:pt>
                <c:pt idx="681">
                  <c:v>1.0774671974353101</c:v>
                </c:pt>
                <c:pt idx="682">
                  <c:v>1.0778274956518801</c:v>
                </c:pt>
                <c:pt idx="683">
                  <c:v>1.0781379064230801</c:v>
                </c:pt>
                <c:pt idx="684">
                  <c:v>1.0781305156904299</c:v>
                </c:pt>
                <c:pt idx="685">
                  <c:v>1.07871715509433</c:v>
                </c:pt>
                <c:pt idx="686">
                  <c:v>1.07806492293818</c:v>
                </c:pt>
                <c:pt idx="687">
                  <c:v>1.07848619469909</c:v>
                </c:pt>
                <c:pt idx="688">
                  <c:v>1.0786173802035799</c:v>
                </c:pt>
                <c:pt idx="689">
                  <c:v>1.07870237362903</c:v>
                </c:pt>
                <c:pt idx="690">
                  <c:v>1.07867742990635</c:v>
                </c:pt>
                <c:pt idx="691">
                  <c:v>1.0788714366383401</c:v>
                </c:pt>
                <c:pt idx="692">
                  <c:v>1.07919293350851</c:v>
                </c:pt>
                <c:pt idx="693">
                  <c:v>1.07915043679579</c:v>
                </c:pt>
                <c:pt idx="694">
                  <c:v>1.0796465397247501</c:v>
                </c:pt>
                <c:pt idx="695">
                  <c:v>1.0798645663378501</c:v>
                </c:pt>
                <c:pt idx="696">
                  <c:v>1.0800179240402901</c:v>
                </c:pt>
                <c:pt idx="697">
                  <c:v>1.07985070871414</c:v>
                </c:pt>
                <c:pt idx="698">
                  <c:v>1.08052788459297</c:v>
                </c:pt>
                <c:pt idx="699">
                  <c:v>1.0805084839197701</c:v>
                </c:pt>
                <c:pt idx="700">
                  <c:v>1.0803994706132201</c:v>
                </c:pt>
                <c:pt idx="701">
                  <c:v>1.0807763979782401</c:v>
                </c:pt>
                <c:pt idx="702">
                  <c:v>1.0807884079187999</c:v>
                </c:pt>
                <c:pt idx="703">
                  <c:v>1.0802710566334699</c:v>
                </c:pt>
                <c:pt idx="704">
                  <c:v>1.0802183976633499</c:v>
                </c:pt>
                <c:pt idx="705">
                  <c:v>1.08044566269227</c:v>
                </c:pt>
                <c:pt idx="706">
                  <c:v>1.0805371230087799</c:v>
                </c:pt>
                <c:pt idx="707">
                  <c:v>1.08145449769865</c:v>
                </c:pt>
                <c:pt idx="708">
                  <c:v>1.08133901750104</c:v>
                </c:pt>
                <c:pt idx="709">
                  <c:v>1.081515471243</c:v>
                </c:pt>
                <c:pt idx="710">
                  <c:v>1.08169284882654</c:v>
                </c:pt>
                <c:pt idx="711">
                  <c:v>1.0819579913602699</c:v>
                </c:pt>
                <c:pt idx="712">
                  <c:v>1.0823691008637799</c:v>
                </c:pt>
                <c:pt idx="713">
                  <c:v>1.08251691551673</c:v>
                </c:pt>
                <c:pt idx="714">
                  <c:v>1.08257142217001</c:v>
                </c:pt>
                <c:pt idx="715">
                  <c:v>1.0829788363072099</c:v>
                </c:pt>
                <c:pt idx="716">
                  <c:v>1.08293172038658</c:v>
                </c:pt>
                <c:pt idx="717">
                  <c:v>1.0828929190401799</c:v>
                </c:pt>
                <c:pt idx="718">
                  <c:v>1.0832698464052</c:v>
                </c:pt>
                <c:pt idx="719">
                  <c:v>1.0828070017731499</c:v>
                </c:pt>
                <c:pt idx="720">
                  <c:v>1.08278298189205</c:v>
                </c:pt>
                <c:pt idx="721">
                  <c:v>1.0829455780102899</c:v>
                </c:pt>
                <c:pt idx="722">
                  <c:v>1.0828578130601001</c:v>
                </c:pt>
                <c:pt idx="723">
                  <c:v>1.08321903511825</c:v>
                </c:pt>
                <c:pt idx="724">
                  <c:v>1.0829455780102899</c:v>
                </c:pt>
                <c:pt idx="725">
                  <c:v>1.08335761135539</c:v>
                </c:pt>
                <c:pt idx="726">
                  <c:v>1.08370774731457</c:v>
                </c:pt>
                <c:pt idx="727">
                  <c:v>1.0838509427596099</c:v>
                </c:pt>
                <c:pt idx="728">
                  <c:v>1.08422140323357</c:v>
                </c:pt>
                <c:pt idx="729">
                  <c:v>1.0843895424012999</c:v>
                </c:pt>
                <c:pt idx="730">
                  <c:v>1.08450225107418</c:v>
                </c:pt>
                <c:pt idx="731">
                  <c:v>1.08469718164776</c:v>
                </c:pt>
                <c:pt idx="732">
                  <c:v>1.0851082911512699</c:v>
                </c:pt>
                <c:pt idx="733">
                  <c:v>1.0852912117843001</c:v>
                </c:pt>
                <c:pt idx="734">
                  <c:v>1.0855674404169999</c:v>
                </c:pt>
                <c:pt idx="735">
                  <c:v>1.08553325827851</c:v>
                </c:pt>
                <c:pt idx="736">
                  <c:v>1.0857272650105001</c:v>
                </c:pt>
                <c:pt idx="737">
                  <c:v>1.0851977741838601</c:v>
                </c:pt>
                <c:pt idx="738">
                  <c:v>1.0849836285765</c:v>
                </c:pt>
                <c:pt idx="739">
                  <c:v>1.0861564597931901</c:v>
                </c:pt>
                <c:pt idx="740">
                  <c:v>1.08573903941218</c:v>
                </c:pt>
                <c:pt idx="741">
                  <c:v>1.0861315253899</c:v>
                </c:pt>
                <c:pt idx="742">
                  <c:v>1.0865997380739201</c:v>
                </c:pt>
                <c:pt idx="743">
                  <c:v>1.08668377624797</c:v>
                </c:pt>
                <c:pt idx="744">
                  <c:v>1.0870042295050799</c:v>
                </c:pt>
                <c:pt idx="745">
                  <c:v>1.08449119588875</c:v>
                </c:pt>
                <c:pt idx="746">
                  <c:v>1.0855264535254401</c:v>
                </c:pt>
                <c:pt idx="747">
                  <c:v>1.08406044183712</c:v>
                </c:pt>
                <c:pt idx="748">
                  <c:v>1.08557351069074</c:v>
                </c:pt>
                <c:pt idx="749">
                  <c:v>1.08686667779111</c:v>
                </c:pt>
                <c:pt idx="750">
                  <c:v>1.0873381543896401</c:v>
                </c:pt>
                <c:pt idx="751">
                  <c:v>1.08941771911789</c:v>
                </c:pt>
                <c:pt idx="752">
                  <c:v>1.09055885537651</c:v>
                </c:pt>
                <c:pt idx="753">
                  <c:v>1.0919289428432499</c:v>
                </c:pt>
                <c:pt idx="754">
                  <c:v>1.09180858509353</c:v>
                </c:pt>
                <c:pt idx="755">
                  <c:v>1.0930700791018699</c:v>
                </c:pt>
                <c:pt idx="756">
                  <c:v>1.0934021940954599</c:v>
                </c:pt>
                <c:pt idx="757">
                  <c:v>1.0939514960058401</c:v>
                </c:pt>
                <c:pt idx="758">
                  <c:v>1.09458767268293</c:v>
                </c:pt>
                <c:pt idx="759">
                  <c:v>1.0951261152474601</c:v>
                </c:pt>
                <c:pt idx="760">
                  <c:v>1.0962717762335199</c:v>
                </c:pt>
                <c:pt idx="761">
                  <c:v>1.0985404745684699</c:v>
                </c:pt>
                <c:pt idx="762">
                  <c:v>1.0997648658118599</c:v>
                </c:pt>
                <c:pt idx="763">
                  <c:v>1.1007747849749201</c:v>
                </c:pt>
                <c:pt idx="764">
                  <c:v>1.10107613182197</c:v>
                </c:pt>
                <c:pt idx="765">
                  <c:v>1.1019222558519499</c:v>
                </c:pt>
                <c:pt idx="766">
                  <c:v>1.1017267876268499</c:v>
                </c:pt>
                <c:pt idx="767">
                  <c:v>1.1020408037106999</c:v>
                </c:pt>
                <c:pt idx="768">
                  <c:v>1.10400996508958</c:v>
                </c:pt>
                <c:pt idx="769">
                  <c:v>1.1062261765863</c:v>
                </c:pt>
                <c:pt idx="770">
                  <c:v>1.1089410130461499</c:v>
                </c:pt>
                <c:pt idx="771">
                  <c:v>1.11377794667212</c:v>
                </c:pt>
                <c:pt idx="772">
                  <c:v>1.12469068429523</c:v>
                </c:pt>
                <c:pt idx="773">
                  <c:v>1.1356640532659401</c:v>
                </c:pt>
                <c:pt idx="774">
                  <c:v>1.13526316241537</c:v>
                </c:pt>
                <c:pt idx="775">
                  <c:v>1.1335003286074401</c:v>
                </c:pt>
                <c:pt idx="776">
                  <c:v>1.13525139812404</c:v>
                </c:pt>
                <c:pt idx="777">
                  <c:v>1.1355274064974601</c:v>
                </c:pt>
                <c:pt idx="778">
                  <c:v>1.1385101068213499</c:v>
                </c:pt>
                <c:pt idx="779">
                  <c:v>1.1390956065511899</c:v>
                </c:pt>
                <c:pt idx="780">
                  <c:v>1.1392612115752401</c:v>
                </c:pt>
                <c:pt idx="781">
                  <c:v>1.1369689846576401</c:v>
                </c:pt>
                <c:pt idx="782">
                  <c:v>1.13587490556432</c:v>
                </c:pt>
                <c:pt idx="783">
                  <c:v>1.13842775678207</c:v>
                </c:pt>
                <c:pt idx="784">
                  <c:v>1.14891155024452</c:v>
                </c:pt>
                <c:pt idx="785">
                  <c:v>1.1588605209243801</c:v>
                </c:pt>
                <c:pt idx="786">
                  <c:v>1.1715777198478099</c:v>
                </c:pt>
                <c:pt idx="787">
                  <c:v>1.17237135703957</c:v>
                </c:pt>
                <c:pt idx="788">
                  <c:v>1.1700175938288799</c:v>
                </c:pt>
                <c:pt idx="789">
                  <c:v>1.16862397777949</c:v>
                </c:pt>
                <c:pt idx="790">
                  <c:v>1.1699823009549</c:v>
                </c:pt>
                <c:pt idx="791">
                  <c:v>1.17116144492396</c:v>
                </c:pt>
                <c:pt idx="792">
                  <c:v>1.16905292194015</c:v>
                </c:pt>
                <c:pt idx="793">
                  <c:v>1.1695443073393801</c:v>
                </c:pt>
                <c:pt idx="794">
                  <c:v>1.17047911602705</c:v>
                </c:pt>
                <c:pt idx="795">
                  <c:v>1.16933616987746</c:v>
                </c:pt>
                <c:pt idx="796">
                  <c:v>1.1705949490493399</c:v>
                </c:pt>
                <c:pt idx="797">
                  <c:v>1.1703361346401699</c:v>
                </c:pt>
                <c:pt idx="798">
                  <c:v>1.17260483297512</c:v>
                </c:pt>
                <c:pt idx="799">
                  <c:v>1.1770634993876801</c:v>
                </c:pt>
                <c:pt idx="800">
                  <c:v>1.1777433677886899</c:v>
                </c:pt>
                <c:pt idx="801">
                  <c:v>1.1805059036646599</c:v>
                </c:pt>
                <c:pt idx="802">
                  <c:v>1.1805257715264601</c:v>
                </c:pt>
                <c:pt idx="803">
                  <c:v>1.1803225774852399</c:v>
                </c:pt>
                <c:pt idx="804">
                  <c:v>1.1829442321593</c:v>
                </c:pt>
                <c:pt idx="805">
                  <c:v>1.1818036362745801</c:v>
                </c:pt>
                <c:pt idx="806">
                  <c:v>1.1820285043468699</c:v>
                </c:pt>
                <c:pt idx="807">
                  <c:v>1.1822615001807999</c:v>
                </c:pt>
                <c:pt idx="808">
                  <c:v>1.1831808553744301</c:v>
                </c:pt>
                <c:pt idx="809">
                  <c:v>1.18421147011378</c:v>
                </c:pt>
                <c:pt idx="810">
                  <c:v>1.1850322532537501</c:v>
                </c:pt>
                <c:pt idx="811">
                  <c:v>1.1894894668092799</c:v>
                </c:pt>
                <c:pt idx="812">
                  <c:v>1.18886094797202</c:v>
                </c:pt>
                <c:pt idx="813">
                  <c:v>1.18846861167919</c:v>
                </c:pt>
                <c:pt idx="814">
                  <c:v>1.188632573115</c:v>
                </c:pt>
                <c:pt idx="815">
                  <c:v>1.18730233837093</c:v>
                </c:pt>
                <c:pt idx="816">
                  <c:v>1.1871949826689101</c:v>
                </c:pt>
                <c:pt idx="817">
                  <c:v>1.1873413768080201</c:v>
                </c:pt>
                <c:pt idx="818">
                  <c:v>1.1883993184533499</c:v>
                </c:pt>
                <c:pt idx="819">
                  <c:v>1.18894292868992</c:v>
                </c:pt>
                <c:pt idx="820">
                  <c:v>1.1899579280544399</c:v>
                </c:pt>
                <c:pt idx="821">
                  <c:v>1.1931161376155699</c:v>
                </c:pt>
                <c:pt idx="822">
                  <c:v>1.19303610881952</c:v>
                </c:pt>
                <c:pt idx="823">
                  <c:v>1.19315224816989</c:v>
                </c:pt>
                <c:pt idx="824">
                  <c:v>1.1957844147911401</c:v>
                </c:pt>
                <c:pt idx="825">
                  <c:v>1.19740353396973</c:v>
                </c:pt>
                <c:pt idx="826">
                  <c:v>1.1999166333578399</c:v>
                </c:pt>
                <c:pt idx="827">
                  <c:v>1.2014274208734901</c:v>
                </c:pt>
                <c:pt idx="828">
                  <c:v>1.2013805747489701</c:v>
                </c:pt>
                <c:pt idx="829">
                  <c:v>1.2004143734308199</c:v>
                </c:pt>
                <c:pt idx="830">
                  <c:v>1.20063494060042</c:v>
                </c:pt>
                <c:pt idx="831">
                  <c:v>1.2010009259482</c:v>
                </c:pt>
                <c:pt idx="832">
                  <c:v>1.20185684368155</c:v>
                </c:pt>
                <c:pt idx="833">
                  <c:v>1.2031948861130399</c:v>
                </c:pt>
                <c:pt idx="834">
                  <c:v>1.2035394003204201</c:v>
                </c:pt>
                <c:pt idx="835">
                  <c:v>1.2053917741606699</c:v>
                </c:pt>
                <c:pt idx="836">
                  <c:v>1.2076218448798299</c:v>
                </c:pt>
                <c:pt idx="837">
                  <c:v>1.2088847383199099</c:v>
                </c:pt>
                <c:pt idx="838">
                  <c:v>1.2089452478974101</c:v>
                </c:pt>
                <c:pt idx="839">
                  <c:v>1.20929854575313</c:v>
                </c:pt>
                <c:pt idx="840">
                  <c:v>1.20857731062777</c:v>
                </c:pt>
                <c:pt idx="841">
                  <c:v>1.2096303724684601</c:v>
                </c:pt>
                <c:pt idx="842">
                  <c:v>1.2083216088647899</c:v>
                </c:pt>
                <c:pt idx="843">
                  <c:v>1.20907602666168</c:v>
                </c:pt>
                <c:pt idx="844">
                  <c:v>1.20883789219539</c:v>
                </c:pt>
                <c:pt idx="845">
                  <c:v>1.2092702428862401</c:v>
                </c:pt>
                <c:pt idx="846">
                  <c:v>1.2103076893520901</c:v>
                </c:pt>
                <c:pt idx="847">
                  <c:v>1.2119190008432601</c:v>
                </c:pt>
                <c:pt idx="848">
                  <c:v>1.21253873603217</c:v>
                </c:pt>
                <c:pt idx="849">
                  <c:v>1.2141110090862499</c:v>
                </c:pt>
                <c:pt idx="850">
                  <c:v>1.2148888499454</c:v>
                </c:pt>
                <c:pt idx="851">
                  <c:v>1.2148927537891101</c:v>
                </c:pt>
                <c:pt idx="852">
                  <c:v>1.2151328401772601</c:v>
                </c:pt>
                <c:pt idx="853">
                  <c:v>1.21478539808709</c:v>
                </c:pt>
                <c:pt idx="854">
                  <c:v>1.2146497395181799</c:v>
                </c:pt>
                <c:pt idx="855">
                  <c:v>1.21332926438338</c:v>
                </c:pt>
                <c:pt idx="856">
                  <c:v>1.2112621791391101</c:v>
                </c:pt>
                <c:pt idx="857">
                  <c:v>1.2115608231829</c:v>
                </c:pt>
                <c:pt idx="858">
                  <c:v>1.2106297564581401</c:v>
                </c:pt>
                <c:pt idx="859">
                  <c:v>1.20889449792918</c:v>
                </c:pt>
                <c:pt idx="860">
                  <c:v>1.21075467945685</c:v>
                </c:pt>
                <c:pt idx="861">
                  <c:v>1.21181164514124</c:v>
                </c:pt>
                <c:pt idx="862">
                  <c:v>1.2118819143280199</c:v>
                </c:pt>
                <c:pt idx="863">
                  <c:v>1.2126226686719299</c:v>
                </c:pt>
                <c:pt idx="864">
                  <c:v>1.2127827262640301</c:v>
                </c:pt>
                <c:pt idx="865">
                  <c:v>1.2109967177668499</c:v>
                </c:pt>
                <c:pt idx="866">
                  <c:v>1.2082123012409201</c:v>
                </c:pt>
                <c:pt idx="867">
                  <c:v>1.20652388883648</c:v>
                </c:pt>
                <c:pt idx="868">
                  <c:v>1.20689670591075</c:v>
                </c:pt>
                <c:pt idx="869">
                  <c:v>1.2076882102228901</c:v>
                </c:pt>
                <c:pt idx="870">
                  <c:v>1.20836650306745</c:v>
                </c:pt>
                <c:pt idx="871">
                  <c:v>1.20878616626624</c:v>
                </c:pt>
                <c:pt idx="872">
                  <c:v>1.2094810504465601</c:v>
                </c:pt>
                <c:pt idx="873">
                  <c:v>1.2098441079115601</c:v>
                </c:pt>
                <c:pt idx="874">
                  <c:v>1.21034184798455</c:v>
                </c:pt>
                <c:pt idx="875">
                  <c:v>1.2093444159167199</c:v>
                </c:pt>
                <c:pt idx="876">
                  <c:v>1.2097689589201499</c:v>
                </c:pt>
                <c:pt idx="877">
                  <c:v>1.20973772817047</c:v>
                </c:pt>
                <c:pt idx="878">
                  <c:v>1.21002758856592</c:v>
                </c:pt>
                <c:pt idx="879">
                  <c:v>1.20985484348176</c:v>
                </c:pt>
                <c:pt idx="880">
                  <c:v>1.21096255913439</c:v>
                </c:pt>
                <c:pt idx="881">
                  <c:v>1.21182726051608</c:v>
                </c:pt>
                <c:pt idx="882">
                  <c:v>1.21215225550491</c:v>
                </c:pt>
                <c:pt idx="883">
                  <c:v>1.2129954857462</c:v>
                </c:pt>
                <c:pt idx="884">
                  <c:v>1.21325021154826</c:v>
                </c:pt>
                <c:pt idx="885">
                  <c:v>1.2123357361592699</c:v>
                </c:pt>
                <c:pt idx="886">
                  <c:v>1.2129476636607599</c:v>
                </c:pt>
                <c:pt idx="887">
                  <c:v>1.21272904841302</c:v>
                </c:pt>
                <c:pt idx="888">
                  <c:v>1.2137596631523699</c:v>
                </c:pt>
                <c:pt idx="889">
                  <c:v>1.2137059853013701</c:v>
                </c:pt>
                <c:pt idx="890">
                  <c:v>1.21377235064443</c:v>
                </c:pt>
                <c:pt idx="891">
                  <c:v>1.2143101051154399</c:v>
                </c:pt>
                <c:pt idx="892">
                  <c:v>1.2140221966418501</c:v>
                </c:pt>
                <c:pt idx="893">
                  <c:v>1.2138738505808799</c:v>
                </c:pt>
                <c:pt idx="894">
                  <c:v>1.21419982153064</c:v>
                </c:pt>
                <c:pt idx="895">
                  <c:v>1.21450432134</c:v>
                </c:pt>
                <c:pt idx="896">
                  <c:v>1.2147082971738301</c:v>
                </c:pt>
                <c:pt idx="897">
                  <c:v>1.2149815662335099</c:v>
                </c:pt>
                <c:pt idx="898">
                  <c:v>1.2146146049247999</c:v>
                </c:pt>
                <c:pt idx="899">
                  <c:v>1.2156520513906399</c:v>
                </c:pt>
                <c:pt idx="900">
                  <c:v>1.21555347933697</c:v>
                </c:pt>
                <c:pt idx="901">
                  <c:v>1.2157154888509301</c:v>
                </c:pt>
                <c:pt idx="902">
                  <c:v>1.21527825835544</c:v>
                </c:pt>
                <c:pt idx="903">
                  <c:v>1.2155027293687499</c:v>
                </c:pt>
                <c:pt idx="904">
                  <c:v>1.2161790702914499</c:v>
                </c:pt>
                <c:pt idx="905">
                  <c:v>1.2149981575692701</c:v>
                </c:pt>
                <c:pt idx="906">
                  <c:v>1.21544221979125</c:v>
                </c:pt>
                <c:pt idx="907">
                  <c:v>1.21543636402568</c:v>
                </c:pt>
                <c:pt idx="908">
                  <c:v>1.2139929178140301</c:v>
                </c:pt>
                <c:pt idx="909">
                  <c:v>1.2140231726027799</c:v>
                </c:pt>
                <c:pt idx="910">
                  <c:v>1.2134805383271301</c:v>
                </c:pt>
                <c:pt idx="911">
                  <c:v>1.21292814444221</c:v>
                </c:pt>
                <c:pt idx="912">
                  <c:v>1.2123347601983401</c:v>
                </c:pt>
                <c:pt idx="913">
                  <c:v>1.2116994096345901</c:v>
                </c:pt>
                <c:pt idx="914">
                  <c:v>1.21153935204249</c:v>
                </c:pt>
                <c:pt idx="915">
                  <c:v>1.2108669149635001</c:v>
                </c:pt>
                <c:pt idx="916">
                  <c:v>1.21092156877543</c:v>
                </c:pt>
                <c:pt idx="917">
                  <c:v>1.21150519341003</c:v>
                </c:pt>
                <c:pt idx="918">
                  <c:v>1.2118848422108</c:v>
                </c:pt>
                <c:pt idx="919">
                  <c:v>1.2119560873585</c:v>
                </c:pt>
                <c:pt idx="920">
                  <c:v>1.2119980536783801</c:v>
                </c:pt>
                <c:pt idx="921">
                  <c:v>1.21219324586386</c:v>
                </c:pt>
                <c:pt idx="922">
                  <c:v>1.2123903899712001</c:v>
                </c:pt>
                <c:pt idx="923">
                  <c:v>1.21288715408326</c:v>
                </c:pt>
                <c:pt idx="924">
                  <c:v>1.2125758225474099</c:v>
                </c:pt>
                <c:pt idx="925">
                  <c:v>1.2126129090626501</c:v>
                </c:pt>
                <c:pt idx="926">
                  <c:v>1.21356739884967</c:v>
                </c:pt>
                <c:pt idx="927">
                  <c:v>1.2132023894628201</c:v>
                </c:pt>
                <c:pt idx="928">
                  <c:v>1.2140807542975001</c:v>
                </c:pt>
                <c:pt idx="929">
                  <c:v>1.2137801583318499</c:v>
                </c:pt>
                <c:pt idx="930">
                  <c:v>1.2142827782094701</c:v>
                </c:pt>
                <c:pt idx="931">
                  <c:v>1.2149249604997101</c:v>
                </c:pt>
                <c:pt idx="932">
                  <c:v>1.21650504124121</c:v>
                </c:pt>
                <c:pt idx="933">
                  <c:v>1.21586090702911</c:v>
                </c:pt>
                <c:pt idx="934">
                  <c:v>1.2165772623498401</c:v>
                </c:pt>
                <c:pt idx="935">
                  <c:v>1.2169764303691499</c:v>
                </c:pt>
                <c:pt idx="936">
                  <c:v>1.2171384398831</c:v>
                </c:pt>
                <c:pt idx="937">
                  <c:v>1.2182149247860501</c:v>
                </c:pt>
                <c:pt idx="938">
                  <c:v>1.2187975734597201</c:v>
                </c:pt>
                <c:pt idx="939">
                  <c:v>1.2190610829101201</c:v>
                </c:pt>
                <c:pt idx="940">
                  <c:v>1.2188629628418599</c:v>
                </c:pt>
                <c:pt idx="941">
                  <c:v>1.21883465997496</c:v>
                </c:pt>
                <c:pt idx="942">
                  <c:v>1.21867069853916</c:v>
                </c:pt>
                <c:pt idx="943">
                  <c:v>1.21762446842496</c:v>
                </c:pt>
                <c:pt idx="944">
                  <c:v>1.2180656027641501</c:v>
                </c:pt>
                <c:pt idx="945">
                  <c:v>1.2188239244047601</c:v>
                </c:pt>
                <c:pt idx="946">
                  <c:v>1.2190591309882699</c:v>
                </c:pt>
                <c:pt idx="947">
                  <c:v>1.2189586070127401</c:v>
                </c:pt>
                <c:pt idx="948">
                  <c:v>1.21912256844855</c:v>
                </c:pt>
                <c:pt idx="949">
                  <c:v>1.21876146290541</c:v>
                </c:pt>
                <c:pt idx="950">
                  <c:v>1.21855651111065</c:v>
                </c:pt>
                <c:pt idx="951">
                  <c:v>1.2183408237456901</c:v>
                </c:pt>
                <c:pt idx="952">
                  <c:v>1.2176176366984699</c:v>
                </c:pt>
                <c:pt idx="953">
                  <c:v>1.21754248770706</c:v>
                </c:pt>
                <c:pt idx="954">
                  <c:v>1.2174536752626599</c:v>
                </c:pt>
                <c:pt idx="955">
                  <c:v>1.2169344640492701</c:v>
                </c:pt>
                <c:pt idx="956">
                  <c:v>1.2167685506916099</c:v>
                </c:pt>
                <c:pt idx="957">
                  <c:v>1.2169139688698001</c:v>
                </c:pt>
                <c:pt idx="958">
                  <c:v>1.2173697426229</c:v>
                </c:pt>
                <c:pt idx="959">
                  <c:v>1.2174243964348399</c:v>
                </c:pt>
                <c:pt idx="960">
                  <c:v>1.2172457955851199</c:v>
                </c:pt>
                <c:pt idx="961">
                  <c:v>1.21648161817895</c:v>
                </c:pt>
                <c:pt idx="962">
                  <c:v>1.21681051701149</c:v>
                </c:pt>
                <c:pt idx="963">
                  <c:v>1.21625031543915</c:v>
                </c:pt>
                <c:pt idx="964">
                  <c:v>1.21629520964181</c:v>
                </c:pt>
                <c:pt idx="965">
                  <c:v>1.21620737315835</c:v>
                </c:pt>
                <c:pt idx="966">
                  <c:v>1.2169178727135099</c:v>
                </c:pt>
                <c:pt idx="967">
                  <c:v>1.2169588630724599</c:v>
                </c:pt>
                <c:pt idx="968">
                  <c:v>1.2167773343399599</c:v>
                </c:pt>
                <c:pt idx="969">
                  <c:v>1.2162551952437901</c:v>
                </c:pt>
                <c:pt idx="970">
                  <c:v>1.2158804262476599</c:v>
                </c:pt>
                <c:pt idx="971">
                  <c:v>1.21579942149068</c:v>
                </c:pt>
                <c:pt idx="972">
                  <c:v>1.21459020590161</c:v>
                </c:pt>
                <c:pt idx="973">
                  <c:v>1.2147346481188701</c:v>
                </c:pt>
                <c:pt idx="974">
                  <c:v>1.2127719906938199</c:v>
                </c:pt>
                <c:pt idx="975">
                  <c:v>1.2111167609609199</c:v>
                </c:pt>
                <c:pt idx="976">
                  <c:v>1.21096841489995</c:v>
                </c:pt>
                <c:pt idx="977">
                  <c:v>1.2110341447499999</c:v>
                </c:pt>
                <c:pt idx="978">
                  <c:v>1.2096519920697899</c:v>
                </c:pt>
                <c:pt idx="979">
                  <c:v>1.2064074936381799</c:v>
                </c:pt>
                <c:pt idx="980">
                  <c:v>1.20353637727143</c:v>
                </c:pt>
                <c:pt idx="981">
                  <c:v>1.2043506970803799</c:v>
                </c:pt>
                <c:pt idx="982">
                  <c:v>1.20661523400064</c:v>
                </c:pt>
                <c:pt idx="983">
                  <c:v>1.2077874534133199</c:v>
                </c:pt>
                <c:pt idx="984">
                  <c:v>1.20677211457042</c:v>
                </c:pt>
                <c:pt idx="985">
                  <c:v>1.2069241230728101</c:v>
                </c:pt>
                <c:pt idx="986">
                  <c:v>1.2068520164755201</c:v>
                </c:pt>
                <c:pt idx="987">
                  <c:v>1.20667954529011</c:v>
                </c:pt>
                <c:pt idx="988">
                  <c:v>1.20645348136348</c:v>
                </c:pt>
                <c:pt idx="989">
                  <c:v>1.2064125559974499</c:v>
                </c:pt>
                <c:pt idx="990">
                  <c:v>1.20557261158038</c:v>
                </c:pt>
                <c:pt idx="991">
                  <c:v>1.20556091861866</c:v>
                </c:pt>
                <c:pt idx="992">
                  <c:v>1.2060900251366</c:v>
                </c:pt>
                <c:pt idx="993">
                  <c:v>1.2058181637765499</c:v>
                </c:pt>
                <c:pt idx="994">
                  <c:v>1.2059292469129199</c:v>
                </c:pt>
                <c:pt idx="995">
                  <c:v>1.20680719345558</c:v>
                </c:pt>
                <c:pt idx="996">
                  <c:v>1.2075175408802299</c:v>
                </c:pt>
                <c:pt idx="997">
                  <c:v>1.2079794128682599</c:v>
                </c:pt>
                <c:pt idx="998">
                  <c:v>1.20893141483517</c:v>
                </c:pt>
                <c:pt idx="999">
                  <c:v>1.2086312954842899</c:v>
                </c:pt>
                <c:pt idx="1000">
                  <c:v>1.20832825289298</c:v>
                </c:pt>
                <c:pt idx="1001">
                  <c:v>1.2088193572853301</c:v>
                </c:pt>
                <c:pt idx="1002">
                  <c:v>1.20857477950263</c:v>
                </c:pt>
                <c:pt idx="1003">
                  <c:v>1.2090288561828599</c:v>
                </c:pt>
                <c:pt idx="1004">
                  <c:v>1.20885735941093</c:v>
                </c:pt>
                <c:pt idx="1005">
                  <c:v>1.20907465361627</c:v>
                </c:pt>
                <c:pt idx="1006">
                  <c:v>1.2092100970895601</c:v>
                </c:pt>
                <c:pt idx="1007">
                  <c:v>1.20943323777576</c:v>
                </c:pt>
                <c:pt idx="1008">
                  <c:v>1.2095725789029499</c:v>
                </c:pt>
                <c:pt idx="1009">
                  <c:v>1.21041634765732</c:v>
                </c:pt>
                <c:pt idx="1010">
                  <c:v>1.2099233898861399</c:v>
                </c:pt>
                <c:pt idx="1011">
                  <c:v>1.21047284189358</c:v>
                </c:pt>
                <c:pt idx="1012">
                  <c:v>1.21154896597448</c:v>
                </c:pt>
                <c:pt idx="1013">
                  <c:v>1.2108127185084601</c:v>
                </c:pt>
                <c:pt idx="1014">
                  <c:v>1.21123642528036</c:v>
                </c:pt>
                <c:pt idx="1015">
                  <c:v>1.21207290445586</c:v>
                </c:pt>
                <c:pt idx="1016">
                  <c:v>1.2121339546789101</c:v>
                </c:pt>
                <c:pt idx="1017">
                  <c:v>1.21286929094757</c:v>
                </c:pt>
                <c:pt idx="1018">
                  <c:v>1.21265698196294</c:v>
                </c:pt>
                <c:pt idx="1019">
                  <c:v>1.2127428433171401</c:v>
                </c:pt>
                <c:pt idx="1020">
                  <c:v>1.2126638118433899</c:v>
                </c:pt>
                <c:pt idx="1021">
                  <c:v>1.21223465933276</c:v>
                </c:pt>
                <c:pt idx="1022">
                  <c:v>1.2136387442985299</c:v>
                </c:pt>
                <c:pt idx="1023">
                  <c:v>1.2137752696002699</c:v>
                </c:pt>
                <c:pt idx="1024">
                  <c:v>1.2137976987569901</c:v>
                </c:pt>
                <c:pt idx="1025">
                  <c:v>1.21365434719016</c:v>
                </c:pt>
                <c:pt idx="1026">
                  <c:v>1.2137382127326599</c:v>
                </c:pt>
                <c:pt idx="1027">
                  <c:v>1.2138786387573</c:v>
                </c:pt>
                <c:pt idx="1028">
                  <c:v>1.2137343120097499</c:v>
                </c:pt>
                <c:pt idx="1029">
                  <c:v>1.21390691899838</c:v>
                </c:pt>
                <c:pt idx="1030">
                  <c:v>1.21361729032254</c:v>
                </c:pt>
                <c:pt idx="1031">
                  <c:v>1.2138045250220699</c:v>
                </c:pt>
                <c:pt idx="1032">
                  <c:v>1.21389911755257</c:v>
                </c:pt>
                <c:pt idx="1033">
                  <c:v>1.21430576791561</c:v>
                </c:pt>
                <c:pt idx="1034">
                  <c:v>1.2138669365885799</c:v>
                </c:pt>
                <c:pt idx="1035">
                  <c:v>1.2147680035800801</c:v>
                </c:pt>
                <c:pt idx="1036">
                  <c:v>1.2145973469529101</c:v>
                </c:pt>
                <c:pt idx="1037">
                  <c:v>1.21460319803727</c:v>
                </c:pt>
                <c:pt idx="1038">
                  <c:v>1.2136270421298101</c:v>
                </c:pt>
                <c:pt idx="1039">
                  <c:v>1.2131755334533301</c:v>
                </c:pt>
                <c:pt idx="1040">
                  <c:v>1.21292393682583</c:v>
                </c:pt>
                <c:pt idx="1041">
                  <c:v>1.2125075346555201</c:v>
                </c:pt>
                <c:pt idx="1042">
                  <c:v>1.2132155158631299</c:v>
                </c:pt>
                <c:pt idx="1043">
                  <c:v>1.2135500028524</c:v>
                </c:pt>
                <c:pt idx="1044">
                  <c:v>1.21372065947957</c:v>
                </c:pt>
                <c:pt idx="1045">
                  <c:v>1.2133900732132099</c:v>
                </c:pt>
                <c:pt idx="1046">
                  <c:v>1.2134164030928301</c:v>
                </c:pt>
                <c:pt idx="1047">
                  <c:v>1.21362899249126</c:v>
                </c:pt>
                <c:pt idx="1048">
                  <c:v>1.21346711249062</c:v>
                </c:pt>
                <c:pt idx="1049">
                  <c:v>1.2134154279121101</c:v>
                </c:pt>
                <c:pt idx="1050">
                  <c:v>1.2134739387557101</c:v>
                </c:pt>
                <c:pt idx="1051">
                  <c:v>1.2139742064685199</c:v>
                </c:pt>
                <c:pt idx="1052">
                  <c:v>1.2137976987569901</c:v>
                </c:pt>
                <c:pt idx="1053">
                  <c:v>1.2137879469497199</c:v>
                </c:pt>
                <c:pt idx="1054">
                  <c:v>1.21365727273234</c:v>
                </c:pt>
                <c:pt idx="1055">
                  <c:v>1.21408537707137</c:v>
                </c:pt>
                <c:pt idx="1056">
                  <c:v>1.21454078647076</c:v>
                </c:pt>
                <c:pt idx="1057">
                  <c:v>1.2146178257481699</c:v>
                </c:pt>
                <c:pt idx="1058">
                  <c:v>1.2146383045434299</c:v>
                </c:pt>
                <c:pt idx="1059">
                  <c:v>1.2148499187611299</c:v>
                </c:pt>
                <c:pt idx="1060">
                  <c:v>1.21483236550805</c:v>
                </c:pt>
                <c:pt idx="1061">
                  <c:v>1.2149201317734499</c:v>
                </c:pt>
                <c:pt idx="1062">
                  <c:v>1.21496889080979</c:v>
                </c:pt>
                <c:pt idx="1063">
                  <c:v>1.2147904327368</c:v>
                </c:pt>
                <c:pt idx="1064">
                  <c:v>1.2149747418941499</c:v>
                </c:pt>
                <c:pt idx="1065">
                  <c:v>1.2155764284025501</c:v>
                </c:pt>
                <c:pt idx="1066">
                  <c:v>1.21562713780034</c:v>
                </c:pt>
                <c:pt idx="1067">
                  <c:v>1.2161147281636999</c:v>
                </c:pt>
                <c:pt idx="1068">
                  <c:v>1.2161196040673401</c:v>
                </c:pt>
                <c:pt idx="1069">
                  <c:v>1.2167788262386099</c:v>
                </c:pt>
                <c:pt idx="1070">
                  <c:v>1.2166959358768299</c:v>
                </c:pt>
                <c:pt idx="1071">
                  <c:v>1.2167037373226499</c:v>
                </c:pt>
                <c:pt idx="1072">
                  <c:v>1.2175628715429001</c:v>
                </c:pt>
                <c:pt idx="1073">
                  <c:v>1.2168860961185499</c:v>
                </c:pt>
                <c:pt idx="1074">
                  <c:v>1.2166169462379699</c:v>
                </c:pt>
                <c:pt idx="1075">
                  <c:v>1.2164843216591299</c:v>
                </c:pt>
                <c:pt idx="1076">
                  <c:v>1.2168870712992701</c:v>
                </c:pt>
                <c:pt idx="1077">
                  <c:v>1.21714646937259</c:v>
                </c:pt>
                <c:pt idx="1078">
                  <c:v>1.2160825471997201</c:v>
                </c:pt>
                <c:pt idx="1079">
                  <c:v>1.21665302792486</c:v>
                </c:pt>
                <c:pt idx="1080">
                  <c:v>1.2173424806986599</c:v>
                </c:pt>
                <c:pt idx="1081">
                  <c:v>1.2173112749154</c:v>
                </c:pt>
                <c:pt idx="1082">
                  <c:v>1.2175345913018201</c:v>
                </c:pt>
                <c:pt idx="1083">
                  <c:v>1.21750241033784</c:v>
                </c:pt>
                <c:pt idx="1084">
                  <c:v>1.2178203192547601</c:v>
                </c:pt>
                <c:pt idx="1085">
                  <c:v>1.21797927371322</c:v>
                </c:pt>
                <c:pt idx="1086">
                  <c:v>1.2177666843147901</c:v>
                </c:pt>
                <c:pt idx="1087">
                  <c:v>1.2178993088936201</c:v>
                </c:pt>
                <c:pt idx="1088">
                  <c:v>1.2181899127501901</c:v>
                </c:pt>
                <c:pt idx="1089">
                  <c:v>1.21854292817327</c:v>
                </c:pt>
                <c:pt idx="1090">
                  <c:v>1.21846978961876</c:v>
                </c:pt>
                <c:pt idx="1091">
                  <c:v>1.21844833564277</c:v>
                </c:pt>
                <c:pt idx="1092">
                  <c:v>1.2183108351603</c:v>
                </c:pt>
                <c:pt idx="1093">
                  <c:v>1.2181606573283901</c:v>
                </c:pt>
                <c:pt idx="1094">
                  <c:v>1.2183059592566701</c:v>
                </c:pt>
                <c:pt idx="1095">
                  <c:v>1.21834789202792</c:v>
                </c:pt>
                <c:pt idx="1096">
                  <c:v>1.2184580874500399</c:v>
                </c:pt>
                <c:pt idx="1097">
                  <c:v>1.2185731587758</c:v>
                </c:pt>
                <c:pt idx="1098">
                  <c:v>1.2191797211878199</c:v>
                </c:pt>
                <c:pt idx="1099">
                  <c:v>1.2192889414292201</c:v>
                </c:pt>
                <c:pt idx="1100">
                  <c:v>1.2190978060067801</c:v>
                </c:pt>
                <c:pt idx="1101">
                  <c:v>1.21963025468357</c:v>
                </c:pt>
                <c:pt idx="1102">
                  <c:v>1.2200144758899101</c:v>
                </c:pt>
                <c:pt idx="1103">
                  <c:v>1.2194205908273299</c:v>
                </c:pt>
                <c:pt idx="1104">
                  <c:v>1.21952200962291</c:v>
                </c:pt>
                <c:pt idx="1105">
                  <c:v>1.21926066118814</c:v>
                </c:pt>
                <c:pt idx="1106">
                  <c:v>1.2195951481774101</c:v>
                </c:pt>
                <c:pt idx="1107">
                  <c:v>1.2199218337208699</c:v>
                </c:pt>
                <c:pt idx="1108">
                  <c:v>1.22043087806022</c:v>
                </c:pt>
                <c:pt idx="1109">
                  <c:v>1.2201792814327199</c:v>
                </c:pt>
                <c:pt idx="1110">
                  <c:v>1.2202748491439399</c:v>
                </c:pt>
                <c:pt idx="1111">
                  <c:v>1.2207068542058901</c:v>
                </c:pt>
                <c:pt idx="1112">
                  <c:v>1.2211174052918401</c:v>
                </c:pt>
                <c:pt idx="1113">
                  <c:v>1.2213738778229699</c:v>
                </c:pt>
                <c:pt idx="1114">
                  <c:v>1.22109010023149</c:v>
                </c:pt>
                <c:pt idx="1115">
                  <c:v>1.2215143038476199</c:v>
                </c:pt>
                <c:pt idx="1116">
                  <c:v>1.2219677628855501</c:v>
                </c:pt>
                <c:pt idx="1117">
                  <c:v>1.22190632649977</c:v>
                </c:pt>
                <c:pt idx="1118">
                  <c:v>1.22245047734528</c:v>
                </c:pt>
                <c:pt idx="1119">
                  <c:v>1.22240951975476</c:v>
                </c:pt>
                <c:pt idx="1120">
                  <c:v>1.2229673231304501</c:v>
                </c:pt>
                <c:pt idx="1121">
                  <c:v>1.2234607645781801</c:v>
                </c:pt>
                <c:pt idx="1122">
                  <c:v>1.2252610190823801</c:v>
                </c:pt>
                <c:pt idx="1123">
                  <c:v>1.2249470634077599</c:v>
                </c:pt>
                <c:pt idx="1124">
                  <c:v>1.2252964071497501</c:v>
                </c:pt>
                <c:pt idx="1125">
                  <c:v>1.2246077009155301</c:v>
                </c:pt>
                <c:pt idx="1126">
                  <c:v>1.2253354247624999</c:v>
                </c:pt>
                <c:pt idx="1127">
                  <c:v>1.22600235372449</c:v>
                </c:pt>
                <c:pt idx="1128">
                  <c:v>1.22661211734688</c:v>
                </c:pt>
                <c:pt idx="1129">
                  <c:v>1.22630814292202</c:v>
                </c:pt>
                <c:pt idx="1130">
                  <c:v>1.22660485825613</c:v>
                </c:pt>
                <c:pt idx="1131">
                  <c:v>1.2278724769770899</c:v>
                </c:pt>
                <c:pt idx="1132">
                  <c:v>1.2394534488708</c:v>
                </c:pt>
                <c:pt idx="1133">
                  <c:v>1.2415331783686001</c:v>
                </c:pt>
                <c:pt idx="1134">
                  <c:v>1.24539773680277</c:v>
                </c:pt>
                <c:pt idx="1135">
                  <c:v>1.2470791236960601</c:v>
                </c:pt>
                <c:pt idx="1136">
                  <c:v>1.24493224760889</c:v>
                </c:pt>
                <c:pt idx="1137">
                  <c:v>1.24571622940911</c:v>
                </c:pt>
                <c:pt idx="1138">
                  <c:v>1.2470664202872599</c:v>
                </c:pt>
                <c:pt idx="1139">
                  <c:v>1.24578972770288</c:v>
                </c:pt>
                <c:pt idx="1140">
                  <c:v>1.2459993339480699</c:v>
                </c:pt>
                <c:pt idx="1141">
                  <c:v>1.2454322174838</c:v>
                </c:pt>
                <c:pt idx="1142">
                  <c:v>1.2453396640768299</c:v>
                </c:pt>
                <c:pt idx="1143">
                  <c:v>1.2466735220008101</c:v>
                </c:pt>
                <c:pt idx="1144">
                  <c:v>1.2474511520966201</c:v>
                </c:pt>
                <c:pt idx="1145">
                  <c:v>1.25064424463709</c:v>
                </c:pt>
                <c:pt idx="1146">
                  <c:v>1.25234559402992</c:v>
                </c:pt>
                <c:pt idx="1147">
                  <c:v>1.25203436051433</c:v>
                </c:pt>
                <c:pt idx="1148">
                  <c:v>1.2521178400578701</c:v>
                </c:pt>
                <c:pt idx="1149">
                  <c:v>1.2512476565550801</c:v>
                </c:pt>
                <c:pt idx="1150">
                  <c:v>1.2504001577108701</c:v>
                </c:pt>
                <c:pt idx="1151">
                  <c:v>1.2503747508932701</c:v>
                </c:pt>
                <c:pt idx="1152">
                  <c:v>1.25082935145103</c:v>
                </c:pt>
                <c:pt idx="1153">
                  <c:v>1.25122778081754</c:v>
                </c:pt>
                <c:pt idx="1154">
                  <c:v>1.25087616048448</c:v>
                </c:pt>
                <c:pt idx="1155">
                  <c:v>1.25046729963207</c:v>
                </c:pt>
                <c:pt idx="1156">
                  <c:v>1.2500439015049101</c:v>
                </c:pt>
                <c:pt idx="1157">
                  <c:v>1.24998646824098</c:v>
                </c:pt>
                <c:pt idx="1158">
                  <c:v>1.2507192374704399</c:v>
                </c:pt>
                <c:pt idx="1159">
                  <c:v>1.25017857260654</c:v>
                </c:pt>
                <c:pt idx="1160">
                  <c:v>1.2501765921491701</c:v>
                </c:pt>
                <c:pt idx="1161">
                  <c:v>1.2501389634590101</c:v>
                </c:pt>
                <c:pt idx="1162">
                  <c:v>1.2507816218778101</c:v>
                </c:pt>
                <c:pt idx="1163">
                  <c:v>1.2506459605475</c:v>
                </c:pt>
                <c:pt idx="1164">
                  <c:v>1.2512559414195801</c:v>
                </c:pt>
                <c:pt idx="1165">
                  <c:v>1.25137377863351</c:v>
                </c:pt>
                <c:pt idx="1166">
                  <c:v>1.2515658829990699</c:v>
                </c:pt>
                <c:pt idx="1167">
                  <c:v>1.2520946651187099</c:v>
                </c:pt>
                <c:pt idx="1168">
                  <c:v>1.2520372318547801</c:v>
                </c:pt>
                <c:pt idx="1169">
                  <c:v>1.25282842457685</c:v>
                </c:pt>
                <c:pt idx="1170">
                  <c:v>1.2531363856989599</c:v>
                </c:pt>
                <c:pt idx="1171">
                  <c:v>1.2532146137653499</c:v>
                </c:pt>
                <c:pt idx="1172">
                  <c:v>1.2538562819554699</c:v>
                </c:pt>
                <c:pt idx="1173">
                  <c:v>1.25375626885794</c:v>
                </c:pt>
                <c:pt idx="1174">
                  <c:v>1.2541107707284</c:v>
                </c:pt>
                <c:pt idx="1175">
                  <c:v>1.25414938964725</c:v>
                </c:pt>
                <c:pt idx="1176">
                  <c:v>1.2542642561751201</c:v>
                </c:pt>
                <c:pt idx="1177">
                  <c:v>1.25434743538495</c:v>
                </c:pt>
                <c:pt idx="1178">
                  <c:v>1.25429198257839</c:v>
                </c:pt>
                <c:pt idx="1179">
                  <c:v>1.25441477093576</c:v>
                </c:pt>
                <c:pt idx="1180">
                  <c:v>1.2583757816977801</c:v>
                </c:pt>
                <c:pt idx="1181">
                  <c:v>1.2577408655829201</c:v>
                </c:pt>
                <c:pt idx="1182">
                  <c:v>1.25673528111123</c:v>
                </c:pt>
                <c:pt idx="1183">
                  <c:v>1.2581052208533801</c:v>
                </c:pt>
                <c:pt idx="1184">
                  <c:v>1.2604365534626301</c:v>
                </c:pt>
                <c:pt idx="1185">
                  <c:v>1.2596293802768399</c:v>
                </c:pt>
                <c:pt idx="1186">
                  <c:v>1.2598629644724999</c:v>
                </c:pt>
                <c:pt idx="1187">
                  <c:v>1.26340640966467</c:v>
                </c:pt>
                <c:pt idx="1188">
                  <c:v>1.26551858798995</c:v>
                </c:pt>
                <c:pt idx="1189">
                  <c:v>1.26479348492696</c:v>
                </c:pt>
                <c:pt idx="1190">
                  <c:v>1.2650965130726901</c:v>
                </c:pt>
                <c:pt idx="1191">
                  <c:v>1.26507486820514</c:v>
                </c:pt>
                <c:pt idx="1192">
                  <c:v>1.2644101903973901</c:v>
                </c:pt>
                <c:pt idx="1193">
                  <c:v>1.26521826545267</c:v>
                </c:pt>
                <c:pt idx="1194">
                  <c:v>1.2639655687431</c:v>
                </c:pt>
                <c:pt idx="1195">
                  <c:v>1.2637382976338001</c:v>
                </c:pt>
                <c:pt idx="1196">
                  <c:v>1.26303123196043</c:v>
                </c:pt>
                <c:pt idx="1197">
                  <c:v>1.26176049786123</c:v>
                </c:pt>
                <c:pt idx="1198">
                  <c:v>1.2618732315464001</c:v>
                </c:pt>
                <c:pt idx="1199">
                  <c:v>1.2622060213850099</c:v>
                </c:pt>
                <c:pt idx="1200">
                  <c:v>1.2632458768969901</c:v>
                </c:pt>
                <c:pt idx="1201">
                  <c:v>1.26429926045119</c:v>
                </c:pt>
                <c:pt idx="1202">
                  <c:v>1.2645535876449201</c:v>
                </c:pt>
                <c:pt idx="1203">
                  <c:v>1.26394753135347</c:v>
                </c:pt>
                <c:pt idx="1204">
                  <c:v>1.26330089093535</c:v>
                </c:pt>
                <c:pt idx="1205">
                  <c:v>1.2620499979647399</c:v>
                </c:pt>
                <c:pt idx="1206">
                  <c:v>1.26234220367669</c:v>
                </c:pt>
                <c:pt idx="1207">
                  <c:v>1.2618822502412099</c:v>
                </c:pt>
                <c:pt idx="1208">
                  <c:v>1.2622222550356701</c:v>
                </c:pt>
                <c:pt idx="1209">
                  <c:v>1.2571817065044999</c:v>
                </c:pt>
                <c:pt idx="1210">
                  <c:v>1.25782293570572</c:v>
                </c:pt>
                <c:pt idx="1211">
                  <c:v>1.2583613517860801</c:v>
                </c:pt>
                <c:pt idx="1212">
                  <c:v>1.25737290283454</c:v>
                </c:pt>
                <c:pt idx="1213">
                  <c:v>1.25857419298368</c:v>
                </c:pt>
                <c:pt idx="1214">
                  <c:v>1.25871939397017</c:v>
                </c:pt>
                <c:pt idx="1215">
                  <c:v>1.2596329877547601</c:v>
                </c:pt>
                <c:pt idx="1216">
                  <c:v>1.2616405492202101</c:v>
                </c:pt>
                <c:pt idx="1217">
                  <c:v>1.2631160076916801</c:v>
                </c:pt>
                <c:pt idx="1218">
                  <c:v>1.2629626898798501</c:v>
                </c:pt>
                <c:pt idx="1219">
                  <c:v>1.26357505925768</c:v>
                </c:pt>
                <c:pt idx="1220">
                  <c:v>1.2638907135761399</c:v>
                </c:pt>
                <c:pt idx="1221">
                  <c:v>1.2660299479858701</c:v>
                </c:pt>
                <c:pt idx="1222">
                  <c:v>1.2675721447989501</c:v>
                </c:pt>
                <c:pt idx="1223">
                  <c:v>1.2670274156322301</c:v>
                </c:pt>
                <c:pt idx="1224">
                  <c:v>1.2673268363000301</c:v>
                </c:pt>
                <c:pt idx="1225">
                  <c:v>1.2678787804226099</c:v>
                </c:pt>
                <c:pt idx="1226">
                  <c:v>1.2691143416120301</c:v>
                </c:pt>
                <c:pt idx="1227">
                  <c:v>1.2692956173777801</c:v>
                </c:pt>
                <c:pt idx="1228">
                  <c:v>1.27026061772281</c:v>
                </c:pt>
                <c:pt idx="1229">
                  <c:v>1.2721184688543601</c:v>
                </c:pt>
                <c:pt idx="1230">
                  <c:v>1.2719651510425301</c:v>
                </c:pt>
                <c:pt idx="1231">
                  <c:v>1.2716738904233</c:v>
                </c:pt>
                <c:pt idx="1232">
                  <c:v>1.27177297908758</c:v>
                </c:pt>
                <c:pt idx="1233">
                  <c:v>1.2714326745840101</c:v>
                </c:pt>
                <c:pt idx="1234">
                  <c:v>1.27180400685114</c:v>
                </c:pt>
                <c:pt idx="1235">
                  <c:v>1.2720622379156099</c:v>
                </c:pt>
                <c:pt idx="1236">
                  <c:v>1.2721973588214399</c:v>
                </c:pt>
                <c:pt idx="1237">
                  <c:v>1.2725006301878501</c:v>
                </c:pt>
                <c:pt idx="1238">
                  <c:v>1.2723605048040301</c:v>
                </c:pt>
                <c:pt idx="1239">
                  <c:v>1.27239253346319</c:v>
                </c:pt>
                <c:pt idx="1240">
                  <c:v>1.2723745173424099</c:v>
                </c:pt>
                <c:pt idx="1241">
                  <c:v>1.2727758764774999</c:v>
                </c:pt>
                <c:pt idx="1242">
                  <c:v>1.27307514426152</c:v>
                </c:pt>
                <c:pt idx="1243">
                  <c:v>1.2731081738162799</c:v>
                </c:pt>
                <c:pt idx="1244">
                  <c:v>1.27337241025434</c:v>
                </c:pt>
                <c:pt idx="1245">
                  <c:v>1.2734995239953799</c:v>
                </c:pt>
                <c:pt idx="1246">
                  <c:v>1.2738738589492999</c:v>
                </c:pt>
                <c:pt idx="1247">
                  <c:v>1.27389888133927</c:v>
                </c:pt>
                <c:pt idx="1248">
                  <c:v>1.2742541992768199</c:v>
                </c:pt>
                <c:pt idx="1249">
                  <c:v>1.2744383640669901</c:v>
                </c:pt>
                <c:pt idx="1250">
                  <c:v>1.27470660408744</c:v>
                </c:pt>
                <c:pt idx="1251">
                  <c:v>1.27488776619081</c:v>
                </c:pt>
                <c:pt idx="1252">
                  <c:v>1.2748547366360601</c:v>
                </c:pt>
                <c:pt idx="1253">
                  <c:v>1.27531514861147</c:v>
                </c:pt>
                <c:pt idx="1254">
                  <c:v>1.2752230662163899</c:v>
                </c:pt>
                <c:pt idx="1255">
                  <c:v>1.2754883035500499</c:v>
                </c:pt>
                <c:pt idx="1256">
                  <c:v>1.2755663734067499</c:v>
                </c:pt>
                <c:pt idx="1257">
                  <c:v>1.2758346134272101</c:v>
                </c:pt>
                <c:pt idx="1258">
                  <c:v>1.27554835728597</c:v>
                </c:pt>
                <c:pt idx="1259">
                  <c:v>1.27537720413859</c:v>
                </c:pt>
                <c:pt idx="1260">
                  <c:v>1.2759066779103201</c:v>
                </c:pt>
                <c:pt idx="1261">
                  <c:v>1.2756704665490199</c:v>
                </c:pt>
                <c:pt idx="1262">
                  <c:v>1.2758216017844199</c:v>
                </c:pt>
                <c:pt idx="1263">
                  <c:v>1.2761338812112299</c:v>
                </c:pt>
                <c:pt idx="1264">
                  <c:v>1.2763811024241101</c:v>
                </c:pt>
                <c:pt idx="1265">
                  <c:v>1.2766513442357701</c:v>
                </c:pt>
                <c:pt idx="1266">
                  <c:v>1.27670038812011</c:v>
                </c:pt>
                <c:pt idx="1267">
                  <c:v>1.2768014785755799</c:v>
                </c:pt>
                <c:pt idx="1268">
                  <c:v>1.2766273227414</c:v>
                </c:pt>
                <c:pt idx="1269">
                  <c:v>1.27661731378541</c:v>
                </c:pt>
                <c:pt idx="1270">
                  <c:v>1.2763961158580901</c:v>
                </c:pt>
                <c:pt idx="1271">
                  <c:v>1.2765112188519501</c:v>
                </c:pt>
                <c:pt idx="1272">
                  <c:v>1.2766463397577701</c:v>
                </c:pt>
                <c:pt idx="1273">
                  <c:v>1.27669037916412</c:v>
                </c:pt>
                <c:pt idx="1274">
                  <c:v>1.27664333707098</c:v>
                </c:pt>
                <c:pt idx="1275">
                  <c:v>1.27682950365234</c:v>
                </c:pt>
                <c:pt idx="1276">
                  <c:v>1.2768265009655499</c:v>
                </c:pt>
                <c:pt idx="1277">
                  <c:v>1.2769265905254199</c:v>
                </c:pt>
                <c:pt idx="1278">
                  <c:v>1.2774000141436199</c:v>
                </c:pt>
                <c:pt idx="1279">
                  <c:v>1.2774520607147499</c:v>
                </c:pt>
                <c:pt idx="1280">
                  <c:v>1.2769786370965499</c:v>
                </c:pt>
                <c:pt idx="1281">
                  <c:v>1.2774430526543601</c:v>
                </c:pt>
                <c:pt idx="1282">
                  <c:v>1.2775211225110601</c:v>
                </c:pt>
                <c:pt idx="1283">
                  <c:v>1.27762321386213</c:v>
                </c:pt>
                <c:pt idx="1284">
                  <c:v>1.27845595900027</c:v>
                </c:pt>
                <c:pt idx="1285">
                  <c:v>1.2782487736113399</c:v>
                </c:pt>
                <c:pt idx="1286">
                  <c:v>1.27849199124183</c:v>
                </c:pt>
                <c:pt idx="1287">
                  <c:v>1.2783528667535999</c:v>
                </c:pt>
                <c:pt idx="1288">
                  <c:v>1.27862110677406</c:v>
                </c:pt>
                <c:pt idx="1289">
                  <c:v>1.2785320270657801</c:v>
                </c:pt>
                <c:pt idx="1290">
                  <c:v>1.2788072733554301</c:v>
                </c:pt>
                <c:pt idx="1291">
                  <c:v>1.2792486683144599</c:v>
                </c:pt>
                <c:pt idx="1292">
                  <c:v>1.2794518501209999</c:v>
                </c:pt>
                <c:pt idx="1293">
                  <c:v>1.27812666434829</c:v>
                </c:pt>
                <c:pt idx="1294">
                  <c:v>1.27714778845274</c:v>
                </c:pt>
                <c:pt idx="1295">
                  <c:v>1.27740301683041</c:v>
                </c:pt>
                <c:pt idx="1296">
                  <c:v>1.27782639566867</c:v>
                </c:pt>
                <c:pt idx="1297">
                  <c:v>1.2777172980484099</c:v>
                </c:pt>
                <c:pt idx="1298">
                  <c:v>1.2775531511702201</c:v>
                </c:pt>
                <c:pt idx="1299">
                  <c:v>1.2773900051876299</c:v>
                </c:pt>
                <c:pt idx="1300">
                  <c:v>1.27745506340155</c:v>
                </c:pt>
                <c:pt idx="1301">
                  <c:v>1.2776832675980601</c:v>
                </c:pt>
                <c:pt idx="1302">
                  <c:v>1.2775041072858799</c:v>
                </c:pt>
                <c:pt idx="1303">
                  <c:v>1.27696162187137</c:v>
                </c:pt>
                <c:pt idx="1304">
                  <c:v>1.2758236035756201</c:v>
                </c:pt>
                <c:pt idx="1305">
                  <c:v>1.2758396179052001</c:v>
                </c:pt>
                <c:pt idx="1306">
                  <c:v>1.2760768301620999</c:v>
                </c:pt>
                <c:pt idx="1307">
                  <c:v>1.2758746492511599</c:v>
                </c:pt>
                <c:pt idx="1308">
                  <c:v>1.27471060766984</c:v>
                </c:pt>
                <c:pt idx="1309">
                  <c:v>1.27391990014685</c:v>
                </c:pt>
                <c:pt idx="1310">
                  <c:v>1.27290399111414</c:v>
                </c:pt>
                <c:pt idx="1311">
                  <c:v>1.27154477489107</c:v>
                </c:pt>
                <c:pt idx="1312">
                  <c:v>1.2717879925215601</c:v>
                </c:pt>
                <c:pt idx="1313">
                  <c:v>1.27174695580201</c:v>
                </c:pt>
                <c:pt idx="1314">
                  <c:v>1.2719841680589099</c:v>
                </c:pt>
                <c:pt idx="1315">
                  <c:v>1.27217533911827</c:v>
                </c:pt>
                <c:pt idx="1316">
                  <c:v>1.26966409206106</c:v>
                </c:pt>
                <c:pt idx="1317">
                  <c:v>1.2688533666260899</c:v>
                </c:pt>
                <c:pt idx="1318">
                  <c:v>1.2678704871481401</c:v>
                </c:pt>
                <c:pt idx="1319">
                  <c:v>1.2670317366364101</c:v>
                </c:pt>
                <c:pt idx="1320">
                  <c:v>1.2657505902700401</c:v>
                </c:pt>
                <c:pt idx="1321">
                  <c:v>1.26582565743995</c:v>
                </c:pt>
                <c:pt idx="1322">
                  <c:v>1.2658817075934701</c:v>
                </c:pt>
                <c:pt idx="1323">
                  <c:v>1.2668745960274099</c:v>
                </c:pt>
                <c:pt idx="1324">
                  <c:v>1.2667975270663101</c:v>
                </c:pt>
                <c:pt idx="1325">
                  <c:v>1.2670687697735601</c:v>
                </c:pt>
                <c:pt idx="1326">
                  <c:v>1.2674851423426301</c:v>
                </c:pt>
                <c:pt idx="1327">
                  <c:v>1.2686291660119799</c:v>
                </c:pt>
                <c:pt idx="1328">
                  <c:v>1.2682928650908101</c:v>
                </c:pt>
                <c:pt idx="1329">
                  <c:v>1.2677653931102799</c:v>
                </c:pt>
                <c:pt idx="1330">
                  <c:v>1.2680576546250999</c:v>
                </c:pt>
                <c:pt idx="1331">
                  <c:v>1.2684369940570199</c:v>
                </c:pt>
                <c:pt idx="1332">
                  <c:v>1.26836292778272</c:v>
                </c:pt>
                <c:pt idx="1333">
                  <c:v>1.2682438212064699</c:v>
                </c:pt>
                <c:pt idx="1334">
                  <c:v>1.26844500122181</c:v>
                </c:pt>
                <c:pt idx="1335">
                  <c:v>1.2684490048042101</c:v>
                </c:pt>
                <c:pt idx="1336">
                  <c:v>1.2687702922913999</c:v>
                </c:pt>
                <c:pt idx="1337">
                  <c:v>1.2687092376598801</c:v>
                </c:pt>
                <c:pt idx="1338">
                  <c:v>1.26868421526991</c:v>
                </c:pt>
                <c:pt idx="1339">
                  <c:v>1.26856110511126</c:v>
                </c:pt>
                <c:pt idx="1340">
                  <c:v>1.2679825874552</c:v>
                </c:pt>
                <c:pt idx="1341">
                  <c:v>1.2673440160632099</c:v>
                </c:pt>
                <c:pt idx="1342">
                  <c:v>1.2672189041133699</c:v>
                </c:pt>
                <c:pt idx="1343">
                  <c:v>1.26776939669267</c:v>
                </c:pt>
                <c:pt idx="1344">
                  <c:v>1.2681777620969501</c:v>
                </c:pt>
                <c:pt idx="1345">
                  <c:v>1.26833590360155</c:v>
                </c:pt>
                <c:pt idx="1346">
                  <c:v>1.2699003034223599</c:v>
                </c:pt>
                <c:pt idx="1347">
                  <c:v>1.27161784026977</c:v>
                </c:pt>
                <c:pt idx="1348">
                  <c:v>1.2715928178798099</c:v>
                </c:pt>
                <c:pt idx="1349">
                  <c:v>1.27212829702512</c:v>
                </c:pt>
                <c:pt idx="1350">
                  <c:v>1.27252865526461</c:v>
                </c:pt>
                <c:pt idx="1351">
                  <c:v>1.27248661764947</c:v>
                </c:pt>
                <c:pt idx="1352">
                  <c:v>1.27236250659523</c:v>
                </c:pt>
                <c:pt idx="1353">
                  <c:v>1.27218534807425</c:v>
                </c:pt>
                <c:pt idx="1354">
                  <c:v>1.27162885012136</c:v>
                </c:pt>
                <c:pt idx="1355">
                  <c:v>1.2719481358173499</c:v>
                </c:pt>
                <c:pt idx="1356">
                  <c:v>1.2713796271172799</c:v>
                </c:pt>
                <c:pt idx="1357">
                  <c:v>1.2711474193383701</c:v>
                </c:pt>
                <c:pt idx="1358">
                  <c:v>1.2699533508890899</c:v>
                </c:pt>
                <c:pt idx="1359">
                  <c:v>1.2703897413701399</c:v>
                </c:pt>
                <c:pt idx="1360">
                  <c:v>1.2705168551111701</c:v>
                </c:pt>
                <c:pt idx="1361">
                  <c:v>1.2701606949828901</c:v>
                </c:pt>
                <c:pt idx="1362">
                  <c:v>1.2697665073409199</c:v>
                </c:pt>
                <c:pt idx="1363">
                  <c:v>1.2700299174357901</c:v>
                </c:pt>
                <c:pt idx="1364">
                  <c:v>1.2699748689371499</c:v>
                </c:pt>
                <c:pt idx="1365">
                  <c:v>1.27037524078547</c:v>
                </c:pt>
                <c:pt idx="1366">
                  <c:v>1.27006847439243</c:v>
                </c:pt>
                <c:pt idx="1367">
                  <c:v>1.27063474105753</c:v>
                </c:pt>
                <c:pt idx="1368">
                  <c:v>1.27055266110243</c:v>
                </c:pt>
                <c:pt idx="1369">
                  <c:v>1.27020732470596</c:v>
                </c:pt>
                <c:pt idx="1370">
                  <c:v>1.2658977187676801</c:v>
                </c:pt>
                <c:pt idx="1371">
                  <c:v>1.26630572050684</c:v>
                </c:pt>
                <c:pt idx="1372">
                  <c:v>1.26683143423919</c:v>
                </c:pt>
                <c:pt idx="1373">
                  <c:v>1.2671037679183801</c:v>
                </c:pt>
                <c:pt idx="1374">
                  <c:v>1.2671117483925001</c:v>
                </c:pt>
                <c:pt idx="1375">
                  <c:v>1.2671855677780599</c:v>
                </c:pt>
                <c:pt idx="1376">
                  <c:v>1.26760653778765</c:v>
                </c:pt>
                <c:pt idx="1377">
                  <c:v>1.26714067761116</c:v>
                </c:pt>
                <c:pt idx="1378">
                  <c:v>1.26710775815544</c:v>
                </c:pt>
                <c:pt idx="1379">
                  <c:v>1.26763446944706</c:v>
                </c:pt>
                <c:pt idx="1380">
                  <c:v>1.26856918247783</c:v>
                </c:pt>
                <c:pt idx="1381">
                  <c:v>1.2688824160868599</c:v>
                </c:pt>
                <c:pt idx="1382">
                  <c:v>1.26953382228654</c:v>
                </c:pt>
                <c:pt idx="1383">
                  <c:v>1.2696794659391399</c:v>
                </c:pt>
                <c:pt idx="1384">
                  <c:v>1.2696196123832799</c:v>
                </c:pt>
                <c:pt idx="1385">
                  <c:v>1.27010542374506</c:v>
                </c:pt>
                <c:pt idx="1386">
                  <c:v>1.2698879558254099</c:v>
                </c:pt>
                <c:pt idx="1387">
                  <c:v>1.2706790203220999</c:v>
                </c:pt>
                <c:pt idx="1388">
                  <c:v>1.2709413784086501</c:v>
                </c:pt>
                <c:pt idx="1389">
                  <c:v>1.2714561189891</c:v>
                </c:pt>
                <c:pt idx="1390">
                  <c:v>1.27179927937606</c:v>
                </c:pt>
                <c:pt idx="1391">
                  <c:v>1.2717853135463599</c:v>
                </c:pt>
                <c:pt idx="1392">
                  <c:v>1.2722990565675401</c:v>
                </c:pt>
                <c:pt idx="1393">
                  <c:v>1.27238285154575</c:v>
                </c:pt>
                <c:pt idx="1394">
                  <c:v>1.2728447214851899</c:v>
                </c:pt>
                <c:pt idx="1395">
                  <c:v>1.2735649592741101</c:v>
                </c:pt>
                <c:pt idx="1396">
                  <c:v>1.27371858340083</c:v>
                </c:pt>
                <c:pt idx="1397">
                  <c:v>1.2739889219614899</c:v>
                </c:pt>
                <c:pt idx="1398">
                  <c:v>1.2739320610834199</c:v>
                </c:pt>
                <c:pt idx="1399">
                  <c:v>1.27396498053914</c:v>
                </c:pt>
                <c:pt idx="1400">
                  <c:v>1.2746014233498499</c:v>
                </c:pt>
                <c:pt idx="1401">
                  <c:v>1.2749066764847701</c:v>
                </c:pt>
                <c:pt idx="1402">
                  <c:v>1.2751371126748501</c:v>
                </c:pt>
                <c:pt idx="1403">
                  <c:v>1.2753326342906799</c:v>
                </c:pt>
                <c:pt idx="1404">
                  <c:v>1.2752648002607001</c:v>
                </c:pt>
                <c:pt idx="1405">
                  <c:v>1.2754443609282899</c:v>
                </c:pt>
                <c:pt idx="1406">
                  <c:v>1.2753815146946399</c:v>
                </c:pt>
                <c:pt idx="1407">
                  <c:v>1.27581046517834</c:v>
                </c:pt>
                <c:pt idx="1408">
                  <c:v>1.2762194644767599</c:v>
                </c:pt>
                <c:pt idx="1409">
                  <c:v>1.2766414320456101</c:v>
                </c:pt>
                <c:pt idx="1410">
                  <c:v>1.2769965631437501</c:v>
                </c:pt>
                <c:pt idx="1411">
                  <c:v>1.27743947945716</c:v>
                </c:pt>
                <c:pt idx="1412">
                  <c:v>1.27803402477876</c:v>
                </c:pt>
                <c:pt idx="1413">
                  <c:v>1.2781806659906301</c:v>
                </c:pt>
                <c:pt idx="1414">
                  <c:v>1.27844003139938</c:v>
                </c:pt>
                <c:pt idx="1415">
                  <c:v>1.27857869213714</c:v>
                </c:pt>
                <c:pt idx="1416">
                  <c:v>1.2790156230949601</c:v>
                </c:pt>
                <c:pt idx="1417">
                  <c:v>1.2791133839028801</c:v>
                </c:pt>
                <c:pt idx="1418">
                  <c:v>1.279087447362</c:v>
                </c:pt>
                <c:pt idx="1419">
                  <c:v>1.27905253278775</c:v>
                </c:pt>
                <c:pt idx="1420">
                  <c:v>1.27912535461405</c:v>
                </c:pt>
                <c:pt idx="1421">
                  <c:v>1.27947250523807</c:v>
                </c:pt>
                <c:pt idx="1422">
                  <c:v>1.2798825020957501</c:v>
                </c:pt>
                <c:pt idx="1423">
                  <c:v>1.2799972214111599</c:v>
                </c:pt>
                <c:pt idx="1424">
                  <c:v>1.27964109275376</c:v>
                </c:pt>
                <c:pt idx="1425">
                  <c:v>1.2804421328430999</c:v>
                </c:pt>
                <c:pt idx="1426">
                  <c:v>1.2801488504193601</c:v>
                </c:pt>
                <c:pt idx="1427">
                  <c:v>1.2813219801143301</c:v>
                </c:pt>
                <c:pt idx="1428">
                  <c:v>1.2816232430121901</c:v>
                </c:pt>
                <c:pt idx="1429">
                  <c:v>1.28203723010693</c:v>
                </c:pt>
                <c:pt idx="1430">
                  <c:v>1.2826640346520899</c:v>
                </c:pt>
                <c:pt idx="1431">
                  <c:v>1.2824755289888801</c:v>
                </c:pt>
                <c:pt idx="1432">
                  <c:v>1.28297140102906</c:v>
                </c:pt>
                <c:pt idx="1433">
                  <c:v>1.2841971521396101</c:v>
                </c:pt>
                <c:pt idx="1434">
                  <c:v>1.2834830592577799</c:v>
                </c:pt>
                <c:pt idx="1435">
                  <c:v>1.28389442875927</c:v>
                </c:pt>
                <c:pt idx="1436">
                  <c:v>1.2835842765843299</c:v>
                </c:pt>
                <c:pt idx="1437">
                  <c:v>1.2834719160658601</c:v>
                </c:pt>
                <c:pt idx="1438">
                  <c:v>1.28347563046317</c:v>
                </c:pt>
                <c:pt idx="1439">
                  <c:v>1.2835007026449801</c:v>
                </c:pt>
                <c:pt idx="1440">
                  <c:v>1.2835257748267801</c:v>
                </c:pt>
                <c:pt idx="1441">
                  <c:v>1.28306426096167</c:v>
                </c:pt>
                <c:pt idx="1442">
                  <c:v>1.2831998364632999</c:v>
                </c:pt>
                <c:pt idx="1443">
                  <c:v>1.2819880143426401</c:v>
                </c:pt>
                <c:pt idx="1444">
                  <c:v>1.28265846305614</c:v>
                </c:pt>
                <c:pt idx="1445">
                  <c:v>1.2832016936619499</c:v>
                </c:pt>
                <c:pt idx="1446">
                  <c:v>1.2833047681871499</c:v>
                </c:pt>
                <c:pt idx="1447">
                  <c:v>1.2834951310490199</c:v>
                </c:pt>
                <c:pt idx="1448">
                  <c:v>1.2832137654531901</c:v>
                </c:pt>
                <c:pt idx="1449">
                  <c:v>1.28315247789766</c:v>
                </c:pt>
                <c:pt idx="1450">
                  <c:v>1.2835034884429499</c:v>
                </c:pt>
                <c:pt idx="1451">
                  <c:v>1.28294632884725</c:v>
                </c:pt>
                <c:pt idx="1452">
                  <c:v>1.28278103816719</c:v>
                </c:pt>
                <c:pt idx="1453">
                  <c:v>1.2805542569830199</c:v>
                </c:pt>
                <c:pt idx="1454">
                  <c:v>1.27976494755578</c:v>
                </c:pt>
                <c:pt idx="1455">
                  <c:v>1.2780916115700101</c:v>
                </c:pt>
                <c:pt idx="1456">
                  <c:v>1.2756280375576701</c:v>
                </c:pt>
                <c:pt idx="1457">
                  <c:v>1.2733733983937201</c:v>
                </c:pt>
                <c:pt idx="1458">
                  <c:v>1.2734356145485699</c:v>
                </c:pt>
                <c:pt idx="1459">
                  <c:v>1.27411906365264</c:v>
                </c:pt>
                <c:pt idx="1460">
                  <c:v>1.2753578151537499</c:v>
                </c:pt>
                <c:pt idx="1461">
                  <c:v>1.2739667733631399</c:v>
                </c:pt>
                <c:pt idx="1462">
                  <c:v>1.2726750917004299</c:v>
                </c:pt>
                <c:pt idx="1463">
                  <c:v>1.2746177214907899</c:v>
                </c:pt>
                <c:pt idx="1464">
                  <c:v>1.2775010223985599</c:v>
                </c:pt>
                <c:pt idx="1465">
                  <c:v>1.2766364964258901</c:v>
                </c:pt>
                <c:pt idx="1466">
                  <c:v>1.2773979478733599</c:v>
                </c:pt>
                <c:pt idx="1467">
                  <c:v>1.27746665409103</c:v>
                </c:pt>
                <c:pt idx="1468">
                  <c:v>1.27813479716434</c:v>
                </c:pt>
                <c:pt idx="1469">
                  <c:v>1.2783648136321999</c:v>
                </c:pt>
                <c:pt idx="1470">
                  <c:v>1.27829610741453</c:v>
                </c:pt>
                <c:pt idx="1471">
                  <c:v>1.2784564219224299</c:v>
                </c:pt>
                <c:pt idx="1472">
                  <c:v>1.2783369328482199</c:v>
                </c:pt>
                <c:pt idx="1473">
                  <c:v>1.2786685150291599</c:v>
                </c:pt>
                <c:pt idx="1474">
                  <c:v>1.2790399269015</c:v>
                </c:pt>
                <c:pt idx="1475">
                  <c:v>1.2790229992826501</c:v>
                </c:pt>
                <c:pt idx="1476">
                  <c:v>1.2789025144661601</c:v>
                </c:pt>
                <c:pt idx="1477">
                  <c:v>1.27811289083407</c:v>
                </c:pt>
                <c:pt idx="1478">
                  <c:v>1.2783658093744801</c:v>
                </c:pt>
                <c:pt idx="1479">
                  <c:v>1.27847733251042</c:v>
                </c:pt>
                <c:pt idx="1480">
                  <c:v>1.27738599896594</c:v>
                </c:pt>
                <c:pt idx="1481">
                  <c:v>1.27656650306529</c:v>
                </c:pt>
                <c:pt idx="1482">
                  <c:v>1.2750420216267899</c:v>
                </c:pt>
                <c:pt idx="1483">
                  <c:v>1.27516947663929</c:v>
                </c:pt>
                <c:pt idx="1484">
                  <c:v>1.27567630946241</c:v>
                </c:pt>
                <c:pt idx="1485">
                  <c:v>1.27562552660587</c:v>
                </c:pt>
                <c:pt idx="1486">
                  <c:v>1.2758455856508799</c:v>
                </c:pt>
                <c:pt idx="1487">
                  <c:v>1.2758465813931601</c:v>
                </c:pt>
                <c:pt idx="1488">
                  <c:v>1.2760517043038899</c:v>
                </c:pt>
                <c:pt idx="1489">
                  <c:v>1.27622297197693</c:v>
                </c:pt>
                <c:pt idx="1490">
                  <c:v>1.27657546474586</c:v>
                </c:pt>
                <c:pt idx="1491">
                  <c:v>1.2765475839618801</c:v>
                </c:pt>
                <c:pt idx="1492">
                  <c:v>1.27677262171831</c:v>
                </c:pt>
                <c:pt idx="1493">
                  <c:v>1.2793906113725499</c:v>
                </c:pt>
                <c:pt idx="1494">
                  <c:v>1.28225265886476</c:v>
                </c:pt>
                <c:pt idx="1495">
                  <c:v>1.2830236779386299</c:v>
                </c:pt>
                <c:pt idx="1496">
                  <c:v>1.28367884440555</c:v>
                </c:pt>
                <c:pt idx="1497">
                  <c:v>1.2848433628513301</c:v>
                </c:pt>
                <c:pt idx="1498">
                  <c:v>1.2855125115294299</c:v>
                </c:pt>
                <c:pt idx="1499">
                  <c:v>1.28626655220401</c:v>
                </c:pt>
                <c:pt idx="1500">
                  <c:v>1.28585807189156</c:v>
                </c:pt>
                <c:pt idx="1501">
                  <c:v>1.2861267300921699</c:v>
                </c:pt>
                <c:pt idx="1502">
                  <c:v>1.2858071366936701</c:v>
                </c:pt>
                <c:pt idx="1503">
                  <c:v>1.2860338482607301</c:v>
                </c:pt>
                <c:pt idx="1504">
                  <c:v>1.28614171103272</c:v>
                </c:pt>
                <c:pt idx="1505">
                  <c:v>1.2863404581774101</c:v>
                </c:pt>
                <c:pt idx="1506">
                  <c:v>1.28639438956341</c:v>
                </c:pt>
                <c:pt idx="1507">
                  <c:v>1.28598590925096</c:v>
                </c:pt>
                <c:pt idx="1508">
                  <c:v>1.2858660617265201</c:v>
                </c:pt>
                <c:pt idx="1509">
                  <c:v>1.28452876309968</c:v>
                </c:pt>
                <c:pt idx="1510">
                  <c:v>1.2828459041107201</c:v>
                </c:pt>
                <c:pt idx="1511">
                  <c:v>1.2824194466695999</c:v>
                </c:pt>
                <c:pt idx="1512">
                  <c:v>1.2835629966737301</c:v>
                </c:pt>
                <c:pt idx="1513">
                  <c:v>1.28363628911443</c:v>
                </c:pt>
                <c:pt idx="1514">
                  <c:v>1.28626354121925</c:v>
                </c:pt>
                <c:pt idx="1515">
                  <c:v>1.28792201760159</c:v>
                </c:pt>
                <c:pt idx="1516">
                  <c:v>1.28680195876434</c:v>
                </c:pt>
                <c:pt idx="1517">
                  <c:v>1.28569975321392</c:v>
                </c:pt>
                <c:pt idx="1518">
                  <c:v>1.28588204466898</c:v>
                </c:pt>
                <c:pt idx="1519">
                  <c:v>1.2871787570812301</c:v>
                </c:pt>
                <c:pt idx="1520">
                  <c:v>1.28716654167445</c:v>
                </c:pt>
                <c:pt idx="1521">
                  <c:v>1.2867089337434601</c:v>
                </c:pt>
                <c:pt idx="1522">
                  <c:v>1.28604554319052</c:v>
                </c:pt>
                <c:pt idx="1523">
                  <c:v>1.28546390189836</c:v>
                </c:pt>
                <c:pt idx="1524">
                  <c:v>1.2862672998059499</c:v>
                </c:pt>
                <c:pt idx="1525">
                  <c:v>1.2860483621305501</c:v>
                </c:pt>
                <c:pt idx="1526">
                  <c:v>1.2867690711306901</c:v>
                </c:pt>
                <c:pt idx="1527">
                  <c:v>1.2907710263218399</c:v>
                </c:pt>
                <c:pt idx="1528">
                  <c:v>1.2950022553018099</c:v>
                </c:pt>
                <c:pt idx="1529">
                  <c:v>1.2938436709508701</c:v>
                </c:pt>
                <c:pt idx="1530">
                  <c:v>1.29372809440977</c:v>
                </c:pt>
                <c:pt idx="1531">
                  <c:v>1.29465834461856</c:v>
                </c:pt>
                <c:pt idx="1532">
                  <c:v>1.29538646732997</c:v>
                </c:pt>
                <c:pt idx="1533">
                  <c:v>1.2968878443258101</c:v>
                </c:pt>
                <c:pt idx="1534">
                  <c:v>1.2984801090117399</c:v>
                </c:pt>
                <c:pt idx="1535">
                  <c:v>1.30130579171102</c:v>
                </c:pt>
                <c:pt idx="1536">
                  <c:v>1.30567395146888</c:v>
                </c:pt>
                <c:pt idx="1537">
                  <c:v>1.30567489085808</c:v>
                </c:pt>
                <c:pt idx="1538">
                  <c:v>1.3058229703028901</c:v>
                </c:pt>
                <c:pt idx="1539">
                  <c:v>1.3069048568589099</c:v>
                </c:pt>
                <c:pt idx="1540">
                  <c:v>1.3074911305792001</c:v>
                </c:pt>
                <c:pt idx="1541">
                  <c:v>1.3078870164418801</c:v>
                </c:pt>
                <c:pt idx="1542">
                  <c:v>1.30831513728574</c:v>
                </c:pt>
                <c:pt idx="1543">
                  <c:v>1.31085364205404</c:v>
                </c:pt>
                <c:pt idx="1544">
                  <c:v>1.3108808403194101</c:v>
                </c:pt>
                <c:pt idx="1545">
                  <c:v>1.3113935779888799</c:v>
                </c:pt>
                <c:pt idx="1546">
                  <c:v>1.31124751323039</c:v>
                </c:pt>
                <c:pt idx="1547">
                  <c:v>1.3114117101658</c:v>
                </c:pt>
                <c:pt idx="1548">
                  <c:v>1.3114056661068301</c:v>
                </c:pt>
                <c:pt idx="1549">
                  <c:v>1.3113492548897501</c:v>
                </c:pt>
                <c:pt idx="1550">
                  <c:v>1.31229112074624</c:v>
                </c:pt>
                <c:pt idx="1551">
                  <c:v>1.3125449712230699</c:v>
                </c:pt>
                <c:pt idx="1552">
                  <c:v>1.3131957149057401</c:v>
                </c:pt>
                <c:pt idx="1553">
                  <c:v>1.3137114746047001</c:v>
                </c:pt>
                <c:pt idx="1554">
                  <c:v>1.31396834711101</c:v>
                </c:pt>
                <c:pt idx="1555">
                  <c:v>1.3150270647743001</c:v>
                </c:pt>
                <c:pt idx="1556">
                  <c:v>1.31730567500679</c:v>
                </c:pt>
                <c:pt idx="1557">
                  <c:v>1.31925186199582</c:v>
                </c:pt>
                <c:pt idx="1558">
                  <c:v>1.32340513785284</c:v>
                </c:pt>
                <c:pt idx="1559">
                  <c:v>1.32397630142571</c:v>
                </c:pt>
                <c:pt idx="1560">
                  <c:v>1.32477915392584</c:v>
                </c:pt>
                <c:pt idx="1561">
                  <c:v>1.32476807315106</c:v>
                </c:pt>
                <c:pt idx="1562">
                  <c:v>1.3242976438943901</c:v>
                </c:pt>
                <c:pt idx="1563">
                  <c:v>1.3242200784709199</c:v>
                </c:pt>
                <c:pt idx="1564">
                  <c:v>1.3247660584647301</c:v>
                </c:pt>
                <c:pt idx="1565">
                  <c:v>1.3249171599390399</c:v>
                </c:pt>
                <c:pt idx="1566">
                  <c:v>1.3245867513818901</c:v>
                </c:pt>
                <c:pt idx="1567">
                  <c:v>1.3248637707514499</c:v>
                </c:pt>
                <c:pt idx="1568">
                  <c:v>1.32541277277475</c:v>
                </c:pt>
                <c:pt idx="1569">
                  <c:v>1.3254933602277199</c:v>
                </c:pt>
                <c:pt idx="1570">
                  <c:v>1.32558704314178</c:v>
                </c:pt>
                <c:pt idx="1571">
                  <c:v>1.3253855745093801</c:v>
                </c:pt>
                <c:pt idx="1572">
                  <c:v>1.3254953749140399</c:v>
                </c:pt>
                <c:pt idx="1573">
                  <c:v>1.3289898483431</c:v>
                </c:pt>
                <c:pt idx="1574">
                  <c:v>1.32996394918077</c:v>
                </c:pt>
                <c:pt idx="1575">
                  <c:v>1.3304625840459701</c:v>
                </c:pt>
                <c:pt idx="1576">
                  <c:v>1.33007878630124</c:v>
                </c:pt>
                <c:pt idx="1577">
                  <c:v>1.3300596467811601</c:v>
                </c:pt>
                <c:pt idx="1578">
                  <c:v>1.33017952061745</c:v>
                </c:pt>
                <c:pt idx="1579">
                  <c:v>1.33065599393308</c:v>
                </c:pt>
                <c:pt idx="1580">
                  <c:v>1.3297125679889199</c:v>
                </c:pt>
                <c:pt idx="1581">
                  <c:v>1.3297467999041099</c:v>
                </c:pt>
                <c:pt idx="1582">
                  <c:v>1.3294085080364</c:v>
                </c:pt>
                <c:pt idx="1583">
                  <c:v>1.32880714450479</c:v>
                </c:pt>
                <c:pt idx="1584">
                  <c:v>1.3293910904950901</c:v>
                </c:pt>
                <c:pt idx="1585">
                  <c:v>1.3298558638343101</c:v>
                </c:pt>
                <c:pt idx="1586">
                  <c:v>1.33048106189614</c:v>
                </c:pt>
                <c:pt idx="1587">
                  <c:v>1.3306928225299799</c:v>
                </c:pt>
                <c:pt idx="1588">
                  <c:v>1.33079257106575</c:v>
                </c:pt>
                <c:pt idx="1589">
                  <c:v>1.3306968527738501</c:v>
                </c:pt>
                <c:pt idx="1590">
                  <c:v>1.3311159981362799</c:v>
                </c:pt>
                <c:pt idx="1591">
                  <c:v>1.33115932325788</c:v>
                </c:pt>
                <c:pt idx="1592">
                  <c:v>1.3315149922793601</c:v>
                </c:pt>
                <c:pt idx="1593">
                  <c:v>1.33141322862165</c:v>
                </c:pt>
                <c:pt idx="1594">
                  <c:v>1.3315754016686201</c:v>
                </c:pt>
                <c:pt idx="1595">
                  <c:v>1.3316926793523001</c:v>
                </c:pt>
                <c:pt idx="1596">
                  <c:v>1.3329754040175501</c:v>
                </c:pt>
                <c:pt idx="1597">
                  <c:v>1.3336754051920201</c:v>
                </c:pt>
                <c:pt idx="1598">
                  <c:v>1.3341493717741799</c:v>
                </c:pt>
                <c:pt idx="1599">
                  <c:v>1.3350761277082399</c:v>
                </c:pt>
                <c:pt idx="1600">
                  <c:v>1.33560354158584</c:v>
                </c:pt>
                <c:pt idx="1601">
                  <c:v>1.3357890944605499</c:v>
                </c:pt>
                <c:pt idx="1602">
                  <c:v>1.3359141409630799</c:v>
                </c:pt>
                <c:pt idx="1603">
                  <c:v>1.3359423772701</c:v>
                </c:pt>
                <c:pt idx="1604">
                  <c:v>1.33580522949314</c:v>
                </c:pt>
                <c:pt idx="1605">
                  <c:v>1.3355561449276201</c:v>
                </c:pt>
                <c:pt idx="1606">
                  <c:v>1.3354875710391401</c:v>
                </c:pt>
                <c:pt idx="1607">
                  <c:v>1.3359363266328901</c:v>
                </c:pt>
                <c:pt idx="1608">
                  <c:v>1.3367219010318301</c:v>
                </c:pt>
                <c:pt idx="1609">
                  <c:v>1.3374090341668099</c:v>
                </c:pt>
                <c:pt idx="1610">
                  <c:v>1.33868319806333</c:v>
                </c:pt>
                <c:pt idx="1611">
                  <c:v>1.3388395681377301</c:v>
                </c:pt>
                <c:pt idx="1612">
                  <c:v>1.3389636553580599</c:v>
                </c:pt>
                <c:pt idx="1613">
                  <c:v>1.3388516742080101</c:v>
                </c:pt>
                <c:pt idx="1614">
                  <c:v>1.33872758698768</c:v>
                </c:pt>
                <c:pt idx="1615">
                  <c:v>1.3393258286271399</c:v>
                </c:pt>
                <c:pt idx="1616">
                  <c:v>1.3391936706933001</c:v>
                </c:pt>
                <c:pt idx="1617">
                  <c:v>1.33910892820137</c:v>
                </c:pt>
                <c:pt idx="1618">
                  <c:v>1.3379043742089201</c:v>
                </c:pt>
                <c:pt idx="1619">
                  <c:v>1.3374645203222399</c:v>
                </c:pt>
                <c:pt idx="1620">
                  <c:v>1.3375422009398401</c:v>
                </c:pt>
                <c:pt idx="1621">
                  <c:v>1.3384965628132499</c:v>
                </c:pt>
                <c:pt idx="1622">
                  <c:v>1.33813338070497</c:v>
                </c:pt>
                <c:pt idx="1623">
                  <c:v>1.3383755021104899</c:v>
                </c:pt>
                <c:pt idx="1624">
                  <c:v>1.3374524142519599</c:v>
                </c:pt>
                <c:pt idx="1625">
                  <c:v>1.3374594761262899</c:v>
                </c:pt>
                <c:pt idx="1626">
                  <c:v>1.3384955539740599</c:v>
                </c:pt>
                <c:pt idx="1627">
                  <c:v>1.3388002234093299</c:v>
                </c:pt>
                <c:pt idx="1628">
                  <c:v>1.3390302387445701</c:v>
                </c:pt>
                <c:pt idx="1629">
                  <c:v>1.33893137250399</c:v>
                </c:pt>
                <c:pt idx="1630">
                  <c:v>1.33904335365404</c:v>
                </c:pt>
                <c:pt idx="1631">
                  <c:v>1.3384269529091599</c:v>
                </c:pt>
                <c:pt idx="1632">
                  <c:v>1.33843805014025</c:v>
                </c:pt>
                <c:pt idx="1633">
                  <c:v>1.3385661727173399</c:v>
                </c:pt>
                <c:pt idx="1634">
                  <c:v>1.33924007729602</c:v>
                </c:pt>
                <c:pt idx="1635">
                  <c:v>1.3393056518433499</c:v>
                </c:pt>
                <c:pt idx="1636">
                  <c:v>1.33934096121499</c:v>
                </c:pt>
                <c:pt idx="1637">
                  <c:v>1.33993012330174</c:v>
                </c:pt>
                <c:pt idx="1638">
                  <c:v>1.3404708611073901</c:v>
                </c:pt>
                <c:pt idx="1639">
                  <c:v>1.34087742330082</c:v>
                </c:pt>
                <c:pt idx="1640">
                  <c:v>1.3415906726079101</c:v>
                </c:pt>
                <c:pt idx="1641">
                  <c:v>1.3421223308608501</c:v>
                </c:pt>
                <c:pt idx="1642">
                  <c:v>1.3430383568450599</c:v>
                </c:pt>
                <c:pt idx="1643">
                  <c:v>1.34247239805966</c:v>
                </c:pt>
                <c:pt idx="1644">
                  <c:v>1.34270543991247</c:v>
                </c:pt>
                <c:pt idx="1645">
                  <c:v>1.3429122519463501</c:v>
                </c:pt>
                <c:pt idx="1646">
                  <c:v>1.34329561083842</c:v>
                </c:pt>
                <c:pt idx="1647">
                  <c:v>1.34342070689793</c:v>
                </c:pt>
                <c:pt idx="1648">
                  <c:v>1.34330065503436</c:v>
                </c:pt>
                <c:pt idx="1649">
                  <c:v>1.3435004051939201</c:v>
                </c:pt>
                <c:pt idx="1650">
                  <c:v>1.3441026821901401</c:v>
                </c:pt>
                <c:pt idx="1651">
                  <c:v>1.3446968884728401</c:v>
                </c:pt>
                <c:pt idx="1652">
                  <c:v>1.3445879338403599</c:v>
                </c:pt>
                <c:pt idx="1653">
                  <c:v>1.34493194800403</c:v>
                </c:pt>
                <c:pt idx="1654">
                  <c:v>1.3453142980569099</c:v>
                </c:pt>
                <c:pt idx="1655">
                  <c:v>1.3455422957137699</c:v>
                </c:pt>
                <c:pt idx="1656">
                  <c:v>1.34569765694897</c:v>
                </c:pt>
                <c:pt idx="1657">
                  <c:v>1.3456330912408401</c:v>
                </c:pt>
                <c:pt idx="1658">
                  <c:v>1.34618492627757</c:v>
                </c:pt>
                <c:pt idx="1659">
                  <c:v>1.34617181136811</c:v>
                </c:pt>
                <c:pt idx="1660">
                  <c:v>1.34645226866283</c:v>
                </c:pt>
                <c:pt idx="1661">
                  <c:v>1.3442304875256801</c:v>
                </c:pt>
                <c:pt idx="1662">
                  <c:v>1.34492653424785</c:v>
                </c:pt>
                <c:pt idx="1663">
                  <c:v>1.3439195866564499</c:v>
                </c:pt>
                <c:pt idx="1664">
                  <c:v>1.3441209793442399</c:v>
                </c:pt>
                <c:pt idx="1665">
                  <c:v>1.3446949485044299</c:v>
                </c:pt>
                <c:pt idx="1666">
                  <c:v>1.3441350013395299</c:v>
                </c:pt>
                <c:pt idx="1667">
                  <c:v>1.3426210011016599</c:v>
                </c:pt>
                <c:pt idx="1668">
                  <c:v>1.34136694305847</c:v>
                </c:pt>
                <c:pt idx="1669">
                  <c:v>1.3417526637344599</c:v>
                </c:pt>
                <c:pt idx="1670">
                  <c:v>1.3435638738651801</c:v>
                </c:pt>
                <c:pt idx="1671">
                  <c:v>1.3437759973278101</c:v>
                </c:pt>
                <c:pt idx="1672">
                  <c:v>1.34378303459909</c:v>
                </c:pt>
                <c:pt idx="1673">
                  <c:v>1.3438715031522199</c:v>
                </c:pt>
                <c:pt idx="1674">
                  <c:v>1.34396298767876</c:v>
                </c:pt>
                <c:pt idx="1675">
                  <c:v>1.34405246155636</c:v>
                </c:pt>
                <c:pt idx="1676">
                  <c:v>1.34485169450798</c:v>
                </c:pt>
                <c:pt idx="1677">
                  <c:v>1.3450136596742199</c:v>
                </c:pt>
                <c:pt idx="1678">
                  <c:v>1.344858210348</c:v>
                </c:pt>
                <c:pt idx="1679">
                  <c:v>1.34487403453091</c:v>
                </c:pt>
                <c:pt idx="1680">
                  <c:v>1.3446559527709001</c:v>
                </c:pt>
                <c:pt idx="1681">
                  <c:v>1.34525291390199</c:v>
                </c:pt>
                <c:pt idx="1682">
                  <c:v>1.3457654562872701</c:v>
                </c:pt>
                <c:pt idx="1683">
                  <c:v>1.3470337474445699</c:v>
                </c:pt>
                <c:pt idx="1684">
                  <c:v>1.34987584522021</c:v>
                </c:pt>
                <c:pt idx="1685">
                  <c:v>1.35211796690955</c:v>
                </c:pt>
                <c:pt idx="1686">
                  <c:v>1.3531641563665699</c:v>
                </c:pt>
                <c:pt idx="1687">
                  <c:v>1.35495604474491</c:v>
                </c:pt>
                <c:pt idx="1688">
                  <c:v>1.35579621226275</c:v>
                </c:pt>
                <c:pt idx="1689">
                  <c:v>1.3558354066804501</c:v>
                </c:pt>
                <c:pt idx="1690">
                  <c:v>1.3565288463781799</c:v>
                </c:pt>
                <c:pt idx="1691">
                  <c:v>1.35644040769209</c:v>
                </c:pt>
                <c:pt idx="1692">
                  <c:v>1.35802526914619</c:v>
                </c:pt>
                <c:pt idx="1693">
                  <c:v>1.35936792919861</c:v>
                </c:pt>
                <c:pt idx="1694">
                  <c:v>1.3592835104528</c:v>
                </c:pt>
                <c:pt idx="1695">
                  <c:v>1.3594433030788</c:v>
                </c:pt>
                <c:pt idx="1696">
                  <c:v>1.3592222063635799</c:v>
                </c:pt>
                <c:pt idx="1697">
                  <c:v>1.3599819750758799</c:v>
                </c:pt>
                <c:pt idx="1698">
                  <c:v>1.36055280659517</c:v>
                </c:pt>
                <c:pt idx="1699">
                  <c:v>1.36052768196844</c:v>
                </c:pt>
                <c:pt idx="1700">
                  <c:v>1.3606533051020899</c:v>
                </c:pt>
                <c:pt idx="1701">
                  <c:v>1.3606432552514001</c:v>
                </c:pt>
                <c:pt idx="1702">
                  <c:v>1.36066335495278</c:v>
                </c:pt>
                <c:pt idx="1703">
                  <c:v>1.3619818953635501</c:v>
                </c:pt>
                <c:pt idx="1704">
                  <c:v>1.3619105414236301</c:v>
                </c:pt>
                <c:pt idx="1705">
                  <c:v>1.36172763414104</c:v>
                </c:pt>
                <c:pt idx="1706">
                  <c:v>1.3614723679334699</c:v>
                </c:pt>
                <c:pt idx="1707">
                  <c:v>1.3613778993369701</c:v>
                </c:pt>
                <c:pt idx="1708">
                  <c:v>1.36118695217383</c:v>
                </c:pt>
                <c:pt idx="1709">
                  <c:v>1.36128343074047</c:v>
                </c:pt>
                <c:pt idx="1710">
                  <c:v>1.36113268298009</c:v>
                </c:pt>
                <c:pt idx="1711">
                  <c:v>1.3605678813712101</c:v>
                </c:pt>
                <c:pt idx="1712">
                  <c:v>1.3606301904455</c:v>
                </c:pt>
                <c:pt idx="1713">
                  <c:v>1.36086133701141</c:v>
                </c:pt>
                <c:pt idx="1714">
                  <c:v>1.36111157829364</c:v>
                </c:pt>
                <c:pt idx="1715">
                  <c:v>1.36135980960572</c:v>
                </c:pt>
                <c:pt idx="1716">
                  <c:v>1.3617004995441799</c:v>
                </c:pt>
                <c:pt idx="1717">
                  <c:v>1.3618633071253801</c:v>
                </c:pt>
                <c:pt idx="1718">
                  <c:v>1.3622351516009801</c:v>
                </c:pt>
                <c:pt idx="1719">
                  <c:v>1.3623657996599701</c:v>
                </c:pt>
                <c:pt idx="1720">
                  <c:v>1.36250750255473</c:v>
                </c:pt>
                <c:pt idx="1721">
                  <c:v>1.36277382359806</c:v>
                </c:pt>
                <c:pt idx="1722">
                  <c:v>1.36377981365231</c:v>
                </c:pt>
                <c:pt idx="1723">
                  <c:v>1.36435265514174</c:v>
                </c:pt>
                <c:pt idx="1724">
                  <c:v>1.3643848146639499</c:v>
                </c:pt>
                <c:pt idx="1725">
                  <c:v>1.36453857737954</c:v>
                </c:pt>
                <c:pt idx="1726">
                  <c:v>1.3647305295277501</c:v>
                </c:pt>
                <c:pt idx="1727">
                  <c:v>1.36461431788285</c:v>
                </c:pt>
                <c:pt idx="1728">
                  <c:v>1.3634254543092701</c:v>
                </c:pt>
                <c:pt idx="1729">
                  <c:v>1.3615946597448301</c:v>
                </c:pt>
                <c:pt idx="1730">
                  <c:v>1.3606511318660299</c:v>
                </c:pt>
                <c:pt idx="1731">
                  <c:v>1.3614996613367001</c:v>
                </c:pt>
                <c:pt idx="1732">
                  <c:v>1.36166107267921</c:v>
                </c:pt>
                <c:pt idx="1733">
                  <c:v>1.36189767564091</c:v>
                </c:pt>
                <c:pt idx="1734">
                  <c:v>1.36193577272797</c:v>
                </c:pt>
                <c:pt idx="1735">
                  <c:v>1.3618926628663</c:v>
                </c:pt>
                <c:pt idx="1736">
                  <c:v>1.3618966730859901</c:v>
                </c:pt>
                <c:pt idx="1737">
                  <c:v>1.3618486813135999</c:v>
                </c:pt>
                <c:pt idx="1738">
                  <c:v>1.36202680462266</c:v>
                </c:pt>
                <c:pt idx="1739">
                  <c:v>1.36177817872483</c:v>
                </c:pt>
                <c:pt idx="1740">
                  <c:v>1.36151952758918</c:v>
                </c:pt>
                <c:pt idx="1741">
                  <c:v>1.36134308340362</c:v>
                </c:pt>
                <c:pt idx="1742">
                  <c:v>1.36115661398024</c:v>
                </c:pt>
                <c:pt idx="1743">
                  <c:v>1.3610102455081301</c:v>
                </c:pt>
                <c:pt idx="1744">
                  <c:v>1.3605711400917899</c:v>
                </c:pt>
                <c:pt idx="1745">
                  <c:v>1.36031349147992</c:v>
                </c:pt>
                <c:pt idx="1746">
                  <c:v>1.3604177539532101</c:v>
                </c:pt>
                <c:pt idx="1747">
                  <c:v>1.3606152511381799</c:v>
                </c:pt>
                <c:pt idx="1748">
                  <c:v>1.3610262858886299</c:v>
                </c:pt>
                <c:pt idx="1749">
                  <c:v>1.3609791672709</c:v>
                </c:pt>
                <c:pt idx="1750">
                  <c:v>1.36079470289509</c:v>
                </c:pt>
                <c:pt idx="1751">
                  <c:v>1.3606633722796999</c:v>
                </c:pt>
                <c:pt idx="1752">
                  <c:v>1.3603465747647101</c:v>
                </c:pt>
                <c:pt idx="1753">
                  <c:v>1.3602743930524399</c:v>
                </c:pt>
                <c:pt idx="1754">
                  <c:v>1.3599606031088001</c:v>
                </c:pt>
                <c:pt idx="1755">
                  <c:v>1.3597590958287</c:v>
                </c:pt>
                <c:pt idx="1756">
                  <c:v>1.35971398225853</c:v>
                </c:pt>
                <c:pt idx="1757">
                  <c:v>1.35953753807297</c:v>
                </c:pt>
                <c:pt idx="1758">
                  <c:v>1.3598864163489599</c:v>
                </c:pt>
                <c:pt idx="1759">
                  <c:v>1.35948440431255</c:v>
                </c:pt>
                <c:pt idx="1760">
                  <c:v>1.35927587936598</c:v>
                </c:pt>
                <c:pt idx="1761">
                  <c:v>1.3590392837535199</c:v>
                </c:pt>
                <c:pt idx="1762">
                  <c:v>1.3589450465180499</c:v>
                </c:pt>
                <c:pt idx="1763">
                  <c:v>1.3592498137476501</c:v>
                </c:pt>
                <c:pt idx="1764">
                  <c:v>1.35928590460379</c:v>
                </c:pt>
                <c:pt idx="1765">
                  <c:v>1.3594042024100199</c:v>
                </c:pt>
                <c:pt idx="1766">
                  <c:v>1.3594473109326299</c:v>
                </c:pt>
                <c:pt idx="1767">
                  <c:v>1.35925983898547</c:v>
                </c:pt>
                <c:pt idx="1768">
                  <c:v>1.35921071532017</c:v>
                </c:pt>
                <c:pt idx="1769">
                  <c:v>1.35868238528727</c:v>
                </c:pt>
                <c:pt idx="1770">
                  <c:v>1.3574883794634001</c:v>
                </c:pt>
                <c:pt idx="1771">
                  <c:v>1.3567906229114099</c:v>
                </c:pt>
                <c:pt idx="1772">
                  <c:v>1.3555003748045</c:v>
                </c:pt>
                <c:pt idx="1773">
                  <c:v>1.3553560113799501</c:v>
                </c:pt>
                <c:pt idx="1774">
                  <c:v>1.3558061445578899</c:v>
                </c:pt>
                <c:pt idx="1775">
                  <c:v>1.3563605402091099</c:v>
                </c:pt>
                <c:pt idx="1776">
                  <c:v>1.35653598187089</c:v>
                </c:pt>
                <c:pt idx="1777">
                  <c:v>1.3569710771921</c:v>
                </c:pt>
                <c:pt idx="1778">
                  <c:v>1.3574823643207099</c:v>
                </c:pt>
                <c:pt idx="1779">
                  <c:v>1.3576928943148401</c:v>
                </c:pt>
                <c:pt idx="1780">
                  <c:v>1.3581731032062201</c:v>
                </c:pt>
                <c:pt idx="1781">
                  <c:v>1.3586212313366</c:v>
                </c:pt>
                <c:pt idx="1782">
                  <c:v>1.3589941701833499</c:v>
                </c:pt>
                <c:pt idx="1783">
                  <c:v>1.3589239935186399</c:v>
                </c:pt>
                <c:pt idx="1784">
                  <c:v>1.3602032138639499</c:v>
                </c:pt>
                <c:pt idx="1785">
                  <c:v>1.36036161262144</c:v>
                </c:pt>
                <c:pt idx="1786">
                  <c:v>1.3604398094764001</c:v>
                </c:pt>
                <c:pt idx="1787">
                  <c:v>1.36054106437834</c:v>
                </c:pt>
                <c:pt idx="1788">
                  <c:v>1.36114057359973</c:v>
                </c:pt>
                <c:pt idx="1789">
                  <c:v>1.36179923172424</c:v>
                </c:pt>
                <c:pt idx="1790">
                  <c:v>1.36168093391801</c:v>
                </c:pt>
                <c:pt idx="1791">
                  <c:v>1.3617009843936401</c:v>
                </c:pt>
                <c:pt idx="1792">
                  <c:v>1.3618112620096201</c:v>
                </c:pt>
                <c:pt idx="1793">
                  <c:v>1.36200374657568</c:v>
                </c:pt>
                <c:pt idx="1794">
                  <c:v>1.3623105188528499</c:v>
                </c:pt>
                <c:pt idx="1795">
                  <c:v>1.3622704179015901</c:v>
                </c:pt>
                <c:pt idx="1796">
                  <c:v>1.36207091566905</c:v>
                </c:pt>
                <c:pt idx="1797">
                  <c:v>1.3619716658146701</c:v>
                </c:pt>
                <c:pt idx="1798">
                  <c:v>1.36184133772307</c:v>
                </c:pt>
                <c:pt idx="1799">
                  <c:v>1.3620909661446801</c:v>
                </c:pt>
                <c:pt idx="1800">
                  <c:v>1.3624979908000101</c:v>
                </c:pt>
                <c:pt idx="1801">
                  <c:v>1.3622734254729301</c:v>
                </c:pt>
                <c:pt idx="1802">
                  <c:v>1.36225237247352</c:v>
                </c:pt>
                <c:pt idx="1803">
                  <c:v>1.3621070065251899</c:v>
                </c:pt>
                <c:pt idx="1804">
                  <c:v>1.36257518513119</c:v>
                </c:pt>
                <c:pt idx="1805">
                  <c:v>1.3627746873637301</c:v>
                </c:pt>
                <c:pt idx="1806">
                  <c:v>1.36326948052283</c:v>
                </c:pt>
                <c:pt idx="1807">
                  <c:v>1.3637639143806599</c:v>
                </c:pt>
                <c:pt idx="1808">
                  <c:v>1.3633899728255301</c:v>
                </c:pt>
                <c:pt idx="1809">
                  <c:v>1.3629794805920701</c:v>
                </c:pt>
                <c:pt idx="1810">
                  <c:v>1.3627667369003</c:v>
                </c:pt>
                <c:pt idx="1811">
                  <c:v>1.36322127738712</c:v>
                </c:pt>
                <c:pt idx="1812">
                  <c:v>1.36380140225587</c:v>
                </c:pt>
                <c:pt idx="1813">
                  <c:v>1.36461582634462</c:v>
                </c:pt>
                <c:pt idx="1814">
                  <c:v>1.3660028777270701</c:v>
                </c:pt>
                <c:pt idx="1815">
                  <c:v>1.3659991289395499</c:v>
                </c:pt>
                <c:pt idx="1816">
                  <c:v>1.3662343653564399</c:v>
                </c:pt>
                <c:pt idx="1817">
                  <c:v>1.3653074776420899</c:v>
                </c:pt>
                <c:pt idx="1818">
                  <c:v>1.3645333530191699</c:v>
                </c:pt>
                <c:pt idx="1819">
                  <c:v>1.3645661549099799</c:v>
                </c:pt>
                <c:pt idx="1820">
                  <c:v>1.36451209163167</c:v>
                </c:pt>
                <c:pt idx="1821">
                  <c:v>1.36473535294763</c:v>
                </c:pt>
                <c:pt idx="1822">
                  <c:v>1.36461020647007</c:v>
                </c:pt>
                <c:pt idx="1823">
                  <c:v>1.36474636583765</c:v>
                </c:pt>
                <c:pt idx="1824">
                  <c:v>1.3649876482463701</c:v>
                </c:pt>
                <c:pt idx="1825">
                  <c:v>1.3650797560538499</c:v>
                </c:pt>
                <c:pt idx="1826">
                  <c:v>1.3649546095763001</c:v>
                </c:pt>
                <c:pt idx="1827">
                  <c:v>1.36498864941819</c:v>
                </c:pt>
                <c:pt idx="1828">
                  <c:v>1.3653921216618301</c:v>
                </c:pt>
                <c:pt idx="1829">
                  <c:v>1.3656283982114401</c:v>
                </c:pt>
                <c:pt idx="1830">
                  <c:v>1.3657265130498499</c:v>
                </c:pt>
                <c:pt idx="1831">
                  <c:v>1.3657695634381199</c:v>
                </c:pt>
                <c:pt idx="1832">
                  <c:v>1.36590271929024</c:v>
                </c:pt>
                <c:pt idx="1833">
                  <c:v>1.3660228599086901</c:v>
                </c:pt>
                <c:pt idx="1834">
                  <c:v>1.3663232114548201</c:v>
                </c:pt>
                <c:pt idx="1835">
                  <c:v>1.3664013028568101</c:v>
                </c:pt>
                <c:pt idx="1836">
                  <c:v>1.3664894059770101</c:v>
                </c:pt>
                <c:pt idx="1837">
                  <c:v>1.36652544816254</c:v>
                </c:pt>
                <c:pt idx="1838">
                  <c:v>1.36658852198723</c:v>
                </c:pt>
                <c:pt idx="1839">
                  <c:v>1.3669789789972</c:v>
                </c:pt>
                <c:pt idx="1840">
                  <c:v>1.3672573047632699</c:v>
                </c:pt>
                <c:pt idx="1841">
                  <c:v>1.3674955836565299</c:v>
                </c:pt>
                <c:pt idx="1842">
                  <c:v>1.3680832715151201</c:v>
                </c:pt>
                <c:pt idx="1843">
                  <c:v>1.3684076511849399</c:v>
                </c:pt>
                <c:pt idx="1844">
                  <c:v>1.36902937888542</c:v>
                </c:pt>
                <c:pt idx="1845">
                  <c:v>1.36949792729738</c:v>
                </c:pt>
                <c:pt idx="1846">
                  <c:v>1.3712860983673001</c:v>
                </c:pt>
                <c:pt idx="1847">
                  <c:v>1.37154567668373</c:v>
                </c:pt>
                <c:pt idx="1848">
                  <c:v>1.3717651656848899</c:v>
                </c:pt>
                <c:pt idx="1849">
                  <c:v>1.37254891179861</c:v>
                </c:pt>
                <c:pt idx="1850">
                  <c:v>1.3729828786365199</c:v>
                </c:pt>
                <c:pt idx="1851">
                  <c:v>1.3731532582264601</c:v>
                </c:pt>
                <c:pt idx="1852">
                  <c:v>1.3732033698705599</c:v>
                </c:pt>
                <c:pt idx="1853">
                  <c:v>1.3737966917366999</c:v>
                </c:pt>
                <c:pt idx="1854">
                  <c:v>1.3741985871223801</c:v>
                </c:pt>
                <c:pt idx="1855">
                  <c:v>1.3740953571355301</c:v>
                </c:pt>
                <c:pt idx="1856">
                  <c:v>1.37466763211115</c:v>
                </c:pt>
                <c:pt idx="1857">
                  <c:v>1.37590037855601</c:v>
                </c:pt>
                <c:pt idx="1858">
                  <c:v>1.37655984779236</c:v>
                </c:pt>
                <c:pt idx="1859">
                  <c:v>1.37766531066121</c:v>
                </c:pt>
                <c:pt idx="1860">
                  <c:v>1.3779288979091699</c:v>
                </c:pt>
                <c:pt idx="1861">
                  <c:v>1.37803713906043</c:v>
                </c:pt>
                <c:pt idx="1862">
                  <c:v>1.37852221977531</c:v>
                </c:pt>
                <c:pt idx="1863">
                  <c:v>1.3790293496135999</c:v>
                </c:pt>
                <c:pt idx="1864">
                  <c:v>1.3791566331896199</c:v>
                </c:pt>
                <c:pt idx="1865">
                  <c:v>1.3793981713141801</c:v>
                </c:pt>
                <c:pt idx="1866">
                  <c:v>1.3801789107292499</c:v>
                </c:pt>
                <c:pt idx="1867">
                  <c:v>1.3803973974975301</c:v>
                </c:pt>
                <c:pt idx="1868">
                  <c:v>1.38088949384259</c:v>
                </c:pt>
                <c:pt idx="1869">
                  <c:v>1.38139161251647</c:v>
                </c:pt>
                <c:pt idx="1870">
                  <c:v>1.3816401662712099</c:v>
                </c:pt>
                <c:pt idx="1871">
                  <c:v>1.3818716820669501</c:v>
                </c:pt>
                <c:pt idx="1872">
                  <c:v>1.3821242447532101</c:v>
                </c:pt>
                <c:pt idx="1873">
                  <c:v>1.3832317120878199</c:v>
                </c:pt>
                <c:pt idx="1874">
                  <c:v>1.3837037637752401</c:v>
                </c:pt>
                <c:pt idx="1875">
                  <c:v>1.38389919918723</c:v>
                </c:pt>
                <c:pt idx="1876">
                  <c:v>1.38422392264099</c:v>
                </c:pt>
                <c:pt idx="1877">
                  <c:v>1.38453361260153</c:v>
                </c:pt>
                <c:pt idx="1878">
                  <c:v>1.38467492743789</c:v>
                </c:pt>
                <c:pt idx="1879">
                  <c:v>1.38436223077871</c:v>
                </c:pt>
                <c:pt idx="1880">
                  <c:v>1.3844574429025001</c:v>
                </c:pt>
                <c:pt idx="1881">
                  <c:v>1.38401245150289</c:v>
                </c:pt>
                <c:pt idx="1882">
                  <c:v>1.3841126747910899</c:v>
                </c:pt>
                <c:pt idx="1883">
                  <c:v>1.38388316346111</c:v>
                </c:pt>
                <c:pt idx="1884">
                  <c:v>1.38430610573732</c:v>
                </c:pt>
                <c:pt idx="1885">
                  <c:v>1.38515098805684</c:v>
                </c:pt>
                <c:pt idx="1886">
                  <c:v>1.3851419679609001</c:v>
                </c:pt>
                <c:pt idx="1887">
                  <c:v>1.3852010997009401</c:v>
                </c:pt>
                <c:pt idx="1888">
                  <c:v>1.38521011979688</c:v>
                </c:pt>
                <c:pt idx="1889">
                  <c:v>1.38531234755084</c:v>
                </c:pt>
                <c:pt idx="1890">
                  <c:v>1.38546468694891</c:v>
                </c:pt>
                <c:pt idx="1891">
                  <c:v>1.3855739303330401</c:v>
                </c:pt>
                <c:pt idx="1892">
                  <c:v>1.3855619035384601</c:v>
                </c:pt>
                <c:pt idx="1893">
                  <c:v>1.3854927494696001</c:v>
                </c:pt>
                <c:pt idx="1894">
                  <c:v>1.3854476489899099</c:v>
                </c:pt>
                <c:pt idx="1895">
                  <c:v>1.38573128089552</c:v>
                </c:pt>
                <c:pt idx="1896">
                  <c:v>1.3860289440614699</c:v>
                </c:pt>
                <c:pt idx="1897">
                  <c:v>1.38612616065102</c:v>
                </c:pt>
                <c:pt idx="1898">
                  <c:v>1.3862003258842901</c:v>
                </c:pt>
                <c:pt idx="1899">
                  <c:v>1.3864067858579801</c:v>
                </c:pt>
                <c:pt idx="1900">
                  <c:v>1.38680868124366</c:v>
                </c:pt>
                <c:pt idx="1901">
                  <c:v>1.3868517772575899</c:v>
                </c:pt>
                <c:pt idx="1902">
                  <c:v>1.3872105766293401</c:v>
                </c:pt>
                <c:pt idx="1903">
                  <c:v>1.38742605669897</c:v>
                </c:pt>
                <c:pt idx="1904">
                  <c:v>1.3877076841388101</c:v>
                </c:pt>
                <c:pt idx="1905">
                  <c:v>1.3882919859090199</c:v>
                </c:pt>
                <c:pt idx="1906">
                  <c:v>1.38893441718638</c:v>
                </c:pt>
                <c:pt idx="1907">
                  <c:v>1.3897502347523201</c:v>
                </c:pt>
                <c:pt idx="1908">
                  <c:v>1.3906332019213601</c:v>
                </c:pt>
                <c:pt idx="1909">
                  <c:v>1.3906592599762899</c:v>
                </c:pt>
                <c:pt idx="1910">
                  <c:v>1.3923568870521199</c:v>
                </c:pt>
                <c:pt idx="1911">
                  <c:v>1.39310202870755</c:v>
                </c:pt>
                <c:pt idx="1912">
                  <c:v>1.3930039106759</c:v>
                </c:pt>
                <c:pt idx="1913">
                  <c:v>1.3931924850491799</c:v>
                </c:pt>
                <c:pt idx="1914">
                  <c:v>1.3941383660811</c:v>
                </c:pt>
                <c:pt idx="1915">
                  <c:v>1.3966614707968901</c:v>
                </c:pt>
                <c:pt idx="1916">
                  <c:v>1.39635070716621</c:v>
                </c:pt>
                <c:pt idx="1917">
                  <c:v>1.3960362439684899</c:v>
                </c:pt>
                <c:pt idx="1918">
                  <c:v>1.3939746602399301</c:v>
                </c:pt>
                <c:pt idx="1919">
                  <c:v>1.39257899857712</c:v>
                </c:pt>
                <c:pt idx="1920">
                  <c:v>1.39379338145537</c:v>
                </c:pt>
                <c:pt idx="1921">
                  <c:v>1.39499204117372</c:v>
                </c:pt>
                <c:pt idx="1922">
                  <c:v>1.39492452407539</c:v>
                </c:pt>
                <c:pt idx="1923">
                  <c:v>1.39591323336468</c:v>
                </c:pt>
                <c:pt idx="1924">
                  <c:v>1.3966355738276699</c:v>
                </c:pt>
                <c:pt idx="1925">
                  <c:v>1.3965652820540599</c:v>
                </c:pt>
                <c:pt idx="1926">
                  <c:v>1.39868975842216</c:v>
                </c:pt>
                <c:pt idx="1927">
                  <c:v>1.39825228462063</c:v>
                </c:pt>
                <c:pt idx="1928">
                  <c:v>1.39806915605255</c:v>
                </c:pt>
                <c:pt idx="1929">
                  <c:v>1.39871935495842</c:v>
                </c:pt>
                <c:pt idx="1930">
                  <c:v>1.3985778465194501</c:v>
                </c:pt>
                <c:pt idx="1931">
                  <c:v>1.3996377724741</c:v>
                </c:pt>
                <c:pt idx="1932">
                  <c:v>1.3999309631613901</c:v>
                </c:pt>
                <c:pt idx="1933">
                  <c:v>1.40114349625611</c:v>
                </c:pt>
                <c:pt idx="1934">
                  <c:v>1.4029322369160599</c:v>
                </c:pt>
                <c:pt idx="1935">
                  <c:v>1.4034779230532799</c:v>
                </c:pt>
                <c:pt idx="1936">
                  <c:v>1.4038340063801</c:v>
                </c:pt>
                <c:pt idx="1937">
                  <c:v>1.40371839491035</c:v>
                </c:pt>
                <c:pt idx="1938">
                  <c:v>1.4039856886284099</c:v>
                </c:pt>
                <c:pt idx="1939">
                  <c:v>1.4035158436153501</c:v>
                </c:pt>
                <c:pt idx="1940">
                  <c:v>1.40448605506948</c:v>
                </c:pt>
                <c:pt idx="1941">
                  <c:v>1.4045618961936399</c:v>
                </c:pt>
                <c:pt idx="1942">
                  <c:v>1.4047302264935899</c:v>
                </c:pt>
                <c:pt idx="1943">
                  <c:v>1.40539522366759</c:v>
                </c:pt>
                <c:pt idx="1944">
                  <c:v>1.4063959565497299</c:v>
                </c:pt>
                <c:pt idx="1945">
                  <c:v>1.4063894823074301</c:v>
                </c:pt>
                <c:pt idx="1946">
                  <c:v>1.4065430143392501</c:v>
                </c:pt>
                <c:pt idx="1947">
                  <c:v>1.40652914096288</c:v>
                </c:pt>
                <c:pt idx="1948">
                  <c:v>1.4064311024365399</c:v>
                </c:pt>
                <c:pt idx="1949">
                  <c:v>1.4059936286350101</c:v>
                </c:pt>
                <c:pt idx="1950">
                  <c:v>1.40529256068245</c:v>
                </c:pt>
                <c:pt idx="1951">
                  <c:v>1.4050992583050299</c:v>
                </c:pt>
                <c:pt idx="1952">
                  <c:v>1.4036527275955399</c:v>
                </c:pt>
                <c:pt idx="1953">
                  <c:v>1.4032679726242101</c:v>
                </c:pt>
                <c:pt idx="1954">
                  <c:v>1.4041928643821999</c:v>
                </c:pt>
                <c:pt idx="1955">
                  <c:v>1.4045739197864899</c:v>
                </c:pt>
                <c:pt idx="1956">
                  <c:v>1.40284437219905</c:v>
                </c:pt>
                <c:pt idx="1957">
                  <c:v>1.4028018271781899</c:v>
                </c:pt>
                <c:pt idx="1958">
                  <c:v>1.40126743175168</c:v>
                </c:pt>
                <c:pt idx="1959">
                  <c:v>1.3983771450079601</c:v>
                </c:pt>
                <c:pt idx="1960">
                  <c:v>1.3834854628125699</c:v>
                </c:pt>
                <c:pt idx="1961">
                  <c:v>1.3868927640490001</c:v>
                </c:pt>
                <c:pt idx="1962">
                  <c:v>1.386690212754</c:v>
                </c:pt>
                <c:pt idx="1963">
                  <c:v>1.38909770600005</c:v>
                </c:pt>
                <c:pt idx="1964">
                  <c:v>1.3979174738042399</c:v>
                </c:pt>
                <c:pt idx="1965">
                  <c:v>1.40220897156131</c:v>
                </c:pt>
                <c:pt idx="1966">
                  <c:v>1.4027509581315001</c:v>
                </c:pt>
                <c:pt idx="1967">
                  <c:v>1.40401621005643</c:v>
                </c:pt>
                <c:pt idx="1968">
                  <c:v>1.40531660786816</c:v>
                </c:pt>
                <c:pt idx="1969">
                  <c:v>1.4058724678147101</c:v>
                </c:pt>
                <c:pt idx="1970">
                  <c:v>1.4058141996339599</c:v>
                </c:pt>
                <c:pt idx="1971">
                  <c:v>1.40642925265302</c:v>
                </c:pt>
                <c:pt idx="1972">
                  <c:v>1.4061591842596901</c:v>
                </c:pt>
                <c:pt idx="1973">
                  <c:v>1.4058262232268099</c:v>
                </c:pt>
                <c:pt idx="1974">
                  <c:v>1.40393666936524</c:v>
                </c:pt>
                <c:pt idx="1975">
                  <c:v>1.4006338808974601</c:v>
                </c:pt>
                <c:pt idx="1976">
                  <c:v>1.39907358850173</c:v>
                </c:pt>
                <c:pt idx="1977">
                  <c:v>1.3995240107878699</c:v>
                </c:pt>
                <c:pt idx="1978">
                  <c:v>1.3958198192971201</c:v>
                </c:pt>
                <c:pt idx="1979">
                  <c:v>1.3941217180294501</c:v>
                </c:pt>
                <c:pt idx="1980">
                  <c:v>1.39385129094753</c:v>
                </c:pt>
                <c:pt idx="1981">
                  <c:v>1.3937972055311501</c:v>
                </c:pt>
                <c:pt idx="1982">
                  <c:v>1.39282967752694</c:v>
                </c:pt>
                <c:pt idx="1983">
                  <c:v>1.3917219280728499</c:v>
                </c:pt>
                <c:pt idx="1984">
                  <c:v>1.3909416958624199</c:v>
                </c:pt>
                <c:pt idx="1985">
                  <c:v>1.39157469555047</c:v>
                </c:pt>
                <c:pt idx="1986">
                  <c:v>1.39188819064914</c:v>
                </c:pt>
                <c:pt idx="1987">
                  <c:v>1.39222772687422</c:v>
                </c:pt>
                <c:pt idx="1988">
                  <c:v>1.3924641001754501</c:v>
                </c:pt>
                <c:pt idx="1989">
                  <c:v>1.3926413801513799</c:v>
                </c:pt>
                <c:pt idx="1990">
                  <c:v>1.3930600413374601</c:v>
                </c:pt>
                <c:pt idx="1991">
                  <c:v>1.3943380596949899</c:v>
                </c:pt>
                <c:pt idx="1992">
                  <c:v>1.39442820205563</c:v>
                </c:pt>
                <c:pt idx="1993">
                  <c:v>1.39461149152227</c:v>
                </c:pt>
                <c:pt idx="1994">
                  <c:v>1.3942719552971901</c:v>
                </c:pt>
                <c:pt idx="1995">
                  <c:v>1.3935247752856601</c:v>
                </c:pt>
                <c:pt idx="1996">
                  <c:v>1.3933344747465299</c:v>
                </c:pt>
                <c:pt idx="1997">
                  <c:v>1.39360890815559</c:v>
                </c:pt>
                <c:pt idx="1998">
                  <c:v>1.3929278325418599</c:v>
                </c:pt>
                <c:pt idx="1999">
                  <c:v>1.39208249751541</c:v>
                </c:pt>
                <c:pt idx="2000">
                  <c:v>1.39174296129033</c:v>
                </c:pt>
                <c:pt idx="2001">
                  <c:v>1.3917579850171</c:v>
                </c:pt>
                <c:pt idx="2002">
                  <c:v>1.3918681590134401</c:v>
                </c:pt>
                <c:pt idx="2003">
                  <c:v>1.3906312055090999</c:v>
                </c:pt>
                <c:pt idx="2004">
                  <c:v>1.3902626234122599</c:v>
                </c:pt>
                <c:pt idx="2005">
                  <c:v>1.3899080634604</c:v>
                </c:pt>
                <c:pt idx="2006">
                  <c:v>1.39030368826544</c:v>
                </c:pt>
                <c:pt idx="2007">
                  <c:v>1.39124517514324</c:v>
                </c:pt>
                <c:pt idx="2008">
                  <c:v>1.3913393238310201</c:v>
                </c:pt>
                <c:pt idx="2009">
                  <c:v>1.39130326688676</c:v>
                </c:pt>
                <c:pt idx="2010">
                  <c:v>1.39097875438846</c:v>
                </c:pt>
                <c:pt idx="2011">
                  <c:v>1.3904569302785299</c:v>
                </c:pt>
                <c:pt idx="2012">
                  <c:v>1.3905180267674</c:v>
                </c:pt>
                <c:pt idx="2013">
                  <c:v>1.39032371990114</c:v>
                </c:pt>
                <c:pt idx="2014">
                  <c:v>1.39012640828951</c:v>
                </c:pt>
                <c:pt idx="2015">
                  <c:v>1.38981992426333</c:v>
                </c:pt>
                <c:pt idx="2016">
                  <c:v>1.3898649954436499</c:v>
                </c:pt>
                <c:pt idx="2017">
                  <c:v>1.3902245633044299</c:v>
                </c:pt>
                <c:pt idx="2018">
                  <c:v>1.3895464924360601</c:v>
                </c:pt>
                <c:pt idx="2019">
                  <c:v>1.3895134402371601</c:v>
                </c:pt>
                <c:pt idx="2020">
                  <c:v>1.3891779103392199</c:v>
                </c:pt>
                <c:pt idx="2021">
                  <c:v>1.38917991350279</c:v>
                </c:pt>
                <c:pt idx="2022">
                  <c:v>1.38974180088411</c:v>
                </c:pt>
                <c:pt idx="2023">
                  <c:v>1.3902496028490501</c:v>
                </c:pt>
                <c:pt idx="2024">
                  <c:v>1.39076541746827</c:v>
                </c:pt>
                <c:pt idx="2025">
                  <c:v>1.3921676319671299</c:v>
                </c:pt>
                <c:pt idx="2026">
                  <c:v>1.39200036780905</c:v>
                </c:pt>
                <c:pt idx="2027">
                  <c:v>1.39171892332749</c:v>
                </c:pt>
                <c:pt idx="2028">
                  <c:v>1.39156367815083</c:v>
                </c:pt>
                <c:pt idx="2029">
                  <c:v>1.3923429087794801</c:v>
                </c:pt>
                <c:pt idx="2030">
                  <c:v>1.3927535573112899</c:v>
                </c:pt>
                <c:pt idx="2031">
                  <c:v>1.39290780090616</c:v>
                </c:pt>
                <c:pt idx="2032">
                  <c:v>1.39312514415348</c:v>
                </c:pt>
                <c:pt idx="2033">
                  <c:v>1.39464153897581</c:v>
                </c:pt>
                <c:pt idx="2034">
                  <c:v>1.3945373744701799</c:v>
                </c:pt>
                <c:pt idx="2035">
                  <c:v>1.3945413807973199</c:v>
                </c:pt>
                <c:pt idx="2036">
                  <c:v>1.3946185025947599</c:v>
                </c:pt>
                <c:pt idx="2037">
                  <c:v>1.3947757509349901</c:v>
                </c:pt>
                <c:pt idx="2038">
                  <c:v>1.3944852922173701</c:v>
                </c:pt>
                <c:pt idx="2039">
                  <c:v>1.3944362147099101</c:v>
                </c:pt>
                <c:pt idx="2040">
                  <c:v>1.3944933048716499</c:v>
                </c:pt>
                <c:pt idx="2041">
                  <c:v>1.3943380596949899</c:v>
                </c:pt>
                <c:pt idx="2042">
                  <c:v>1.39450031594414</c:v>
                </c:pt>
                <c:pt idx="2043">
                  <c:v>1.3942699521336199</c:v>
                </c:pt>
                <c:pt idx="2044">
                  <c:v>1.3938432782932499</c:v>
                </c:pt>
                <c:pt idx="2045">
                  <c:v>1.3936018970830899</c:v>
                </c:pt>
                <c:pt idx="2046">
                  <c:v>1.39125919728823</c:v>
                </c:pt>
                <c:pt idx="2047">
                  <c:v>1.3897958863005</c:v>
                </c:pt>
                <c:pt idx="2048">
                  <c:v>1.38982493217226</c:v>
                </c:pt>
                <c:pt idx="2049">
                  <c:v>1.38925703530022</c:v>
                </c:pt>
                <c:pt idx="2050">
                  <c:v>1.38917490559386</c:v>
                </c:pt>
                <c:pt idx="2051">
                  <c:v>1.38975181670196</c:v>
                </c:pt>
                <c:pt idx="2052">
                  <c:v>1.38999019316677</c:v>
                </c:pt>
                <c:pt idx="2053">
                  <c:v>1.3915603870531199</c:v>
                </c:pt>
                <c:pt idx="2054">
                  <c:v>1.3892897493135801</c:v>
                </c:pt>
                <c:pt idx="2055">
                  <c:v>1.3868556101773699</c:v>
                </c:pt>
                <c:pt idx="2056">
                  <c:v>1.38216050794046</c:v>
                </c:pt>
                <c:pt idx="2057">
                  <c:v>1.3812051950008699</c:v>
                </c:pt>
                <c:pt idx="2058">
                  <c:v>1.3711584263666801</c:v>
                </c:pt>
                <c:pt idx="2059">
                  <c:v>1.3729749721386499</c:v>
                </c:pt>
                <c:pt idx="2060">
                  <c:v>1.37087037826509</c:v>
                </c:pt>
                <c:pt idx="2061">
                  <c:v>1.3671005366123199</c:v>
                </c:pt>
                <c:pt idx="2062">
                  <c:v>1.3642763074142501</c:v>
                </c:pt>
                <c:pt idx="2063">
                  <c:v>1.3619874403443899</c:v>
                </c:pt>
                <c:pt idx="2064">
                  <c:v>1.36016604527778</c:v>
                </c:pt>
                <c:pt idx="2065">
                  <c:v>1.35935723889713</c:v>
                </c:pt>
                <c:pt idx="2066">
                  <c:v>1.35969415946008</c:v>
                </c:pt>
                <c:pt idx="2067">
                  <c:v>1.3605502529372799</c:v>
                </c:pt>
                <c:pt idx="2068">
                  <c:v>1.36188709856277</c:v>
                </c:pt>
                <c:pt idx="2069">
                  <c:v>1.36160337598345</c:v>
                </c:pt>
                <c:pt idx="2070">
                  <c:v>1.3621225488977</c:v>
                </c:pt>
                <c:pt idx="2071">
                  <c:v>1.3632318253710201</c:v>
                </c:pt>
                <c:pt idx="2072">
                  <c:v>1.36822444779422</c:v>
                </c:pt>
                <c:pt idx="2073">
                  <c:v>1.3680163008442501</c:v>
                </c:pt>
                <c:pt idx="2074">
                  <c:v>1.3688663149003999</c:v>
                </c:pt>
                <c:pt idx="2075">
                  <c:v>1.3698489621293199</c:v>
                </c:pt>
                <c:pt idx="2076">
                  <c:v>1.3691857962654701</c:v>
                </c:pt>
                <c:pt idx="2077">
                  <c:v>1.3701707438381501</c:v>
                </c:pt>
                <c:pt idx="2078">
                  <c:v>1.3704009271725801</c:v>
                </c:pt>
                <c:pt idx="2079">
                  <c:v>1.36971235299189</c:v>
                </c:pt>
                <c:pt idx="2080">
                  <c:v>1.36954342015846</c:v>
                </c:pt>
                <c:pt idx="2081">
                  <c:v>1.3697706397589799</c:v>
                </c:pt>
                <c:pt idx="2082">
                  <c:v>1.37043451615701</c:v>
                </c:pt>
                <c:pt idx="2083">
                  <c:v>1.37053133146506</c:v>
                </c:pt>
                <c:pt idx="2084">
                  <c:v>1.37013517903111</c:v>
                </c:pt>
                <c:pt idx="2085">
                  <c:v>1.3691887599993899</c:v>
                </c:pt>
                <c:pt idx="2086">
                  <c:v>1.36849524626216</c:v>
                </c:pt>
                <c:pt idx="2087">
                  <c:v>1.36747473388244</c:v>
                </c:pt>
                <c:pt idx="2088">
                  <c:v>1.3676140293766701</c:v>
                </c:pt>
                <c:pt idx="2089">
                  <c:v>1.3675932832392399</c:v>
                </c:pt>
                <c:pt idx="2090">
                  <c:v>1.3679844961166501</c:v>
                </c:pt>
                <c:pt idx="2091">
                  <c:v>1.36802104883499</c:v>
                </c:pt>
                <c:pt idx="2092">
                  <c:v>1.3686256505546299</c:v>
                </c:pt>
                <c:pt idx="2093">
                  <c:v>1.36839843095411</c:v>
                </c:pt>
                <c:pt idx="2094">
                  <c:v>1.3685031495526101</c:v>
                </c:pt>
                <c:pt idx="2095">
                  <c:v>1.36901785134335</c:v>
                </c:pt>
                <c:pt idx="2096">
                  <c:v>1.36882323281595</c:v>
                </c:pt>
                <c:pt idx="2097">
                  <c:v>1.3695236619323301</c:v>
                </c:pt>
                <c:pt idx="2098">
                  <c:v>1.3692915027752799</c:v>
                </c:pt>
                <c:pt idx="2099">
                  <c:v>1.3700146538517</c:v>
                </c:pt>
                <c:pt idx="2100">
                  <c:v>1.3708464751718601</c:v>
                </c:pt>
                <c:pt idx="2101">
                  <c:v>1.37149059334376</c:v>
                </c:pt>
                <c:pt idx="2102">
                  <c:v>1.37248048047297</c:v>
                </c:pt>
                <c:pt idx="2103">
                  <c:v>1.3730732272569299</c:v>
                </c:pt>
                <c:pt idx="2104">
                  <c:v>1.3737766201072299</c:v>
                </c:pt>
                <c:pt idx="2105">
                  <c:v>1.3742646482926899</c:v>
                </c:pt>
                <c:pt idx="2106">
                  <c:v>1.3746044897821601</c:v>
                </c:pt>
                <c:pt idx="2107">
                  <c:v>1.37509350587892</c:v>
                </c:pt>
                <c:pt idx="2108">
                  <c:v>1.37640446418278</c:v>
                </c:pt>
                <c:pt idx="2109">
                  <c:v>1.3778912706992099</c:v>
                </c:pt>
                <c:pt idx="2110">
                  <c:v>1.3785798448799</c:v>
                </c:pt>
                <c:pt idx="2111">
                  <c:v>1.3792842256415101</c:v>
                </c:pt>
                <c:pt idx="2112">
                  <c:v>1.38031560504559</c:v>
                </c:pt>
                <c:pt idx="2113">
                  <c:v>1.38129561306174</c:v>
                </c:pt>
                <c:pt idx="2114">
                  <c:v>1.3815742040501999</c:v>
                </c:pt>
                <c:pt idx="2115">
                  <c:v>1.3819515861693199</c:v>
                </c:pt>
                <c:pt idx="2116">
                  <c:v>1.3821066882444599</c:v>
                </c:pt>
                <c:pt idx="2117">
                  <c:v>1.3845478170830601</c:v>
                </c:pt>
                <c:pt idx="2118">
                  <c:v>1.3852008264567199</c:v>
                </c:pt>
                <c:pt idx="2119">
                  <c:v>1.38499040134841</c:v>
                </c:pt>
                <c:pt idx="2120">
                  <c:v>1.3854369372590001</c:v>
                </c:pt>
                <c:pt idx="2121">
                  <c:v>1.3855515349705601</c:v>
                </c:pt>
                <c:pt idx="2122">
                  <c:v>1.3863942233150901</c:v>
                </c:pt>
                <c:pt idx="2123">
                  <c:v>1.3873485456372601</c:v>
                </c:pt>
                <c:pt idx="2124">
                  <c:v>1.3882011130948499</c:v>
                </c:pt>
                <c:pt idx="2125">
                  <c:v>1.38871285115167</c:v>
                </c:pt>
                <c:pt idx="2126">
                  <c:v>1.38922458920849</c:v>
                </c:pt>
                <c:pt idx="2127">
                  <c:v>1.3900396160364299</c:v>
                </c:pt>
                <c:pt idx="2128">
                  <c:v>1.3914355347126499</c:v>
                </c:pt>
                <c:pt idx="2129">
                  <c:v>1.3929203654064699</c:v>
                </c:pt>
                <c:pt idx="2130">
                  <c:v>1.39506512085309</c:v>
                </c:pt>
                <c:pt idx="2131">
                  <c:v>1.39628519131674</c:v>
                </c:pt>
                <c:pt idx="2132">
                  <c:v>1.3980713349590701</c:v>
                </c:pt>
                <c:pt idx="2133">
                  <c:v>1.3989772496272199</c:v>
                </c:pt>
                <c:pt idx="2134">
                  <c:v>1.3988596881817299</c:v>
                </c:pt>
                <c:pt idx="2135">
                  <c:v>1.39743018052109</c:v>
                </c:pt>
                <c:pt idx="2136">
                  <c:v>1.39494360776238</c:v>
                </c:pt>
                <c:pt idx="2137">
                  <c:v>1.3946373552573399</c:v>
                </c:pt>
                <c:pt idx="2138">
                  <c:v>1.3956736742179601</c:v>
                </c:pt>
                <c:pt idx="2139">
                  <c:v>1.3967139448238</c:v>
                </c:pt>
                <c:pt idx="2140">
                  <c:v>1.39790339003695</c:v>
                </c:pt>
                <c:pt idx="2141">
                  <c:v>1.3985830730158899</c:v>
                </c:pt>
                <c:pt idx="2142">
                  <c:v>1.3992064450503501</c:v>
                </c:pt>
                <c:pt idx="2143">
                  <c:v>1.4000441938383399</c:v>
                </c:pt>
                <c:pt idx="2144">
                  <c:v>1.4006942394780799</c:v>
                </c:pt>
                <c:pt idx="2145">
                  <c:v>1.40022794534137</c:v>
                </c:pt>
                <c:pt idx="2146">
                  <c:v>1.39882609919731</c:v>
                </c:pt>
                <c:pt idx="2147">
                  <c:v>1.39873619926841</c:v>
                </c:pt>
                <c:pt idx="2148">
                  <c:v>1.3991135813875299</c:v>
                </c:pt>
                <c:pt idx="2149">
                  <c:v>1.39957888761294</c:v>
                </c:pt>
                <c:pt idx="2150">
                  <c:v>1.39963223482349</c:v>
                </c:pt>
                <c:pt idx="2151">
                  <c:v>1.40011828718634</c:v>
                </c:pt>
                <c:pt idx="2152">
                  <c:v>1.4003445188755499</c:v>
                </c:pt>
                <c:pt idx="2153">
                  <c:v>1.4005440769594799</c:v>
                </c:pt>
                <c:pt idx="2154">
                  <c:v>1.4011763401957</c:v>
                </c:pt>
                <c:pt idx="2155">
                  <c:v>1.40112200507384</c:v>
                </c:pt>
                <c:pt idx="2156">
                  <c:v>1.4008068613670399</c:v>
                </c:pt>
                <c:pt idx="2157">
                  <c:v>1.4000580245966301</c:v>
                </c:pt>
                <c:pt idx="2158">
                  <c:v>1.40060335163788</c:v>
                </c:pt>
                <c:pt idx="2159">
                  <c:v>1.40172067932564</c:v>
                </c:pt>
                <c:pt idx="2160">
                  <c:v>1.4016811628733701</c:v>
                </c:pt>
                <c:pt idx="2161">
                  <c:v>1.4025841138076001</c:v>
                </c:pt>
                <c:pt idx="2162">
                  <c:v>1.4060900856516301</c:v>
                </c:pt>
                <c:pt idx="2163">
                  <c:v>1.41044628757601</c:v>
                </c:pt>
                <c:pt idx="2164">
                  <c:v>1.4116401441322499</c:v>
                </c:pt>
                <c:pt idx="2165">
                  <c:v>1.41330035090578</c:v>
                </c:pt>
                <c:pt idx="2166">
                  <c:v>1.42112619844673</c:v>
                </c:pt>
                <c:pt idx="2167">
                  <c:v>1.4213075554202299</c:v>
                </c:pt>
                <c:pt idx="2168">
                  <c:v>1.4225431743605901</c:v>
                </c:pt>
                <c:pt idx="2169">
                  <c:v>1.42274446067184</c:v>
                </c:pt>
                <c:pt idx="2170">
                  <c:v>1.4222571883639099</c:v>
                </c:pt>
                <c:pt idx="2171">
                  <c:v>1.42250431215198</c:v>
                </c:pt>
                <c:pt idx="2172">
                  <c:v>1.4220768278572899</c:v>
                </c:pt>
                <c:pt idx="2173">
                  <c:v>1.42246544994337</c:v>
                </c:pt>
                <c:pt idx="2174">
                  <c:v>1.4233004891950001</c:v>
                </c:pt>
                <c:pt idx="2175">
                  <c:v>1.4236721713439999</c:v>
                </c:pt>
                <c:pt idx="2176">
                  <c:v>1.4247981789267401</c:v>
                </c:pt>
                <c:pt idx="2177">
                  <c:v>1.42550865981745</c:v>
                </c:pt>
                <c:pt idx="2178">
                  <c:v>1.4263088227280201</c:v>
                </c:pt>
                <c:pt idx="2179">
                  <c:v>1.42681403143992</c:v>
                </c:pt>
                <c:pt idx="2180">
                  <c:v>1.4327013379539</c:v>
                </c:pt>
                <c:pt idx="2181">
                  <c:v>1.43405311560282</c:v>
                </c:pt>
                <c:pt idx="2182">
                  <c:v>1.43467801281479</c:v>
                </c:pt>
                <c:pt idx="2183">
                  <c:v>1.4353159078887601</c:v>
                </c:pt>
                <c:pt idx="2184">
                  <c:v>1.4338341516197499</c:v>
                </c:pt>
                <c:pt idx="2185">
                  <c:v>1.4321037756057</c:v>
                </c:pt>
                <c:pt idx="2186">
                  <c:v>1.4320788080372</c:v>
                </c:pt>
                <c:pt idx="2187">
                  <c:v>1.43313843164415</c:v>
                </c:pt>
                <c:pt idx="2188">
                  <c:v>1.4334969659277501</c:v>
                </c:pt>
                <c:pt idx="2189">
                  <c:v>1.43377760139764</c:v>
                </c:pt>
                <c:pt idx="2190">
                  <c:v>1.4341850721154801</c:v>
                </c:pt>
                <c:pt idx="2191">
                  <c:v>1.43478129765116</c:v>
                </c:pt>
                <c:pt idx="2192">
                  <c:v>1.4357859926074199</c:v>
                </c:pt>
                <c:pt idx="2193">
                  <c:v>1.43642616106364</c:v>
                </c:pt>
                <c:pt idx="2194">
                  <c:v>1.4367597277787401</c:v>
                </c:pt>
                <c:pt idx="2195">
                  <c:v>1.4374538261829199</c:v>
                </c:pt>
                <c:pt idx="2196">
                  <c:v>1.43822182858984</c:v>
                </c:pt>
                <c:pt idx="2197">
                  <c:v>1.44034806672292</c:v>
                </c:pt>
                <c:pt idx="2198">
                  <c:v>1.4415894542285199</c:v>
                </c:pt>
                <c:pt idx="2199">
                  <c:v>1.44196097164774</c:v>
                </c:pt>
                <c:pt idx="2200">
                  <c:v>1.4397020264509199</c:v>
                </c:pt>
                <c:pt idx="2201">
                  <c:v>1.4382905435839699</c:v>
                </c:pt>
                <c:pt idx="2202">
                  <c:v>1.4387735750887101</c:v>
                </c:pt>
                <c:pt idx="2203">
                  <c:v>1.4391829069411799</c:v>
                </c:pt>
                <c:pt idx="2204">
                  <c:v>1.4400185016473299</c:v>
                </c:pt>
                <c:pt idx="2205">
                  <c:v>1.4401400064794501</c:v>
                </c:pt>
                <c:pt idx="2206">
                  <c:v>1.44436329935445</c:v>
                </c:pt>
                <c:pt idx="2207">
                  <c:v>1.44459909350909</c:v>
                </c:pt>
                <c:pt idx="2208">
                  <c:v>1.44523504492972</c:v>
                </c:pt>
                <c:pt idx="2209">
                  <c:v>1.44532589513266</c:v>
                </c:pt>
                <c:pt idx="2210">
                  <c:v>1.4460127626010899</c:v>
                </c:pt>
                <c:pt idx="2211">
                  <c:v>1.44671161031606</c:v>
                </c:pt>
                <c:pt idx="2212">
                  <c:v>1.44691527450728</c:v>
                </c:pt>
                <c:pt idx="2213">
                  <c:v>1.4473385765517801</c:v>
                </c:pt>
                <c:pt idx="2214">
                  <c:v>1.4475252687270601</c:v>
                </c:pt>
                <c:pt idx="2215">
                  <c:v>1.4478217798289901</c:v>
                </c:pt>
                <c:pt idx="2216">
                  <c:v>1.44822511479591</c:v>
                </c:pt>
                <c:pt idx="2217">
                  <c:v>1.4483089765217101</c:v>
                </c:pt>
                <c:pt idx="2218">
                  <c:v>1.44824308516573</c:v>
                </c:pt>
                <c:pt idx="2219">
                  <c:v>1.4480484061594101</c:v>
                </c:pt>
                <c:pt idx="2220">
                  <c:v>1.44717784157733</c:v>
                </c:pt>
                <c:pt idx="2221">
                  <c:v>1.4482920045057699</c:v>
                </c:pt>
                <c:pt idx="2222">
                  <c:v>1.4484257839254999</c:v>
                </c:pt>
                <c:pt idx="2223">
                  <c:v>1.44884309584672</c:v>
                </c:pt>
                <c:pt idx="2224">
                  <c:v>1.44919451641196</c:v>
                </c:pt>
                <c:pt idx="2225">
                  <c:v>1.4495619106392601</c:v>
                </c:pt>
                <c:pt idx="2226">
                  <c:v>1.4498833805881499</c:v>
                </c:pt>
                <c:pt idx="2227">
                  <c:v>1.44928836167655</c:v>
                </c:pt>
                <c:pt idx="2228">
                  <c:v>1.44871630490415</c:v>
                </c:pt>
                <c:pt idx="2229">
                  <c:v>1.44695221360079</c:v>
                </c:pt>
                <c:pt idx="2230">
                  <c:v>1.44697077111969</c:v>
                </c:pt>
                <c:pt idx="2231">
                  <c:v>1.45051330380803</c:v>
                </c:pt>
                <c:pt idx="2232">
                  <c:v>1.45203104105851</c:v>
                </c:pt>
                <c:pt idx="2233">
                  <c:v>1.4522182553499601</c:v>
                </c:pt>
                <c:pt idx="2234">
                  <c:v>1.4535972475586401</c:v>
                </c:pt>
                <c:pt idx="2235">
                  <c:v>1.45554285537782</c:v>
                </c:pt>
                <c:pt idx="2236">
                  <c:v>1.4566427368379</c:v>
                </c:pt>
                <c:pt idx="2237">
                  <c:v>1.4567128567852601</c:v>
                </c:pt>
                <c:pt idx="2238">
                  <c:v>1.4569272234814901</c:v>
                </c:pt>
                <c:pt idx="2239">
                  <c:v>1.4577776782716501</c:v>
                </c:pt>
                <c:pt idx="2240">
                  <c:v>1.4583266172881599</c:v>
                </c:pt>
                <c:pt idx="2241">
                  <c:v>1.45895368996029</c:v>
                </c:pt>
                <c:pt idx="2242">
                  <c:v>1.4590408390377301</c:v>
                </c:pt>
                <c:pt idx="2243">
                  <c:v>1.4617230566664401</c:v>
                </c:pt>
                <c:pt idx="2244">
                  <c:v>1.46193401760353</c:v>
                </c:pt>
                <c:pt idx="2245">
                  <c:v>1.4617638878155499</c:v>
                </c:pt>
                <c:pt idx="2246">
                  <c:v>1.46367809097283</c:v>
                </c:pt>
                <c:pt idx="2247">
                  <c:v>1.4635614305467901</c:v>
                </c:pt>
                <c:pt idx="2248">
                  <c:v>1.4648466395736599</c:v>
                </c:pt>
                <c:pt idx="2249">
                  <c:v>1.46993692282988</c:v>
                </c:pt>
                <c:pt idx="2250">
                  <c:v>1.4738304645489799</c:v>
                </c:pt>
                <c:pt idx="2251">
                  <c:v>1.4740550358691</c:v>
                </c:pt>
                <c:pt idx="2252">
                  <c:v>1.4730498118647199</c:v>
                </c:pt>
                <c:pt idx="2253">
                  <c:v>1.47118324504808</c:v>
                </c:pt>
                <c:pt idx="2254">
                  <c:v>1.4743389095724699</c:v>
                </c:pt>
                <c:pt idx="2255">
                  <c:v>1.4760197918776601</c:v>
                </c:pt>
                <c:pt idx="2256">
                  <c:v>1.47571841911039</c:v>
                </c:pt>
                <c:pt idx="2257">
                  <c:v>1.4767741959660601</c:v>
                </c:pt>
                <c:pt idx="2258">
                  <c:v>1.48176142917927</c:v>
                </c:pt>
                <c:pt idx="2259">
                  <c:v>1.4856608039196699</c:v>
                </c:pt>
                <c:pt idx="2260">
                  <c:v>1.4843124038286899</c:v>
                </c:pt>
                <c:pt idx="2261">
                  <c:v>1.48443295293559</c:v>
                </c:pt>
                <c:pt idx="2262">
                  <c:v>1.4853205443437201</c:v>
                </c:pt>
                <c:pt idx="2263">
                  <c:v>1.4845729454468399</c:v>
                </c:pt>
                <c:pt idx="2264">
                  <c:v>1.48419088255156</c:v>
                </c:pt>
                <c:pt idx="2265">
                  <c:v>1.48360952476179</c:v>
                </c:pt>
                <c:pt idx="2266">
                  <c:v>1.4845398916594601</c:v>
                </c:pt>
                <c:pt idx="2267">
                  <c:v>1.4865347849447501</c:v>
                </c:pt>
                <c:pt idx="2268">
                  <c:v>1.4856073345577301</c:v>
                </c:pt>
                <c:pt idx="2269">
                  <c:v>1.4861041135386199</c:v>
                </c:pt>
                <c:pt idx="2270">
                  <c:v>1.4922686448846301</c:v>
                </c:pt>
                <c:pt idx="2271">
                  <c:v>1.4909474655597199</c:v>
                </c:pt>
                <c:pt idx="2272">
                  <c:v>1.5011533084977999</c:v>
                </c:pt>
                <c:pt idx="2273">
                  <c:v>1.50643510928677</c:v>
                </c:pt>
                <c:pt idx="2274">
                  <c:v>1.51043656189995</c:v>
                </c:pt>
                <c:pt idx="2275">
                  <c:v>1.5124975627599999</c:v>
                </c:pt>
                <c:pt idx="2276">
                  <c:v>1.5145770348541601</c:v>
                </c:pt>
                <c:pt idx="2277">
                  <c:v>1.5117227430970499</c:v>
                </c:pt>
                <c:pt idx="2278">
                  <c:v>1.5128183789316101</c:v>
                </c:pt>
                <c:pt idx="2279">
                  <c:v>1.5122185499077201</c:v>
                </c:pt>
                <c:pt idx="2280">
                  <c:v>1.5134920928919899</c:v>
                </c:pt>
                <c:pt idx="2281">
                  <c:v>1.51668081120375</c:v>
                </c:pt>
                <c:pt idx="2282">
                  <c:v>1.51860279172277</c:v>
                </c:pt>
                <c:pt idx="2283">
                  <c:v>1.5185590440629999</c:v>
                </c:pt>
                <c:pt idx="2284">
                  <c:v>1.5162209746911099</c:v>
                </c:pt>
                <c:pt idx="2285">
                  <c:v>1.51616653315896</c:v>
                </c:pt>
                <c:pt idx="2286">
                  <c:v>1.5163988818408201</c:v>
                </c:pt>
                <c:pt idx="2287">
                  <c:v>1.51691899290692</c:v>
                </c:pt>
                <c:pt idx="2288">
                  <c:v>1.5267456894603699</c:v>
                </c:pt>
                <c:pt idx="2289">
                  <c:v>1.53314354165846</c:v>
                </c:pt>
                <c:pt idx="2290">
                  <c:v>1.5335265767239601</c:v>
                </c:pt>
                <c:pt idx="2291">
                  <c:v>1.5373433169959101</c:v>
                </c:pt>
                <c:pt idx="2292">
                  <c:v>1.5470504366126701</c:v>
                </c:pt>
                <c:pt idx="2293">
                  <c:v>1.55574844354418</c:v>
                </c:pt>
                <c:pt idx="2294">
                  <c:v>1.5518762895698599</c:v>
                </c:pt>
                <c:pt idx="2295">
                  <c:v>1.54922809789875</c:v>
                </c:pt>
                <c:pt idx="2296">
                  <c:v>1.5489092260675701</c:v>
                </c:pt>
                <c:pt idx="2297">
                  <c:v>1.5511831322051399</c:v>
                </c:pt>
                <c:pt idx="2298">
                  <c:v>1.5537875762164901</c:v>
                </c:pt>
                <c:pt idx="2299">
                  <c:v>1.5579562421069899</c:v>
                </c:pt>
                <c:pt idx="2300">
                  <c:v>1.5566768661014201</c:v>
                </c:pt>
                <c:pt idx="2301">
                  <c:v>1.5598655844131799</c:v>
                </c:pt>
                <c:pt idx="2302">
                  <c:v>1.56690215244384</c:v>
                </c:pt>
                <c:pt idx="2303">
                  <c:v>1.58070696952526</c:v>
                </c:pt>
                <c:pt idx="2304">
                  <c:v>1.58144999671633</c:v>
                </c:pt>
                <c:pt idx="2305">
                  <c:v>1.5818658386386</c:v>
                </c:pt>
                <c:pt idx="2306">
                  <c:v>1.5837529588340999</c:v>
                </c:pt>
                <c:pt idx="2307">
                  <c:v>1.5859714860437899</c:v>
                </c:pt>
                <c:pt idx="2308">
                  <c:v>1.58715990737496</c:v>
                </c:pt>
                <c:pt idx="2309">
                  <c:v>1.58644643240172</c:v>
                </c:pt>
                <c:pt idx="2310">
                  <c:v>1.58612769062373</c:v>
                </c:pt>
                <c:pt idx="2311">
                  <c:v>1.58380045346989</c:v>
                </c:pt>
                <c:pt idx="2312">
                  <c:v>1.5813338987177299</c:v>
                </c:pt>
                <c:pt idx="2313">
                  <c:v>1.5814331097347101</c:v>
                </c:pt>
                <c:pt idx="2314">
                  <c:v>1.5812568518641099</c:v>
                </c:pt>
                <c:pt idx="2315">
                  <c:v>1.5807228010705301</c:v>
                </c:pt>
                <c:pt idx="2316">
                  <c:v>1.58021302531302</c:v>
                </c:pt>
                <c:pt idx="2317">
                  <c:v>1.5849266040563601</c:v>
                </c:pt>
                <c:pt idx="2318">
                  <c:v>1.58429017593673</c:v>
                </c:pt>
                <c:pt idx="2319">
                  <c:v>1.5849339921108101</c:v>
                </c:pt>
                <c:pt idx="2320">
                  <c:v>1.5852580110705501</c:v>
                </c:pt>
                <c:pt idx="2321">
                  <c:v>1.5847514016221</c:v>
                </c:pt>
                <c:pt idx="2322">
                  <c:v>1.58531183832445</c:v>
                </c:pt>
                <c:pt idx="2323">
                  <c:v>1.58452448280664</c:v>
                </c:pt>
                <c:pt idx="2324">
                  <c:v>1.58276612584596</c:v>
                </c:pt>
                <c:pt idx="2325">
                  <c:v>1.58066686294393</c:v>
                </c:pt>
                <c:pt idx="2326">
                  <c:v>1.5772071425855201</c:v>
                </c:pt>
                <c:pt idx="2327">
                  <c:v>1.57516698411913</c:v>
                </c:pt>
                <c:pt idx="2328">
                  <c:v>1.57220965146377</c:v>
                </c:pt>
                <c:pt idx="2329">
                  <c:v>1.57327669761458</c:v>
                </c:pt>
                <c:pt idx="2330">
                  <c:v>1.5734698424668101</c:v>
                </c:pt>
                <c:pt idx="2331">
                  <c:v>1.5752563900257099</c:v>
                </c:pt>
                <c:pt idx="2332">
                  <c:v>1.57430122548249</c:v>
                </c:pt>
                <c:pt idx="2333">
                  <c:v>1.57977587776747</c:v>
                </c:pt>
                <c:pt idx="2334">
                  <c:v>1.5792552183623301</c:v>
                </c:pt>
                <c:pt idx="2335">
                  <c:v>1.5794954412992599</c:v>
                </c:pt>
                <c:pt idx="2336">
                  <c:v>1.58173166422909</c:v>
                </c:pt>
                <c:pt idx="2337">
                  <c:v>1.58635007764293</c:v>
                </c:pt>
                <c:pt idx="2338">
                  <c:v>1.59363288547883</c:v>
                </c:pt>
                <c:pt idx="2339">
                  <c:v>1.60250965900624</c:v>
                </c:pt>
                <c:pt idx="2340">
                  <c:v>1.60130883259396</c:v>
                </c:pt>
                <c:pt idx="2341">
                  <c:v>1.59646076356156</c:v>
                </c:pt>
                <c:pt idx="2342">
                  <c:v>1.5964228119974799</c:v>
                </c:pt>
                <c:pt idx="2343">
                  <c:v>1.59531443170284</c:v>
                </c:pt>
                <c:pt idx="2344">
                  <c:v>1.59256634921639</c:v>
                </c:pt>
                <c:pt idx="2345">
                  <c:v>1.5955499260235599</c:v>
                </c:pt>
                <c:pt idx="2346">
                  <c:v>1.5948531742316701</c:v>
                </c:pt>
                <c:pt idx="2347">
                  <c:v>1.59356476728689</c:v>
                </c:pt>
                <c:pt idx="2348">
                  <c:v>1.5935540629995799</c:v>
                </c:pt>
                <c:pt idx="2349">
                  <c:v>1.59354919741444</c:v>
                </c:pt>
                <c:pt idx="2350">
                  <c:v>1.59369338554518</c:v>
                </c:pt>
                <c:pt idx="2351">
                  <c:v>1.5943252688240099</c:v>
                </c:pt>
                <c:pt idx="2352">
                  <c:v>1.5955763128995399</c:v>
                </c:pt>
                <c:pt idx="2353">
                  <c:v>1.5967467812549601</c:v>
                </c:pt>
                <c:pt idx="2354">
                  <c:v>1.5978947967508299</c:v>
                </c:pt>
                <c:pt idx="2355">
                  <c:v>1.60215274931758</c:v>
                </c:pt>
                <c:pt idx="2356">
                  <c:v>1.6068147411789799</c:v>
                </c:pt>
                <c:pt idx="2357">
                  <c:v>1.60746742003957</c:v>
                </c:pt>
                <c:pt idx="2358">
                  <c:v>1.6105064559842299</c:v>
                </c:pt>
                <c:pt idx="2359">
                  <c:v>1.61314242388253</c:v>
                </c:pt>
                <c:pt idx="2360">
                  <c:v>1.6149800256745599</c:v>
                </c:pt>
                <c:pt idx="2361">
                  <c:v>1.61904761357364</c:v>
                </c:pt>
                <c:pt idx="2362">
                  <c:v>1.6209007553385499</c:v>
                </c:pt>
                <c:pt idx="2363">
                  <c:v>1.6178762881184601</c:v>
                </c:pt>
                <c:pt idx="2364">
                  <c:v>1.6176835078481999</c:v>
                </c:pt>
                <c:pt idx="2365">
                  <c:v>1.61581337933553</c:v>
                </c:pt>
                <c:pt idx="2366">
                  <c:v>1.61849762093579</c:v>
                </c:pt>
                <c:pt idx="2367">
                  <c:v>1.61881145077918</c:v>
                </c:pt>
                <c:pt idx="2368">
                  <c:v>1.61939626680132</c:v>
                </c:pt>
                <c:pt idx="2369">
                  <c:v>1.6210586009888099</c:v>
                </c:pt>
                <c:pt idx="2370">
                  <c:v>1.6208465248489099</c:v>
                </c:pt>
                <c:pt idx="2371">
                  <c:v>1.62165091465227</c:v>
                </c:pt>
                <c:pt idx="2372">
                  <c:v>1.6215020329176899</c:v>
                </c:pt>
                <c:pt idx="2373">
                  <c:v>1.62177837455453</c:v>
                </c:pt>
                <c:pt idx="2374">
                  <c:v>1.6223010672629701</c:v>
                </c:pt>
                <c:pt idx="2375">
                  <c:v>1.6231375898147899</c:v>
                </c:pt>
                <c:pt idx="2376">
                  <c:v>1.6235563866365099</c:v>
                </c:pt>
                <c:pt idx="2377">
                  <c:v>1.6242783023854599</c:v>
                </c:pt>
                <c:pt idx="2378">
                  <c:v>1.62450858708282</c:v>
                </c:pt>
                <c:pt idx="2379">
                  <c:v>1.6261216510559899</c:v>
                </c:pt>
                <c:pt idx="2380">
                  <c:v>1.6259877646040299</c:v>
                </c:pt>
                <c:pt idx="2381">
                  <c:v>1.62587529998439</c:v>
                </c:pt>
                <c:pt idx="2382">
                  <c:v>1.6256364465541</c:v>
                </c:pt>
                <c:pt idx="2383">
                  <c:v>1.6242932976680799</c:v>
                </c:pt>
                <c:pt idx="2384">
                  <c:v>1.62377917369256</c:v>
                </c:pt>
                <c:pt idx="2385">
                  <c:v>1.62354674681197</c:v>
                </c:pt>
                <c:pt idx="2386">
                  <c:v>1.6229994189963699</c:v>
                </c:pt>
                <c:pt idx="2387">
                  <c:v>1.62255063160941</c:v>
                </c:pt>
                <c:pt idx="2388">
                  <c:v>1.62143669632914</c:v>
                </c:pt>
                <c:pt idx="2389">
                  <c:v>1.6212481842047799</c:v>
                </c:pt>
                <c:pt idx="2390">
                  <c:v>1.6227027266188301</c:v>
                </c:pt>
                <c:pt idx="2391">
                  <c:v>1.6233764432450799</c:v>
                </c:pt>
                <c:pt idx="2392">
                  <c:v>1.62295550424013</c:v>
                </c:pt>
                <c:pt idx="2393">
                  <c:v>1.6221425457038501</c:v>
                </c:pt>
                <c:pt idx="2394">
                  <c:v>1.62227214778934</c:v>
                </c:pt>
                <c:pt idx="2395">
                  <c:v>1.62216289644455</c:v>
                </c:pt>
                <c:pt idx="2396">
                  <c:v>1.62212077997349</c:v>
                </c:pt>
                <c:pt idx="2397">
                  <c:v>1.6243754803541901</c:v>
                </c:pt>
                <c:pt idx="2398">
                  <c:v>1.62418153351725</c:v>
                </c:pt>
                <c:pt idx="2399">
                  <c:v>1.6239725852675</c:v>
                </c:pt>
                <c:pt idx="2400">
                  <c:v>1.6236436257153399</c:v>
                </c:pt>
                <c:pt idx="2401">
                  <c:v>1.6219345361853601</c:v>
                </c:pt>
                <c:pt idx="2402">
                  <c:v>1.62135698179247</c:v>
                </c:pt>
                <c:pt idx="2403">
                  <c:v>1.61883567291219</c:v>
                </c:pt>
                <c:pt idx="2404">
                  <c:v>1.6172198064474901</c:v>
                </c:pt>
                <c:pt idx="2405">
                  <c:v>1.61862886772142</c:v>
                </c:pt>
                <c:pt idx="2406">
                  <c:v>1.62042367961027</c:v>
                </c:pt>
                <c:pt idx="2407">
                  <c:v>1.62122946978365</c:v>
                </c:pt>
                <c:pt idx="2408">
                  <c:v>1.6217213018176699</c:v>
                </c:pt>
                <c:pt idx="2409">
                  <c:v>1.6219516806571299</c:v>
                </c:pt>
                <c:pt idx="2410">
                  <c:v>1.62296106143283</c:v>
                </c:pt>
                <c:pt idx="2411">
                  <c:v>1.6240475923315101</c:v>
                </c:pt>
                <c:pt idx="2412">
                  <c:v>1.6255155877271701</c:v>
                </c:pt>
                <c:pt idx="2413">
                  <c:v>1.62627851672112</c:v>
                </c:pt>
                <c:pt idx="2414">
                  <c:v>1.6272739676135</c:v>
                </c:pt>
                <c:pt idx="2415">
                  <c:v>1.62841407498647</c:v>
                </c:pt>
                <c:pt idx="2416">
                  <c:v>1.6291780755099099</c:v>
                </c:pt>
                <c:pt idx="2417">
                  <c:v>1.63275591246326</c:v>
                </c:pt>
                <c:pt idx="2418">
                  <c:v>1.63566618654691</c:v>
                </c:pt>
                <c:pt idx="2419">
                  <c:v>1.6353822312331501</c:v>
                </c:pt>
                <c:pt idx="2420">
                  <c:v>1.6350307695617801</c:v>
                </c:pt>
                <c:pt idx="2421">
                  <c:v>1.6346835940083599</c:v>
                </c:pt>
                <c:pt idx="2422">
                  <c:v>1.63595228491964</c:v>
                </c:pt>
                <c:pt idx="2423">
                  <c:v>1.6362030228193301</c:v>
                </c:pt>
                <c:pt idx="2424">
                  <c:v>1.6362373117628799</c:v>
                </c:pt>
                <c:pt idx="2425">
                  <c:v>1.63697666710814</c:v>
                </c:pt>
                <c:pt idx="2426">
                  <c:v>1.6377770996340899</c:v>
                </c:pt>
                <c:pt idx="2427">
                  <c:v>1.63782103234301</c:v>
                </c:pt>
                <c:pt idx="2428">
                  <c:v>1.63771816551237</c:v>
                </c:pt>
                <c:pt idx="2429">
                  <c:v>1.6380974869503699</c:v>
                </c:pt>
                <c:pt idx="2430">
                  <c:v>1.6397637153009099</c:v>
                </c:pt>
                <c:pt idx="2431">
                  <c:v>1.6414202998860801</c:v>
                </c:pt>
                <c:pt idx="2432">
                  <c:v>1.6443423607940799</c:v>
                </c:pt>
                <c:pt idx="2433">
                  <c:v>1.6483402373059</c:v>
                </c:pt>
                <c:pt idx="2434">
                  <c:v>1.6504372205097599</c:v>
                </c:pt>
                <c:pt idx="2435">
                  <c:v>1.65109192502564</c:v>
                </c:pt>
                <c:pt idx="2436">
                  <c:v>1.6508176134772501</c:v>
                </c:pt>
                <c:pt idx="2437">
                  <c:v>1.6496217865710101</c:v>
                </c:pt>
                <c:pt idx="2438">
                  <c:v>1.6499968218910701</c:v>
                </c:pt>
                <c:pt idx="2439">
                  <c:v>1.6495403503300801</c:v>
                </c:pt>
                <c:pt idx="2440">
                  <c:v>1.64988109670659</c:v>
                </c:pt>
                <c:pt idx="2441">
                  <c:v>1.65037507179958</c:v>
                </c:pt>
                <c:pt idx="2442">
                  <c:v>1.6491985324240901</c:v>
                </c:pt>
                <c:pt idx="2443">
                  <c:v>1.64995396071163</c:v>
                </c:pt>
                <c:pt idx="2444">
                  <c:v>1.64944069808789</c:v>
                </c:pt>
                <c:pt idx="2445">
                  <c:v>1.6496453602197001</c:v>
                </c:pt>
                <c:pt idx="2446">
                  <c:v>1.6488545714591201</c:v>
                </c:pt>
                <c:pt idx="2447">
                  <c:v>1.6494556995006999</c:v>
                </c:pt>
                <c:pt idx="2448">
                  <c:v>1.64931640066753</c:v>
                </c:pt>
                <c:pt idx="2449">
                  <c:v>1.6497653715221201</c:v>
                </c:pt>
                <c:pt idx="2450">
                  <c:v>1.65005789907176</c:v>
                </c:pt>
                <c:pt idx="2451">
                  <c:v>1.65049401157251</c:v>
                </c:pt>
                <c:pt idx="2452">
                  <c:v>1.65042436215593</c:v>
                </c:pt>
                <c:pt idx="2453">
                  <c:v>1.6501864826100701</c:v>
                </c:pt>
                <c:pt idx="2454">
                  <c:v>1.6500193240102701</c:v>
                </c:pt>
                <c:pt idx="2455">
                  <c:v>1.6504800816892</c:v>
                </c:pt>
                <c:pt idx="2456">
                  <c:v>1.6496303588068899</c:v>
                </c:pt>
                <c:pt idx="2457">
                  <c:v>1.64927568254707</c:v>
                </c:pt>
                <c:pt idx="2458">
                  <c:v>1.6487999234553401</c:v>
                </c:pt>
                <c:pt idx="2459">
                  <c:v>1.6492060331304901</c:v>
                </c:pt>
                <c:pt idx="2460">
                  <c:v>1.64901315782303</c:v>
                </c:pt>
                <c:pt idx="2461">
                  <c:v>1.6490238731178899</c:v>
                </c:pt>
                <c:pt idx="2462">
                  <c:v>1.6489038618154701</c:v>
                </c:pt>
                <c:pt idx="2463">
                  <c:v>1.64872277333235</c:v>
                </c:pt>
                <c:pt idx="2464">
                  <c:v>1.6487763498066501</c:v>
                </c:pt>
                <c:pt idx="2465">
                  <c:v>1.6484023860160799</c:v>
                </c:pt>
                <c:pt idx="2466">
                  <c:v>1.6487217018028699</c:v>
                </c:pt>
                <c:pt idx="2467">
                  <c:v>1.6488084956912299</c:v>
                </c:pt>
                <c:pt idx="2468">
                  <c:v>1.6493667625533699</c:v>
                </c:pt>
                <c:pt idx="2469">
                  <c:v>1.6498532369399601</c:v>
                </c:pt>
                <c:pt idx="2470">
                  <c:v>1.6517294850697299</c:v>
                </c:pt>
                <c:pt idx="2471">
                  <c:v>1.65369467014684</c:v>
                </c:pt>
                <c:pt idx="2472">
                  <c:v>1.65331749176781</c:v>
                </c:pt>
                <c:pt idx="2473">
                  <c:v>1.65317712140516</c:v>
                </c:pt>
                <c:pt idx="2474">
                  <c:v>1.6493306149811999</c:v>
                </c:pt>
                <c:pt idx="2475">
                  <c:v>1.64638502954137</c:v>
                </c:pt>
                <c:pt idx="2476">
                  <c:v>1.6460669429910799</c:v>
                </c:pt>
                <c:pt idx="2477">
                  <c:v>1.64626441282935</c:v>
                </c:pt>
                <c:pt idx="2478">
                  <c:v>1.6476120808779999</c:v>
                </c:pt>
                <c:pt idx="2479">
                  <c:v>1.65007502616958</c:v>
                </c:pt>
                <c:pt idx="2480">
                  <c:v>1.65205729988006</c:v>
                </c:pt>
                <c:pt idx="2481">
                  <c:v>1.65109496359476</c:v>
                </c:pt>
                <c:pt idx="2482">
                  <c:v>1.65210894228133</c:v>
                </c:pt>
                <c:pt idx="2483">
                  <c:v>1.6542650125345599</c:v>
                </c:pt>
                <c:pt idx="2484">
                  <c:v>1.65611122838015</c:v>
                </c:pt>
                <c:pt idx="2485">
                  <c:v>1.6570676059268299</c:v>
                </c:pt>
                <c:pt idx="2486">
                  <c:v>1.6600996107555399</c:v>
                </c:pt>
                <c:pt idx="2487">
                  <c:v>1.6607451407714799</c:v>
                </c:pt>
                <c:pt idx="2488">
                  <c:v>1.66298860585763</c:v>
                </c:pt>
                <c:pt idx="2489">
                  <c:v>1.6629310047177499</c:v>
                </c:pt>
                <c:pt idx="2490">
                  <c:v>1.6626241296794</c:v>
                </c:pt>
                <c:pt idx="2491">
                  <c:v>1.66321801729407</c:v>
                </c:pt>
                <c:pt idx="2492">
                  <c:v>1.66605239062558</c:v>
                </c:pt>
                <c:pt idx="2493">
                  <c:v>1.6698520796117</c:v>
                </c:pt>
                <c:pt idx="2494">
                  <c:v>1.6708164021431999</c:v>
                </c:pt>
                <c:pt idx="2495">
                  <c:v>1.67346108896234</c:v>
                </c:pt>
                <c:pt idx="2496">
                  <c:v>1.6707280141871701</c:v>
                </c:pt>
                <c:pt idx="2497">
                  <c:v>1.66789066148635</c:v>
                </c:pt>
                <c:pt idx="2498">
                  <c:v>1.6692413089043201</c:v>
                </c:pt>
                <c:pt idx="2499">
                  <c:v>1.6720905790823499</c:v>
                </c:pt>
                <c:pt idx="2500">
                  <c:v>1.67140830351166</c:v>
                </c:pt>
                <c:pt idx="2501">
                  <c:v>1.6719843149105</c:v>
                </c:pt>
                <c:pt idx="2502">
                  <c:v>1.67210646905198</c:v>
                </c:pt>
                <c:pt idx="2503">
                  <c:v>1.6732733886961699</c:v>
                </c:pt>
                <c:pt idx="2504">
                  <c:v>1.67548507384308</c:v>
                </c:pt>
                <c:pt idx="2505">
                  <c:v>1.6776997383593</c:v>
                </c:pt>
                <c:pt idx="2506">
                  <c:v>1.6777083812507001</c:v>
                </c:pt>
                <c:pt idx="2507">
                  <c:v>1.6770277535532301</c:v>
                </c:pt>
                <c:pt idx="2508">
                  <c:v>1.680276389486</c:v>
                </c:pt>
                <c:pt idx="2509">
                  <c:v>1.6792919843956</c:v>
                </c:pt>
                <c:pt idx="2510">
                  <c:v>1.68481773864927</c:v>
                </c:pt>
                <c:pt idx="2511">
                  <c:v>1.6854898702215699</c:v>
                </c:pt>
                <c:pt idx="2512">
                  <c:v>1.6876103561111599</c:v>
                </c:pt>
                <c:pt idx="2513">
                  <c:v>1.6862532054880399</c:v>
                </c:pt>
                <c:pt idx="2514">
                  <c:v>1.68636522741676</c:v>
                </c:pt>
                <c:pt idx="2515">
                  <c:v>1.68423978480465</c:v>
                </c:pt>
                <c:pt idx="2516">
                  <c:v>1.68425278311476</c:v>
                </c:pt>
                <c:pt idx="2517">
                  <c:v>1.6844575064990199</c:v>
                </c:pt>
                <c:pt idx="2518">
                  <c:v>1.6849081145828799</c:v>
                </c:pt>
                <c:pt idx="2519">
                  <c:v>1.6855688620135501</c:v>
                </c:pt>
                <c:pt idx="2520">
                  <c:v>1.68647549414382</c:v>
                </c:pt>
                <c:pt idx="2521">
                  <c:v>1.68716355526962</c:v>
                </c:pt>
                <c:pt idx="2522">
                  <c:v>1.6875740124829901</c:v>
                </c:pt>
                <c:pt idx="2523">
                  <c:v>1.6870733339980799</c:v>
                </c:pt>
                <c:pt idx="2524">
                  <c:v>1.6884028584500901</c:v>
                </c:pt>
                <c:pt idx="2525">
                  <c:v>1.6881817667626899</c:v>
                </c:pt>
                <c:pt idx="2526">
                  <c:v>1.68936059194796</c:v>
                </c:pt>
                <c:pt idx="2527">
                  <c:v>1.6900833535628099</c:v>
                </c:pt>
                <c:pt idx="2528">
                  <c:v>1.6894339586962399</c:v>
                </c:pt>
                <c:pt idx="2529">
                  <c:v>1.6920731787493699</c:v>
                </c:pt>
                <c:pt idx="2530">
                  <c:v>1.69874261274538</c:v>
                </c:pt>
                <c:pt idx="2531">
                  <c:v>1.7001950760728901</c:v>
                </c:pt>
                <c:pt idx="2532">
                  <c:v>1.7016911628723499</c:v>
                </c:pt>
                <c:pt idx="2533">
                  <c:v>1.70494904307317</c:v>
                </c:pt>
                <c:pt idx="2534">
                  <c:v>1.7051390280321601</c:v>
                </c:pt>
                <c:pt idx="2535">
                  <c:v>1.70589132479506</c:v>
                </c:pt>
                <c:pt idx="2536">
                  <c:v>1.70688055682291</c:v>
                </c:pt>
                <c:pt idx="2537">
                  <c:v>1.70751384001955</c:v>
                </c:pt>
                <c:pt idx="2538">
                  <c:v>1.7049945870118</c:v>
                </c:pt>
                <c:pt idx="2539">
                  <c:v>1.7041279167042001</c:v>
                </c:pt>
                <c:pt idx="2540">
                  <c:v>1.70460655507862</c:v>
                </c:pt>
                <c:pt idx="2541">
                  <c:v>1.7065388359235101</c:v>
                </c:pt>
                <c:pt idx="2542">
                  <c:v>1.7073168694951</c:v>
                </c:pt>
                <c:pt idx="2543">
                  <c:v>1.7104309734867</c:v>
                </c:pt>
                <c:pt idx="2544">
                  <c:v>1.71220173850153</c:v>
                </c:pt>
                <c:pt idx="2545">
                  <c:v>1.71956154214771</c:v>
                </c:pt>
                <c:pt idx="2546">
                  <c:v>1.72541846069232</c:v>
                </c:pt>
                <c:pt idx="2547">
                  <c:v>1.7256183857746401</c:v>
                </c:pt>
                <c:pt idx="2548">
                  <c:v>1.7207995018939</c:v>
                </c:pt>
                <c:pt idx="2549">
                  <c:v>1.7206291223902499</c:v>
                </c:pt>
                <c:pt idx="2550">
                  <c:v>1.7211130971728099</c:v>
                </c:pt>
                <c:pt idx="2551">
                  <c:v>1.7213402690095301</c:v>
                </c:pt>
                <c:pt idx="2552">
                  <c:v>1.72088702278459</c:v>
                </c:pt>
                <c:pt idx="2553">
                  <c:v>1.7212952736215801</c:v>
                </c:pt>
                <c:pt idx="2554">
                  <c:v>1.72116467725168</c:v>
                </c:pt>
                <c:pt idx="2555">
                  <c:v>1.7186493253205199</c:v>
                </c:pt>
                <c:pt idx="2556">
                  <c:v>1.7177845359131201</c:v>
                </c:pt>
                <c:pt idx="2557">
                  <c:v>1.71793817870123</c:v>
                </c:pt>
                <c:pt idx="2558">
                  <c:v>1.7184287381747201</c:v>
                </c:pt>
                <c:pt idx="2559">
                  <c:v>1.7184803182535899</c:v>
                </c:pt>
                <c:pt idx="2560">
                  <c:v>1.71913110520611</c:v>
                </c:pt>
                <c:pt idx="2561">
                  <c:v>1.7195437458370499</c:v>
                </c:pt>
                <c:pt idx="2562">
                  <c:v>1.7195097249339699</c:v>
                </c:pt>
                <c:pt idx="2563">
                  <c:v>1.7195492330794899</c:v>
                </c:pt>
                <c:pt idx="2564">
                  <c:v>1.71980274367988</c:v>
                </c:pt>
                <c:pt idx="2565">
                  <c:v>1.7199761405407501</c:v>
                </c:pt>
                <c:pt idx="2566">
                  <c:v>1.72055449589316</c:v>
                </c:pt>
                <c:pt idx="2567">
                  <c:v>1.72075093917225</c:v>
                </c:pt>
                <c:pt idx="2568">
                  <c:v>1.7214840347612701</c:v>
                </c:pt>
                <c:pt idx="2569">
                  <c:v>1.72179790502842</c:v>
                </c:pt>
                <c:pt idx="2570">
                  <c:v>1.7223784552778001</c:v>
                </c:pt>
                <c:pt idx="2571">
                  <c:v>1.7228338963997201</c:v>
                </c:pt>
                <c:pt idx="2572">
                  <c:v>1.7234737088673799</c:v>
                </c:pt>
                <c:pt idx="2573">
                  <c:v>1.72441422222035</c:v>
                </c:pt>
                <c:pt idx="2574">
                  <c:v>1.7248960021059401</c:v>
                </c:pt>
                <c:pt idx="2575">
                  <c:v>1.7261646525563901</c:v>
                </c:pt>
                <c:pt idx="2576">
                  <c:v>1.7271512587458</c:v>
                </c:pt>
                <c:pt idx="2577">
                  <c:v>1.72811591596547</c:v>
                </c:pt>
                <c:pt idx="2578">
                  <c:v>1.72867012745118</c:v>
                </c:pt>
                <c:pt idx="2579">
                  <c:v>1.7315487047940901</c:v>
                </c:pt>
                <c:pt idx="2580">
                  <c:v>1.72811247672445</c:v>
                </c:pt>
                <c:pt idx="2581">
                  <c:v>1.72832552286476</c:v>
                </c:pt>
                <c:pt idx="2582">
                  <c:v>1.7293632637417999</c:v>
                </c:pt>
                <c:pt idx="2583">
                  <c:v>1.7316704454456999</c:v>
                </c:pt>
                <c:pt idx="2584">
                  <c:v>1.73812269998104</c:v>
                </c:pt>
                <c:pt idx="2585">
                  <c:v>1.74545953779945</c:v>
                </c:pt>
                <c:pt idx="2586">
                  <c:v>1.7506276248161901</c:v>
                </c:pt>
                <c:pt idx="2587">
                  <c:v>1.7525342405051201</c:v>
                </c:pt>
                <c:pt idx="2588">
                  <c:v>1.7612210250651801</c:v>
                </c:pt>
                <c:pt idx="2589">
                  <c:v>1.76276536413762</c:v>
                </c:pt>
                <c:pt idx="2590">
                  <c:v>1.7651422521823601</c:v>
                </c:pt>
                <c:pt idx="2591">
                  <c:v>1.7634604639871301</c:v>
                </c:pt>
                <c:pt idx="2592">
                  <c:v>1.76289299546592</c:v>
                </c:pt>
                <c:pt idx="2593">
                  <c:v>1.76211738970163</c:v>
                </c:pt>
                <c:pt idx="2594">
                  <c:v>1.7573704860682799</c:v>
                </c:pt>
                <c:pt idx="2595">
                  <c:v>1.7519873893523199</c:v>
                </c:pt>
                <c:pt idx="2596">
                  <c:v>1.75143403530608</c:v>
                </c:pt>
                <c:pt idx="2597">
                  <c:v>1.7523364110661199</c:v>
                </c:pt>
                <c:pt idx="2598">
                  <c:v>1.75342213367582</c:v>
                </c:pt>
                <c:pt idx="2599">
                  <c:v>1.7544239143543501</c:v>
                </c:pt>
                <c:pt idx="2600">
                  <c:v>1.75563223636351</c:v>
                </c:pt>
                <c:pt idx="2601">
                  <c:v>1.7647874782156201</c:v>
                </c:pt>
                <c:pt idx="2602">
                  <c:v>1.76146033886366</c:v>
                </c:pt>
                <c:pt idx="2603">
                  <c:v>1.7626327872662</c:v>
                </c:pt>
                <c:pt idx="2604">
                  <c:v>1.76235284326326</c:v>
                </c:pt>
                <c:pt idx="2605">
                  <c:v>1.7613471907649101</c:v>
                </c:pt>
                <c:pt idx="2606">
                  <c:v>1.75921590976695</c:v>
                </c:pt>
                <c:pt idx="2607">
                  <c:v>1.7590315563991601</c:v>
                </c:pt>
                <c:pt idx="2608">
                  <c:v>1.7590647837703499</c:v>
                </c:pt>
                <c:pt idx="2609">
                  <c:v>1.7603362845078301</c:v>
                </c:pt>
                <c:pt idx="2610">
                  <c:v>1.7575106764164501</c:v>
                </c:pt>
                <c:pt idx="2611">
                  <c:v>1.7498180388546001</c:v>
                </c:pt>
                <c:pt idx="2612">
                  <c:v>1.7505817430781301</c:v>
                </c:pt>
                <c:pt idx="2613">
                  <c:v>1.75173085076119</c:v>
                </c:pt>
                <c:pt idx="2614">
                  <c:v>1.7528148938057799</c:v>
                </c:pt>
                <c:pt idx="2615">
                  <c:v>1.7520914632490701</c:v>
                </c:pt>
                <c:pt idx="2616">
                  <c:v>1.7522337232213501</c:v>
                </c:pt>
                <c:pt idx="2617">
                  <c:v>1.75161285217954</c:v>
                </c:pt>
                <c:pt idx="2618">
                  <c:v>1.7532052816366901</c:v>
                </c:pt>
                <c:pt idx="2619">
                  <c:v>1.75333320533269</c:v>
                </c:pt>
                <c:pt idx="2620">
                  <c:v>1.75434336141493</c:v>
                </c:pt>
                <c:pt idx="2621">
                  <c:v>1.75431689444334</c:v>
                </c:pt>
                <c:pt idx="2622">
                  <c:v>1.7504719277656799</c:v>
                </c:pt>
                <c:pt idx="2623">
                  <c:v>1.7466736729079499</c:v>
                </c:pt>
                <c:pt idx="2624">
                  <c:v>1.7454533266123899</c:v>
                </c:pt>
                <c:pt idx="2625">
                  <c:v>1.74581047740224</c:v>
                </c:pt>
                <c:pt idx="2626">
                  <c:v>1.74522463332733</c:v>
                </c:pt>
                <c:pt idx="2627">
                  <c:v>1.74575164028687</c:v>
                </c:pt>
                <c:pt idx="2628">
                  <c:v>1.7458250487406901</c:v>
                </c:pt>
                <c:pt idx="2629">
                  <c:v>1.7457330142612699</c:v>
                </c:pt>
                <c:pt idx="2630">
                  <c:v>1.74546415940719</c:v>
                </c:pt>
                <c:pt idx="2631">
                  <c:v>1.7458924613753899</c:v>
                </c:pt>
                <c:pt idx="2632">
                  <c:v>1.74607210721372</c:v>
                </c:pt>
                <c:pt idx="2633">
                  <c:v>1.74679507217283</c:v>
                </c:pt>
                <c:pt idx="2634">
                  <c:v>1.7468060261873699</c:v>
                </c:pt>
                <c:pt idx="2635">
                  <c:v>1.74719708450616</c:v>
                </c:pt>
                <c:pt idx="2636">
                  <c:v>1.74791895406382</c:v>
                </c:pt>
                <c:pt idx="2637">
                  <c:v>1.7477064461819001</c:v>
                </c:pt>
                <c:pt idx="2638">
                  <c:v>1.7480953136977899</c:v>
                </c:pt>
                <c:pt idx="2639">
                  <c:v>1.7483527330392901</c:v>
                </c:pt>
                <c:pt idx="2640">
                  <c:v>1.7485794811401101</c:v>
                </c:pt>
                <c:pt idx="2641">
                  <c:v>1.7487591269784299</c:v>
                </c:pt>
                <c:pt idx="2642">
                  <c:v>1.7490954152245699</c:v>
                </c:pt>
                <c:pt idx="2643">
                  <c:v>1.74989834448977</c:v>
                </c:pt>
                <c:pt idx="2644">
                  <c:v>1.7505150555079201</c:v>
                </c:pt>
                <c:pt idx="2645">
                  <c:v>1.75058735200384</c:v>
                </c:pt>
                <c:pt idx="2646">
                  <c:v>1.75100469995751</c:v>
                </c:pt>
                <c:pt idx="2647">
                  <c:v>1.7509094000310801</c:v>
                </c:pt>
                <c:pt idx="2648">
                  <c:v>1.75110657229266</c:v>
                </c:pt>
                <c:pt idx="2649">
                  <c:v>1.75133112959056</c:v>
                </c:pt>
                <c:pt idx="2650">
                  <c:v>1.7518065338212501</c:v>
                </c:pt>
                <c:pt idx="2651">
                  <c:v>1.7514483375460601</c:v>
                </c:pt>
                <c:pt idx="2652">
                  <c:v>1.75135084681672</c:v>
                </c:pt>
                <c:pt idx="2653">
                  <c:v>1.7507286587913</c:v>
                </c:pt>
                <c:pt idx="2654">
                  <c:v>1.75135522842253</c:v>
                </c:pt>
                <c:pt idx="2655">
                  <c:v>1.75199932447702</c:v>
                </c:pt>
                <c:pt idx="2656">
                  <c:v>1.75218663812552</c:v>
                </c:pt>
                <c:pt idx="2657">
                  <c:v>1.7522184047676601</c:v>
                </c:pt>
                <c:pt idx="2658">
                  <c:v>1.7519040245505899</c:v>
                </c:pt>
                <c:pt idx="2659">
                  <c:v>1.7517375235296999</c:v>
                </c:pt>
                <c:pt idx="2660">
                  <c:v>1.75203875892933</c:v>
                </c:pt>
                <c:pt idx="2661">
                  <c:v>1.7516378419974601</c:v>
                </c:pt>
                <c:pt idx="2662">
                  <c:v>1.7509050184252699</c:v>
                </c:pt>
                <c:pt idx="2663">
                  <c:v>1.7497011722281901</c:v>
                </c:pt>
                <c:pt idx="2664">
                  <c:v>1.75002322025543</c:v>
                </c:pt>
                <c:pt idx="2665">
                  <c:v>1.7501535730283699</c:v>
                </c:pt>
                <c:pt idx="2666">
                  <c:v>1.7496179217177501</c:v>
                </c:pt>
                <c:pt idx="2667">
                  <c:v>1.74865177763602</c:v>
                </c:pt>
                <c:pt idx="2668">
                  <c:v>1.7475760934089699</c:v>
                </c:pt>
                <c:pt idx="2669">
                  <c:v>1.74708535355794</c:v>
                </c:pt>
                <c:pt idx="2670">
                  <c:v>1.7452308388976601</c:v>
                </c:pt>
                <c:pt idx="2671">
                  <c:v>1.7451037723290901</c:v>
                </c:pt>
                <c:pt idx="2672">
                  <c:v>1.7449788965634201</c:v>
                </c:pt>
                <c:pt idx="2673">
                  <c:v>1.7453469514516999</c:v>
                </c:pt>
                <c:pt idx="2674">
                  <c:v>1.74598885670328</c:v>
                </c:pt>
                <c:pt idx="2675">
                  <c:v>1.7483275388058701</c:v>
                </c:pt>
                <c:pt idx="2676">
                  <c:v>1.7490143555170301</c:v>
                </c:pt>
                <c:pt idx="2677">
                  <c:v>1.7498928674825001</c:v>
                </c:pt>
                <c:pt idx="2678">
                  <c:v>1.7500319834670599</c:v>
                </c:pt>
                <c:pt idx="2679">
                  <c:v>1.7510079861618699</c:v>
                </c:pt>
                <c:pt idx="2680">
                  <c:v>1.7518021522154399</c:v>
                </c:pt>
                <c:pt idx="2681">
                  <c:v>1.75303267665241</c:v>
                </c:pt>
                <c:pt idx="2682">
                  <c:v>1.7538632604986999</c:v>
                </c:pt>
                <c:pt idx="2683">
                  <c:v>1.75623867872579</c:v>
                </c:pt>
                <c:pt idx="2684">
                  <c:v>1.75676556460949</c:v>
                </c:pt>
                <c:pt idx="2685">
                  <c:v>1.75626034506119</c:v>
                </c:pt>
                <c:pt idx="2686">
                  <c:v>1.75043505533764</c:v>
                </c:pt>
                <c:pt idx="2687">
                  <c:v>1.7501307418085501</c:v>
                </c:pt>
                <c:pt idx="2688">
                  <c:v>1.7528429730678301</c:v>
                </c:pt>
                <c:pt idx="2689">
                  <c:v>1.7533603145955601</c:v>
                </c:pt>
                <c:pt idx="2690">
                  <c:v>1.7535400688551901</c:v>
                </c:pt>
                <c:pt idx="2691">
                  <c:v>1.7537099585517999</c:v>
                </c:pt>
                <c:pt idx="2692">
                  <c:v>1.7540694670710699</c:v>
                </c:pt>
                <c:pt idx="2693">
                  <c:v>1.7539499962521601</c:v>
                </c:pt>
                <c:pt idx="2694">
                  <c:v>1.7542064748909101</c:v>
                </c:pt>
                <c:pt idx="2695">
                  <c:v>1.7545363897210899</c:v>
                </c:pt>
                <c:pt idx="2696">
                  <c:v>1.7545813282860001</c:v>
                </c:pt>
                <c:pt idx="2697">
                  <c:v>1.7544070543391601</c:v>
                </c:pt>
                <c:pt idx="2698">
                  <c:v>1.75301858828779</c:v>
                </c:pt>
                <c:pt idx="2699">
                  <c:v>1.7533659508080801</c:v>
                </c:pt>
                <c:pt idx="2700">
                  <c:v>1.7545664671671699</c:v>
                </c:pt>
                <c:pt idx="2701">
                  <c:v>1.75444838359087</c:v>
                </c:pt>
                <c:pt idx="2702">
                  <c:v>1.7553960042907</c:v>
                </c:pt>
                <c:pt idx="2703">
                  <c:v>1.7553418826515701</c:v>
                </c:pt>
                <c:pt idx="2704">
                  <c:v>1.7589690165037</c:v>
                </c:pt>
                <c:pt idx="2705">
                  <c:v>1.75887356561285</c:v>
                </c:pt>
                <c:pt idx="2706">
                  <c:v>1.7614113784735901</c:v>
                </c:pt>
                <c:pt idx="2707">
                  <c:v>1.7629021836244201</c:v>
                </c:pt>
                <c:pt idx="2708">
                  <c:v>1.7634660327012699</c:v>
                </c:pt>
                <c:pt idx="2709">
                  <c:v>1.76251742797163</c:v>
                </c:pt>
                <c:pt idx="2710">
                  <c:v>1.76454649742445</c:v>
                </c:pt>
                <c:pt idx="2711">
                  <c:v>1.76567321154835</c:v>
                </c:pt>
                <c:pt idx="2712">
                  <c:v>1.76822086470711</c:v>
                </c:pt>
                <c:pt idx="2713">
                  <c:v>1.7718499666188501</c:v>
                </c:pt>
                <c:pt idx="2714">
                  <c:v>1.77433070575104</c:v>
                </c:pt>
                <c:pt idx="2715">
                  <c:v>1.7736094119057799</c:v>
                </c:pt>
                <c:pt idx="2716">
                  <c:v>1.7737373357801101</c:v>
                </c:pt>
                <c:pt idx="2717">
                  <c:v>1.77634993490583</c:v>
                </c:pt>
                <c:pt idx="2718">
                  <c:v>1.7775465151457099</c:v>
                </c:pt>
                <c:pt idx="2719">
                  <c:v>1.7776370458875399</c:v>
                </c:pt>
                <c:pt idx="2720">
                  <c:v>1.77689311935683</c:v>
                </c:pt>
                <c:pt idx="2721">
                  <c:v>1.7806009436527701</c:v>
                </c:pt>
                <c:pt idx="2722">
                  <c:v>1.78200712224059</c:v>
                </c:pt>
                <c:pt idx="2723">
                  <c:v>1.7799741166685601</c:v>
                </c:pt>
                <c:pt idx="2724">
                  <c:v>1.77923215819745</c:v>
                </c:pt>
                <c:pt idx="2725">
                  <c:v>1.7791957490947601</c:v>
                </c:pt>
                <c:pt idx="2726">
                  <c:v>1.7783652279414199</c:v>
                </c:pt>
                <c:pt idx="2727">
                  <c:v>1.77918492476693</c:v>
                </c:pt>
                <c:pt idx="2728">
                  <c:v>1.7799081866717901</c:v>
                </c:pt>
                <c:pt idx="2729">
                  <c:v>1.7804236318003199</c:v>
                </c:pt>
                <c:pt idx="2730">
                  <c:v>1.78099978245791</c:v>
                </c:pt>
                <c:pt idx="2731">
                  <c:v>1.7832540644728601</c:v>
                </c:pt>
                <c:pt idx="2732">
                  <c:v>1.78500794110377</c:v>
                </c:pt>
                <c:pt idx="2733">
                  <c:v>1.7854236498301399</c:v>
                </c:pt>
                <c:pt idx="2734">
                  <c:v>1.78559059668568</c:v>
                </c:pt>
                <c:pt idx="2735">
                  <c:v>1.7856049695937699</c:v>
                </c:pt>
                <c:pt idx="2736">
                  <c:v>1.78586368193944</c:v>
                </c:pt>
                <c:pt idx="2737">
                  <c:v>1.7862605953244599</c:v>
                </c:pt>
                <c:pt idx="2738">
                  <c:v>1.7868675742892901</c:v>
                </c:pt>
                <c:pt idx="2739">
                  <c:v>1.7874944542038</c:v>
                </c:pt>
                <c:pt idx="2740">
                  <c:v>1.78696810621783</c:v>
                </c:pt>
                <c:pt idx="2741">
                  <c:v>1.7883635175761401</c:v>
                </c:pt>
                <c:pt idx="2742">
                  <c:v>1.7887859464078999</c:v>
                </c:pt>
                <c:pt idx="2743">
                  <c:v>1.7896573441027199</c:v>
                </c:pt>
                <c:pt idx="2744">
                  <c:v>1.79004991539925</c:v>
                </c:pt>
                <c:pt idx="2745">
                  <c:v>1.7902644473190401</c:v>
                </c:pt>
                <c:pt idx="2746">
                  <c:v>1.7906437485999001</c:v>
                </c:pt>
                <c:pt idx="2747">
                  <c:v>1.79669237024989</c:v>
                </c:pt>
                <c:pt idx="2748">
                  <c:v>1.7977654152653899</c:v>
                </c:pt>
                <c:pt idx="2749">
                  <c:v>1.7941254783770999</c:v>
                </c:pt>
                <c:pt idx="2750">
                  <c:v>1.7937122488269801</c:v>
                </c:pt>
                <c:pt idx="2751">
                  <c:v>1.7911293199132301</c:v>
                </c:pt>
                <c:pt idx="2752">
                  <c:v>1.7912797610815301</c:v>
                </c:pt>
                <c:pt idx="2753">
                  <c:v>1.79155077642149</c:v>
                </c:pt>
                <c:pt idx="2754">
                  <c:v>1.7919512154135899</c:v>
                </c:pt>
                <c:pt idx="2755">
                  <c:v>1.7919534277837099</c:v>
                </c:pt>
                <c:pt idx="2756">
                  <c:v>1.7924478925059899</c:v>
                </c:pt>
                <c:pt idx="2757">
                  <c:v>1.7917255536611301</c:v>
                </c:pt>
                <c:pt idx="2758">
                  <c:v>1.7918660391638901</c:v>
                </c:pt>
                <c:pt idx="2759">
                  <c:v>1.7910220199623099</c:v>
                </c:pt>
                <c:pt idx="2760">
                  <c:v>1.7914633878016699</c:v>
                </c:pt>
                <c:pt idx="2761">
                  <c:v>1.7916547578172299</c:v>
                </c:pt>
                <c:pt idx="2762">
                  <c:v>1.79203417929316</c:v>
                </c:pt>
                <c:pt idx="2763">
                  <c:v>1.79194347211816</c:v>
                </c:pt>
                <c:pt idx="2764">
                  <c:v>1.7920009937413299</c:v>
                </c:pt>
                <c:pt idx="2765">
                  <c:v>1.7920485596989599</c:v>
                </c:pt>
                <c:pt idx="2766">
                  <c:v>1.7925065203142301</c:v>
                </c:pt>
                <c:pt idx="2767">
                  <c:v>1.79301204688712</c:v>
                </c:pt>
                <c:pt idx="2768">
                  <c:v>1.79365695277771</c:v>
                </c:pt>
                <c:pt idx="2769">
                  <c:v>1.79336160136641</c:v>
                </c:pt>
                <c:pt idx="2770">
                  <c:v>1.7939832773707201</c:v>
                </c:pt>
                <c:pt idx="2771">
                  <c:v>1.7944987596091599</c:v>
                </c:pt>
                <c:pt idx="2772">
                  <c:v>1.7945485379369099</c:v>
                </c:pt>
                <c:pt idx="2773">
                  <c:v>1.79473216465704</c:v>
                </c:pt>
                <c:pt idx="2774">
                  <c:v>1.7947476512478999</c:v>
                </c:pt>
                <c:pt idx="2775">
                  <c:v>1.7943018586682999</c:v>
                </c:pt>
                <c:pt idx="2776">
                  <c:v>1.7948615883091901</c:v>
                </c:pt>
                <c:pt idx="2777">
                  <c:v>1.79531623036927</c:v>
                </c:pt>
                <c:pt idx="2778">
                  <c:v>1.7954356983558699</c:v>
                </c:pt>
                <c:pt idx="2779">
                  <c:v>1.79551534368026</c:v>
                </c:pt>
                <c:pt idx="2780">
                  <c:v>1.7955363611964199</c:v>
                </c:pt>
                <c:pt idx="2781">
                  <c:v>1.7956879085497801</c:v>
                </c:pt>
                <c:pt idx="2782">
                  <c:v>1.7971945326029199</c:v>
                </c:pt>
                <c:pt idx="2783">
                  <c:v>1.7978980663017401</c:v>
                </c:pt>
                <c:pt idx="2784">
                  <c:v>1.7976912096953299</c:v>
                </c:pt>
                <c:pt idx="2785">
                  <c:v>1.79801089717797</c:v>
                </c:pt>
                <c:pt idx="2786">
                  <c:v>1.79821001048896</c:v>
                </c:pt>
                <c:pt idx="2787">
                  <c:v>1.7985385474520901</c:v>
                </c:pt>
                <c:pt idx="2788">
                  <c:v>1.7983825753584799</c:v>
                </c:pt>
                <c:pt idx="2789">
                  <c:v>1.7991646481966399</c:v>
                </c:pt>
                <c:pt idx="2790">
                  <c:v>1.7997575633893601</c:v>
                </c:pt>
                <c:pt idx="2791">
                  <c:v>1.80002415398907</c:v>
                </c:pt>
                <c:pt idx="2792">
                  <c:v>1.80062149392203</c:v>
                </c:pt>
                <c:pt idx="2793">
                  <c:v>1.8001856570079799</c:v>
                </c:pt>
                <c:pt idx="2794">
                  <c:v>1.8008239257881999</c:v>
                </c:pt>
                <c:pt idx="2795">
                  <c:v>1.8006591042141</c:v>
                </c:pt>
                <c:pt idx="2796">
                  <c:v>1.7999588890704701</c:v>
                </c:pt>
                <c:pt idx="2797">
                  <c:v>1.7995230521564101</c:v>
                </c:pt>
                <c:pt idx="2798">
                  <c:v>1.79943013261129</c:v>
                </c:pt>
                <c:pt idx="2799">
                  <c:v>1.7997155283570401</c:v>
                </c:pt>
                <c:pt idx="2800">
                  <c:v>1.7997509262789899</c:v>
                </c:pt>
                <c:pt idx="2801">
                  <c:v>1.7997210592823401</c:v>
                </c:pt>
                <c:pt idx="2802">
                  <c:v>1.8001878693780999</c:v>
                </c:pt>
                <c:pt idx="2803">
                  <c:v>1.8004456104973201</c:v>
                </c:pt>
                <c:pt idx="2804">
                  <c:v>1.80169891817148</c:v>
                </c:pt>
                <c:pt idx="2805">
                  <c:v>1.8010429504302901</c:v>
                </c:pt>
                <c:pt idx="2806">
                  <c:v>1.80110710916383</c:v>
                </c:pt>
                <c:pt idx="2807">
                  <c:v>1.80077082890527</c:v>
                </c:pt>
                <c:pt idx="2808">
                  <c:v>1.80008610035248</c:v>
                </c:pt>
                <c:pt idx="2809">
                  <c:v>1.8007951649766101</c:v>
                </c:pt>
                <c:pt idx="2810">
                  <c:v>1.8000086673982101</c:v>
                </c:pt>
                <c:pt idx="2811">
                  <c:v>1.79903743691462</c:v>
                </c:pt>
                <c:pt idx="2812">
                  <c:v>1.79850314953013</c:v>
                </c:pt>
                <c:pt idx="2813">
                  <c:v>1.7978571374544901</c:v>
                </c:pt>
                <c:pt idx="2814">
                  <c:v>1.7982819125179299</c:v>
                </c:pt>
                <c:pt idx="2815">
                  <c:v>1.7988195184575899</c:v>
                </c:pt>
                <c:pt idx="2816">
                  <c:v>1.7990684100963299</c:v>
                </c:pt>
                <c:pt idx="2817">
                  <c:v>1.79905181732041</c:v>
                </c:pt>
                <c:pt idx="2818">
                  <c:v>1.7991104451286499</c:v>
                </c:pt>
                <c:pt idx="2819">
                  <c:v>1.7991679667518199</c:v>
                </c:pt>
                <c:pt idx="2820">
                  <c:v>1.7973416552160399</c:v>
                </c:pt>
                <c:pt idx="2821">
                  <c:v>1.79561821889094</c:v>
                </c:pt>
                <c:pt idx="2822">
                  <c:v>1.79174325262211</c:v>
                </c:pt>
                <c:pt idx="2823">
                  <c:v>1.79164480215168</c:v>
                </c:pt>
                <c:pt idx="2824">
                  <c:v>1.7917255536611301</c:v>
                </c:pt>
                <c:pt idx="2825">
                  <c:v>1.7891027888814</c:v>
                </c:pt>
                <c:pt idx="2826">
                  <c:v>1.78928973415672</c:v>
                </c:pt>
                <c:pt idx="2827">
                  <c:v>1.7887322168859501</c:v>
                </c:pt>
                <c:pt idx="2828">
                  <c:v>1.7885873066429601</c:v>
                </c:pt>
                <c:pt idx="2829">
                  <c:v>1.7866160848641801</c:v>
                </c:pt>
                <c:pt idx="2830">
                  <c:v>1.7849357897564599</c:v>
                </c:pt>
                <c:pt idx="2831">
                  <c:v>1.7822145745063001</c:v>
                </c:pt>
                <c:pt idx="2832">
                  <c:v>1.77477990471104</c:v>
                </c:pt>
                <c:pt idx="2833">
                  <c:v>1.77257417169932</c:v>
                </c:pt>
                <c:pt idx="2834">
                  <c:v>1.7695885782195699</c:v>
                </c:pt>
                <c:pt idx="2835">
                  <c:v>1.76826115614632</c:v>
                </c:pt>
                <c:pt idx="2836">
                  <c:v>1.7714513938623599</c:v>
                </c:pt>
                <c:pt idx="2837">
                  <c:v>1.7738252670033601</c:v>
                </c:pt>
                <c:pt idx="2838">
                  <c:v>1.7777444806746301</c:v>
                </c:pt>
                <c:pt idx="2839">
                  <c:v>1.7798119405537101</c:v>
                </c:pt>
                <c:pt idx="2840">
                  <c:v>1.78149112947637</c:v>
                </c:pt>
                <c:pt idx="2841">
                  <c:v>1.7818528519913399</c:v>
                </c:pt>
                <c:pt idx="2842">
                  <c:v>1.78375549029633</c:v>
                </c:pt>
                <c:pt idx="2843">
                  <c:v>1.78462827030949</c:v>
                </c:pt>
                <c:pt idx="2844">
                  <c:v>1.7849557010875601</c:v>
                </c:pt>
                <c:pt idx="2845">
                  <c:v>1.78516919480434</c:v>
                </c:pt>
                <c:pt idx="2846">
                  <c:v>1.7846503940107099</c:v>
                </c:pt>
                <c:pt idx="2847">
                  <c:v>1.7842997333463599</c:v>
                </c:pt>
                <c:pt idx="2848">
                  <c:v>1.7844180951478901</c:v>
                </c:pt>
                <c:pt idx="2849">
                  <c:v>1.7849357897564599</c:v>
                </c:pt>
                <c:pt idx="2850">
                  <c:v>1.7864213962934401</c:v>
                </c:pt>
                <c:pt idx="2851">
                  <c:v>1.7865762622019801</c:v>
                </c:pt>
                <c:pt idx="2852">
                  <c:v>1.7877499245517501</c:v>
                </c:pt>
                <c:pt idx="2853">
                  <c:v>1.7882112037222</c:v>
                </c:pt>
                <c:pt idx="2854">
                  <c:v>1.7883826624066601</c:v>
                </c:pt>
                <c:pt idx="2855">
                  <c:v>1.7867654198474201</c:v>
                </c:pt>
                <c:pt idx="2856">
                  <c:v>1.78605303666811</c:v>
                </c:pt>
                <c:pt idx="2857">
                  <c:v>1.7861127706614099</c:v>
                </c:pt>
                <c:pt idx="2858">
                  <c:v>1.7882919552316601</c:v>
                </c:pt>
                <c:pt idx="2859">
                  <c:v>1.7882853181212901</c:v>
                </c:pt>
                <c:pt idx="2860">
                  <c:v>1.78919349605641</c:v>
                </c:pt>
                <c:pt idx="2861">
                  <c:v>1.78918022183567</c:v>
                </c:pt>
                <c:pt idx="2862">
                  <c:v>1.78797226774902</c:v>
                </c:pt>
                <c:pt idx="2863">
                  <c:v>1.7878771358337699</c:v>
                </c:pt>
                <c:pt idx="2864">
                  <c:v>1.7870961691806699</c:v>
                </c:pt>
                <c:pt idx="2865">
                  <c:v>1.7869623207882901</c:v>
                </c:pt>
                <c:pt idx="2866">
                  <c:v>1.7852798133104399</c:v>
                </c:pt>
                <c:pt idx="2867">
                  <c:v>1.78423778698294</c:v>
                </c:pt>
                <c:pt idx="2868">
                  <c:v>1.7844037147420999</c:v>
                </c:pt>
                <c:pt idx="2869">
                  <c:v>1.7856227306793599</c:v>
                </c:pt>
                <c:pt idx="2870">
                  <c:v>1.78447379376823</c:v>
                </c:pt>
                <c:pt idx="2871">
                  <c:v>1.7847512713482301</c:v>
                </c:pt>
                <c:pt idx="2872">
                  <c:v>1.78460866334895</c:v>
                </c:pt>
                <c:pt idx="2873">
                  <c:v>1.7849148836264701</c:v>
                </c:pt>
                <c:pt idx="2874">
                  <c:v>1.7856456114367301</c:v>
                </c:pt>
                <c:pt idx="2875">
                  <c:v>1.78682737850052</c:v>
                </c:pt>
                <c:pt idx="2876">
                  <c:v>1.78827999021411</c:v>
                </c:pt>
                <c:pt idx="2877">
                  <c:v>1.78807989681977</c:v>
                </c:pt>
                <c:pt idx="2878">
                  <c:v>1.788098690122</c:v>
                </c:pt>
                <c:pt idx="2879">
                  <c:v>1.78865143430525</c:v>
                </c:pt>
                <c:pt idx="2880">
                  <c:v>1.7891046845355201</c:v>
                </c:pt>
                <c:pt idx="2881">
                  <c:v>1.7895590402541499</c:v>
                </c:pt>
                <c:pt idx="2882">
                  <c:v>1.78930698890659</c:v>
                </c:pt>
                <c:pt idx="2883">
                  <c:v>1.7891290052795801</c:v>
                </c:pt>
                <c:pt idx="2884">
                  <c:v>1.7887033922584801</c:v>
                </c:pt>
                <c:pt idx="2885">
                  <c:v>1.7888194685369601</c:v>
                </c:pt>
                <c:pt idx="2886">
                  <c:v>1.78886921551345</c:v>
                </c:pt>
                <c:pt idx="2887">
                  <c:v>1.7892108114187</c:v>
                </c:pt>
                <c:pt idx="2888">
                  <c:v>1.7859159163448299</c:v>
                </c:pt>
                <c:pt idx="2889">
                  <c:v>1.7853409550319901</c:v>
                </c:pt>
                <c:pt idx="2890">
                  <c:v>1.78562363738181</c:v>
                </c:pt>
                <c:pt idx="2891">
                  <c:v>1.7887466042940201</c:v>
                </c:pt>
                <c:pt idx="2892">
                  <c:v>1.7913880792917201</c:v>
                </c:pt>
                <c:pt idx="2893">
                  <c:v>1.7942956691755101</c:v>
                </c:pt>
                <c:pt idx="2894">
                  <c:v>1.79488018666581</c:v>
                </c:pt>
                <c:pt idx="2895">
                  <c:v>1.79514667234201</c:v>
                </c:pt>
                <c:pt idx="2896">
                  <c:v>1.7946539837081099</c:v>
                </c:pt>
                <c:pt idx="2897">
                  <c:v>1.79290116900845</c:v>
                </c:pt>
                <c:pt idx="2898">
                  <c:v>1.79505681089306</c:v>
                </c:pt>
                <c:pt idx="2899">
                  <c:v>1.79419951201227</c:v>
                </c:pt>
                <c:pt idx="2900">
                  <c:v>1.7985221575738799</c:v>
                </c:pt>
                <c:pt idx="2901">
                  <c:v>1.80051873436494</c:v>
                </c:pt>
                <c:pt idx="2902">
                  <c:v>1.80114879739781</c:v>
                </c:pt>
                <c:pt idx="2903">
                  <c:v>1.8002553473593901</c:v>
                </c:pt>
                <c:pt idx="2904">
                  <c:v>1.80049704367036</c:v>
                </c:pt>
                <c:pt idx="2905">
                  <c:v>1.80072014795742</c:v>
                </c:pt>
                <c:pt idx="2906">
                  <c:v>1.8011632578608601</c:v>
                </c:pt>
                <c:pt idx="2907">
                  <c:v>1.8000942164854099</c:v>
                </c:pt>
                <c:pt idx="2908">
                  <c:v>1.8000725257908401</c:v>
                </c:pt>
                <c:pt idx="2909">
                  <c:v>1.8023097660026499</c:v>
                </c:pt>
                <c:pt idx="2910">
                  <c:v>1.80252873872883</c:v>
                </c:pt>
                <c:pt idx="2911">
                  <c:v>1.80066850344652</c:v>
                </c:pt>
                <c:pt idx="2912">
                  <c:v>1.8009287917814201</c:v>
                </c:pt>
                <c:pt idx="2913">
                  <c:v>1.8001427623256501</c:v>
                </c:pt>
                <c:pt idx="2914">
                  <c:v>1.7965493372578201</c:v>
                </c:pt>
                <c:pt idx="2915">
                  <c:v>1.7882758866130199</c:v>
                </c:pt>
                <c:pt idx="2916">
                  <c:v>1.7870911615331699</c:v>
                </c:pt>
                <c:pt idx="2917">
                  <c:v>1.7874268508539699</c:v>
                </c:pt>
                <c:pt idx="2918">
                  <c:v>1.78491176317355</c:v>
                </c:pt>
                <c:pt idx="2919">
                  <c:v>1.7820454928190801</c:v>
                </c:pt>
                <c:pt idx="2920">
                  <c:v>1.77705043572566</c:v>
                </c:pt>
                <c:pt idx="2921">
                  <c:v>1.7816354354026001</c:v>
                </c:pt>
                <c:pt idx="2922">
                  <c:v>1.7813927062014101</c:v>
                </c:pt>
                <c:pt idx="2923">
                  <c:v>1.7842724041287199</c:v>
                </c:pt>
                <c:pt idx="2924">
                  <c:v>1.78252268809972</c:v>
                </c:pt>
                <c:pt idx="2925">
                  <c:v>1.77969360179309</c:v>
                </c:pt>
                <c:pt idx="2926">
                  <c:v>1.7789437234949399</c:v>
                </c:pt>
                <c:pt idx="2927">
                  <c:v>1.7747377945279399</c:v>
                </c:pt>
                <c:pt idx="2928">
                  <c:v>1.7744289603528101</c:v>
                </c:pt>
                <c:pt idx="2929">
                  <c:v>1.7704616290261399</c:v>
                </c:pt>
                <c:pt idx="2930">
                  <c:v>1.7649986726640401</c:v>
                </c:pt>
                <c:pt idx="2931">
                  <c:v>1.75893147552452</c:v>
                </c:pt>
                <c:pt idx="2932">
                  <c:v>1.7624371049238301</c:v>
                </c:pt>
                <c:pt idx="2933">
                  <c:v>1.7609858941677801</c:v>
                </c:pt>
                <c:pt idx="2934">
                  <c:v>1.7643045704376601</c:v>
                </c:pt>
                <c:pt idx="2935">
                  <c:v>1.7640786501148</c:v>
                </c:pt>
                <c:pt idx="2936">
                  <c:v>1.76464381190372</c:v>
                </c:pt>
                <c:pt idx="2937">
                  <c:v>1.7674468903924301</c:v>
                </c:pt>
                <c:pt idx="2938">
                  <c:v>1.7666368596017299</c:v>
                </c:pt>
                <c:pt idx="2939">
                  <c:v>1.7644919311304601</c:v>
                </c:pt>
                <c:pt idx="2940">
                  <c:v>1.7639639646329599</c:v>
                </c:pt>
                <c:pt idx="2941">
                  <c:v>1.7649889015517899</c:v>
                </c:pt>
                <c:pt idx="2942">
                  <c:v>1.76555754020764</c:v>
                </c:pt>
                <c:pt idx="2943">
                  <c:v>1.7660083036718801</c:v>
                </c:pt>
                <c:pt idx="2944">
                  <c:v>1.7663575634988899</c:v>
                </c:pt>
                <c:pt idx="2945">
                  <c:v>1.76710628925305</c:v>
                </c:pt>
                <c:pt idx="2946">
                  <c:v>1.76758324720431</c:v>
                </c:pt>
                <c:pt idx="2947">
                  <c:v>1.76857388418595</c:v>
                </c:pt>
                <c:pt idx="2948">
                  <c:v>1.7708007535676</c:v>
                </c:pt>
                <c:pt idx="2949">
                  <c:v>1.7714302208163499</c:v>
                </c:pt>
                <c:pt idx="2950">
                  <c:v>1.7710762744781201</c:v>
                </c:pt>
                <c:pt idx="2951">
                  <c:v>1.7714818164924699</c:v>
                </c:pt>
                <c:pt idx="2952">
                  <c:v>1.77396047277362</c:v>
                </c:pt>
                <c:pt idx="2953">
                  <c:v>1.7814459734661301</c:v>
                </c:pt>
                <c:pt idx="2954">
                  <c:v>1.78396281054761</c:v>
                </c:pt>
                <c:pt idx="2955">
                  <c:v>1.78567269125446</c:v>
                </c:pt>
                <c:pt idx="2956">
                  <c:v>1.78710085956966</c:v>
                </c:pt>
                <c:pt idx="2957">
                  <c:v>1.78768182688285</c:v>
                </c:pt>
                <c:pt idx="2958">
                  <c:v>1.79617241134632</c:v>
                </c:pt>
                <c:pt idx="2959">
                  <c:v>1.79724353758272</c:v>
                </c:pt>
                <c:pt idx="2960">
                  <c:v>1.79549960372962</c:v>
                </c:pt>
                <c:pt idx="2961">
                  <c:v>1.7922294697766901</c:v>
                </c:pt>
                <c:pt idx="2962">
                  <c:v>1.79383409530424</c:v>
                </c:pt>
                <c:pt idx="2963">
                  <c:v>1.79643658120809</c:v>
                </c:pt>
                <c:pt idx="2964">
                  <c:v>1.79925989660576</c:v>
                </c:pt>
                <c:pt idx="2965">
                  <c:v>1.7996902045446601</c:v>
                </c:pt>
                <c:pt idx="2966">
                  <c:v>1.7987078228711999</c:v>
                </c:pt>
                <c:pt idx="2967">
                  <c:v>1.7980185046381501</c:v>
                </c:pt>
                <c:pt idx="2968">
                  <c:v>1.7960341349343001</c:v>
                </c:pt>
                <c:pt idx="2969">
                  <c:v>1.79588863512762</c:v>
                </c:pt>
                <c:pt idx="2970">
                  <c:v>1.7981908341964099</c:v>
                </c:pt>
                <c:pt idx="2971">
                  <c:v>1.8017829251683799</c:v>
                </c:pt>
                <c:pt idx="2972">
                  <c:v>1.8011555217466699</c:v>
                </c:pt>
                <c:pt idx="2973">
                  <c:v>1.8007375967700401</c:v>
                </c:pt>
                <c:pt idx="2974">
                  <c:v>1.8013433300077699</c:v>
                </c:pt>
                <c:pt idx="2975">
                  <c:v>1.8038704862244801</c:v>
                </c:pt>
                <c:pt idx="2976">
                  <c:v>1.8064028020087901</c:v>
                </c:pt>
                <c:pt idx="2977">
                  <c:v>1.80676267091167</c:v>
                </c:pt>
                <c:pt idx="2978">
                  <c:v>1.80822422436998</c:v>
                </c:pt>
                <c:pt idx="2979">
                  <c:v>1.8075232527340099</c:v>
                </c:pt>
                <c:pt idx="2980">
                  <c:v>1.80778929078798</c:v>
                </c:pt>
                <c:pt idx="2981">
                  <c:v>1.80872318370771</c:v>
                </c:pt>
                <c:pt idx="2982">
                  <c:v>1.80912720830419</c:v>
                </c:pt>
                <c:pt idx="2983">
                  <c:v>1.80979506316996</c:v>
                </c:pt>
                <c:pt idx="2984">
                  <c:v>1.80996837426736</c:v>
                </c:pt>
                <c:pt idx="2985">
                  <c:v>1.8098557772486701</c:v>
                </c:pt>
                <c:pt idx="2986">
                  <c:v>1.8103028536464201</c:v>
                </c:pt>
                <c:pt idx="2987">
                  <c:v>1.8105435021765599</c:v>
                </c:pt>
                <c:pt idx="2988">
                  <c:v>1.81087798155562</c:v>
                </c:pt>
                <c:pt idx="2989">
                  <c:v>1.8104662297127501</c:v>
                </c:pt>
                <c:pt idx="2990">
                  <c:v>1.81066051476461</c:v>
                </c:pt>
                <c:pt idx="2991">
                  <c:v>1.8107896701684101</c:v>
                </c:pt>
                <c:pt idx="2992">
                  <c:v>1.8111429157172401</c:v>
                </c:pt>
                <c:pt idx="2993">
                  <c:v>1.8111241495474599</c:v>
                </c:pt>
                <c:pt idx="2994">
                  <c:v>1.81113408457852</c:v>
                </c:pt>
                <c:pt idx="2995">
                  <c:v>1.81116057799469</c:v>
                </c:pt>
                <c:pt idx="2996">
                  <c:v>1.81143103161801</c:v>
                </c:pt>
                <c:pt idx="2997">
                  <c:v>1.8118736924464001</c:v>
                </c:pt>
                <c:pt idx="2998">
                  <c:v>1.8126177158836401</c:v>
                </c:pt>
                <c:pt idx="2999">
                  <c:v>1.8131564153456099</c:v>
                </c:pt>
                <c:pt idx="3000">
                  <c:v>1.8132369994864399</c:v>
                </c:pt>
                <c:pt idx="3001">
                  <c:v>1.8133330381200301</c:v>
                </c:pt>
                <c:pt idx="3002">
                  <c:v>1.81348868693998</c:v>
                </c:pt>
                <c:pt idx="3003">
                  <c:v>1.81386842590498</c:v>
                </c:pt>
                <c:pt idx="3004">
                  <c:v>1.81248856047984</c:v>
                </c:pt>
                <c:pt idx="3005">
                  <c:v>1.81244440478624</c:v>
                </c:pt>
                <c:pt idx="3006">
                  <c:v>1.81223135356459</c:v>
                </c:pt>
                <c:pt idx="3007">
                  <c:v>1.8121573927778101</c:v>
                </c:pt>
                <c:pt idx="3008">
                  <c:v>1.81116057799468</c:v>
                </c:pt>
                <c:pt idx="3009">
                  <c:v>1.81074220279778</c:v>
                </c:pt>
                <c:pt idx="3010">
                  <c:v>1.81022889285963</c:v>
                </c:pt>
                <c:pt idx="3011">
                  <c:v>1.81045408689701</c:v>
                </c:pt>
                <c:pt idx="3012">
                  <c:v>1.81057551505442</c:v>
                </c:pt>
                <c:pt idx="3013">
                  <c:v>1.81105350043769</c:v>
                </c:pt>
                <c:pt idx="3014">
                  <c:v>1.8109773318662199</c:v>
                </c:pt>
                <c:pt idx="3015">
                  <c:v>1.81101044863643</c:v>
                </c:pt>
                <c:pt idx="3016">
                  <c:v>1.8118284328604499</c:v>
                </c:pt>
                <c:pt idx="3017">
                  <c:v>1.81273252068701</c:v>
                </c:pt>
                <c:pt idx="3018">
                  <c:v>1.8130603767120199</c:v>
                </c:pt>
                <c:pt idx="3019">
                  <c:v>1.8134025833374601</c:v>
                </c:pt>
                <c:pt idx="3020">
                  <c:v>1.81380108847224</c:v>
                </c:pt>
                <c:pt idx="3021">
                  <c:v>1.8141013471887499</c:v>
                </c:pt>
                <c:pt idx="3022">
                  <c:v>1.8148895263195901</c:v>
                </c:pt>
                <c:pt idx="3023">
                  <c:v>1.81524829133013</c:v>
                </c:pt>
                <c:pt idx="3024">
                  <c:v>1.81515335658888</c:v>
                </c:pt>
                <c:pt idx="3025">
                  <c:v>1.8155286799845201</c:v>
                </c:pt>
                <c:pt idx="3026">
                  <c:v>1.81582893870103</c:v>
                </c:pt>
                <c:pt idx="3027">
                  <c:v>1.8157174455746801</c:v>
                </c:pt>
                <c:pt idx="3028">
                  <c:v>1.8164018588255499</c:v>
                </c:pt>
                <c:pt idx="3029">
                  <c:v>1.8162958851608999</c:v>
                </c:pt>
                <c:pt idx="3030">
                  <c:v>1.81588523721037</c:v>
                </c:pt>
                <c:pt idx="3031">
                  <c:v>1.8160640677694699</c:v>
                </c:pt>
                <c:pt idx="3032">
                  <c:v>1.8162859501298301</c:v>
                </c:pt>
                <c:pt idx="3033">
                  <c:v>1.81657296213826</c:v>
                </c:pt>
                <c:pt idx="3034">
                  <c:v>1.81802347667317</c:v>
                </c:pt>
                <c:pt idx="3035">
                  <c:v>1.81813276201485</c:v>
                </c:pt>
                <c:pt idx="3036">
                  <c:v>1.8185467216423901</c:v>
                </c:pt>
                <c:pt idx="3037">
                  <c:v>1.8185676955968499</c:v>
                </c:pt>
                <c:pt idx="3038">
                  <c:v>1.8189485384541899</c:v>
                </c:pt>
                <c:pt idx="3039">
                  <c:v>1.8193812642515099</c:v>
                </c:pt>
                <c:pt idx="3040">
                  <c:v>1.8193006801106899</c:v>
                </c:pt>
                <c:pt idx="3041">
                  <c:v>1.81949938073191</c:v>
                </c:pt>
                <c:pt idx="3042">
                  <c:v>1.8201517811049099</c:v>
                </c:pt>
                <c:pt idx="3043">
                  <c:v>1.8209962587451001</c:v>
                </c:pt>
                <c:pt idx="3044">
                  <c:v>1.82158021779302</c:v>
                </c:pt>
                <c:pt idx="3045">
                  <c:v>1.8212137255361001</c:v>
                </c:pt>
                <c:pt idx="3046">
                  <c:v>1.8206286625958401</c:v>
                </c:pt>
                <c:pt idx="3047">
                  <c:v>1.82054255899331</c:v>
                </c:pt>
                <c:pt idx="3048">
                  <c:v>1.8200226257011201</c:v>
                </c:pt>
                <c:pt idx="3049">
                  <c:v>1.8188723698827201</c:v>
                </c:pt>
                <c:pt idx="3050">
                  <c:v>1.81814490483059</c:v>
                </c:pt>
                <c:pt idx="3051">
                  <c:v>1.81865821476874</c:v>
                </c:pt>
                <c:pt idx="3052">
                  <c:v>1.8187222405244701</c:v>
                </c:pt>
                <c:pt idx="3053">
                  <c:v>1.8188800971290999</c:v>
                </c:pt>
                <c:pt idx="3054">
                  <c:v>1.81900925253289</c:v>
                </c:pt>
                <c:pt idx="3055">
                  <c:v>1.8186096435057699</c:v>
                </c:pt>
                <c:pt idx="3056">
                  <c:v>1.81811730752208</c:v>
                </c:pt>
                <c:pt idx="3057">
                  <c:v>1.81838886503775</c:v>
                </c:pt>
                <c:pt idx="3058">
                  <c:v>1.81826412520332</c:v>
                </c:pt>
                <c:pt idx="3059">
                  <c:v>1.81743841373291</c:v>
                </c:pt>
                <c:pt idx="3060">
                  <c:v>1.8167054292190801</c:v>
                </c:pt>
                <c:pt idx="3061">
                  <c:v>1.8166601696331299</c:v>
                </c:pt>
                <c:pt idx="3062">
                  <c:v>1.8168809481011601</c:v>
                </c:pt>
                <c:pt idx="3063">
                  <c:v>1.8170001684738899</c:v>
                </c:pt>
                <c:pt idx="3064">
                  <c:v>1.8174306864865299</c:v>
                </c:pt>
                <c:pt idx="3065">
                  <c:v>1.81682023402245</c:v>
                </c:pt>
                <c:pt idx="3066">
                  <c:v>1.8144601121992801</c:v>
                </c:pt>
                <c:pt idx="3067">
                  <c:v>1.8147018646217701</c:v>
                </c:pt>
                <c:pt idx="3068">
                  <c:v>1.81466874785157</c:v>
                </c:pt>
                <c:pt idx="3069">
                  <c:v>1.81515556437356</c:v>
                </c:pt>
                <c:pt idx="3070">
                  <c:v>1.8120062857041499</c:v>
                </c:pt>
                <c:pt idx="3071">
                  <c:v>1.8172239556468901</c:v>
                </c:pt>
                <c:pt idx="3072">
                  <c:v>1.8174955192131299</c:v>
                </c:pt>
                <c:pt idx="3073">
                  <c:v>1.8196250927919</c:v>
                </c:pt>
                <c:pt idx="3074">
                  <c:v>1.8224480658323099</c:v>
                </c:pt>
                <c:pt idx="3075">
                  <c:v>1.82505314399545</c:v>
                </c:pt>
                <c:pt idx="3076">
                  <c:v>1.82536355301291</c:v>
                </c:pt>
                <c:pt idx="3077">
                  <c:v>1.82785065948379</c:v>
                </c:pt>
                <c:pt idx="3078">
                  <c:v>1.82586847850765</c:v>
                </c:pt>
                <c:pt idx="3079">
                  <c:v>1.82628860904686</c:v>
                </c:pt>
                <c:pt idx="3080">
                  <c:v>1.82610237704003</c:v>
                </c:pt>
                <c:pt idx="3081">
                  <c:v>1.8258895404608</c:v>
                </c:pt>
                <c:pt idx="3082">
                  <c:v>1.82618884190034</c:v>
                </c:pt>
                <c:pt idx="3083">
                  <c:v>1.8264194148611801</c:v>
                </c:pt>
                <c:pt idx="3084">
                  <c:v>1.8269204676414501</c:v>
                </c:pt>
                <c:pt idx="3085">
                  <c:v>1.8271078081721299</c:v>
                </c:pt>
                <c:pt idx="3086">
                  <c:v>1.8267763595409301</c:v>
                </c:pt>
                <c:pt idx="3087">
                  <c:v>1.82605471051447</c:v>
                </c:pt>
                <c:pt idx="3088">
                  <c:v>1.82663446848811</c:v>
                </c:pt>
                <c:pt idx="3089">
                  <c:v>1.82773190709977</c:v>
                </c:pt>
                <c:pt idx="3090">
                  <c:v>1.82823406840389</c:v>
                </c:pt>
                <c:pt idx="3091">
                  <c:v>1.8277186048135701</c:v>
                </c:pt>
                <c:pt idx="3092">
                  <c:v>1.82725413332035</c:v>
                </c:pt>
                <c:pt idx="3093">
                  <c:v>1.8273561175145601</c:v>
                </c:pt>
                <c:pt idx="3094">
                  <c:v>1.8274436908987299</c:v>
                </c:pt>
                <c:pt idx="3095">
                  <c:v>1.8276831320503599</c:v>
                </c:pt>
                <c:pt idx="3096">
                  <c:v>1.8310153547439501</c:v>
                </c:pt>
                <c:pt idx="3097">
                  <c:v>1.8329874186733901</c:v>
                </c:pt>
                <c:pt idx="3098">
                  <c:v>1.83401945437789</c:v>
                </c:pt>
                <c:pt idx="3099">
                  <c:v>1.83670762471453</c:v>
                </c:pt>
                <c:pt idx="3100">
                  <c:v>1.8378139315169899</c:v>
                </c:pt>
                <c:pt idx="3101">
                  <c:v>1.83707676315664</c:v>
                </c:pt>
                <c:pt idx="3102">
                  <c:v>1.8354749461931501</c:v>
                </c:pt>
                <c:pt idx="3103">
                  <c:v>1.8348719092186601</c:v>
                </c:pt>
                <c:pt idx="3104">
                  <c:v>1.83465796411558</c:v>
                </c:pt>
                <c:pt idx="3105">
                  <c:v>1.8347532971667</c:v>
                </c:pt>
                <c:pt idx="3106">
                  <c:v>1.83442960820245</c:v>
                </c:pt>
                <c:pt idx="3107">
                  <c:v>1.83448725144266</c:v>
                </c:pt>
                <c:pt idx="3108">
                  <c:v>1.83419349262237</c:v>
                </c:pt>
                <c:pt idx="3109">
                  <c:v>1.83462470840008</c:v>
                </c:pt>
                <c:pt idx="3110">
                  <c:v>1.83591503016167</c:v>
                </c:pt>
                <c:pt idx="3111">
                  <c:v>1.8362963623661199</c:v>
                </c:pt>
                <c:pt idx="3112">
                  <c:v>1.83691602719836</c:v>
                </c:pt>
                <c:pt idx="3113">
                  <c:v>1.8373771731200299</c:v>
                </c:pt>
                <c:pt idx="3114">
                  <c:v>1.83793808618821</c:v>
                </c:pt>
                <c:pt idx="3115">
                  <c:v>1.8386275880230101</c:v>
                </c:pt>
                <c:pt idx="3116">
                  <c:v>1.8388049518390399</c:v>
                </c:pt>
                <c:pt idx="3117">
                  <c:v>1.8393436944302199</c:v>
                </c:pt>
                <c:pt idx="3118">
                  <c:v>1.8398314449242901</c:v>
                </c:pt>
                <c:pt idx="3119">
                  <c:v>1.8403812727539699</c:v>
                </c:pt>
                <c:pt idx="3120">
                  <c:v>1.8413412544082099</c:v>
                </c:pt>
                <c:pt idx="3121">
                  <c:v>1.8419265550010999</c:v>
                </c:pt>
                <c:pt idx="3122">
                  <c:v>1.84233781734951</c:v>
                </c:pt>
                <c:pt idx="3123">
                  <c:v>1.84213606600878</c:v>
                </c:pt>
                <c:pt idx="3124">
                  <c:v>1.8417248036603699</c:v>
                </c:pt>
                <c:pt idx="3125">
                  <c:v>1.8422347246314399</c:v>
                </c:pt>
                <c:pt idx="3126">
                  <c:v>1.84281337408123</c:v>
                </c:pt>
                <c:pt idx="3127">
                  <c:v>1.8433643104347599</c:v>
                </c:pt>
                <c:pt idx="3128">
                  <c:v>1.8436935420182601</c:v>
                </c:pt>
                <c:pt idx="3129">
                  <c:v>1.8450381814485</c:v>
                </c:pt>
                <c:pt idx="3130">
                  <c:v>1.84582855895367</c:v>
                </c:pt>
                <c:pt idx="3131">
                  <c:v>1.84632850321009</c:v>
                </c:pt>
                <c:pt idx="3132">
                  <c:v>1.8482285130892699</c:v>
                </c:pt>
                <c:pt idx="3133">
                  <c:v>1.84943902113365</c:v>
                </c:pt>
                <c:pt idx="3134">
                  <c:v>1.84939578870349</c:v>
                </c:pt>
                <c:pt idx="3135">
                  <c:v>1.8497017412861401</c:v>
                </c:pt>
                <c:pt idx="3136">
                  <c:v>1.8494356955621001</c:v>
                </c:pt>
                <c:pt idx="3137">
                  <c:v>1.8498835391975601</c:v>
                </c:pt>
                <c:pt idx="3138">
                  <c:v>1.84971171800079</c:v>
                </c:pt>
                <c:pt idx="3139">
                  <c:v>1.8502726310689701</c:v>
                </c:pt>
                <c:pt idx="3140">
                  <c:v>1.8503690726439299</c:v>
                </c:pt>
                <c:pt idx="3141">
                  <c:v>1.85062735870102</c:v>
                </c:pt>
                <c:pt idx="3142">
                  <c:v>1.85128693039187</c:v>
                </c:pt>
                <c:pt idx="3143">
                  <c:v>1.8515407823535499</c:v>
                </c:pt>
                <c:pt idx="3144">
                  <c:v>1.85163833245237</c:v>
                </c:pt>
                <c:pt idx="3145">
                  <c:v>1.8523712615452099</c:v>
                </c:pt>
                <c:pt idx="3146">
                  <c:v>1.85231072462899</c:v>
                </c:pt>
                <c:pt idx="3147">
                  <c:v>1.8528004250405801</c:v>
                </c:pt>
                <c:pt idx="3148">
                  <c:v>1.85604455514033</c:v>
                </c:pt>
                <c:pt idx="3149">
                  <c:v>1.85763148715846</c:v>
                </c:pt>
                <c:pt idx="3150">
                  <c:v>1.8606399556914801</c:v>
                </c:pt>
                <c:pt idx="3151">
                  <c:v>1.8748499157585099</c:v>
                </c:pt>
                <c:pt idx="3152">
                  <c:v>1.8735483720597099</c:v>
                </c:pt>
                <c:pt idx="3153">
                  <c:v>1.8715052511371799</c:v>
                </c:pt>
                <c:pt idx="3154">
                  <c:v>1.8759352561850799</c:v>
                </c:pt>
                <c:pt idx="3155">
                  <c:v>1.8769978952680699</c:v>
                </c:pt>
                <c:pt idx="3156">
                  <c:v>1.8782864667705299</c:v>
                </c:pt>
                <c:pt idx="3157">
                  <c:v>1.8790691226159899</c:v>
                </c:pt>
                <c:pt idx="3158">
                  <c:v>1.88179544587875</c:v>
                </c:pt>
                <c:pt idx="3159">
                  <c:v>1.88653137855685</c:v>
                </c:pt>
                <c:pt idx="3160">
                  <c:v>1.89373959565286</c:v>
                </c:pt>
                <c:pt idx="3161">
                  <c:v>1.89407038665936</c:v>
                </c:pt>
                <c:pt idx="3162">
                  <c:v>1.8900706261231901</c:v>
                </c:pt>
                <c:pt idx="3163">
                  <c:v>1.89229427677803</c:v>
                </c:pt>
                <c:pt idx="3164">
                  <c:v>1.8916878265994299</c:v>
                </c:pt>
                <c:pt idx="3165">
                  <c:v>1.8918424186332601</c:v>
                </c:pt>
                <c:pt idx="3166">
                  <c:v>1.8929917767978199</c:v>
                </c:pt>
                <c:pt idx="3167">
                  <c:v>1.89310043931436</c:v>
                </c:pt>
                <c:pt idx="3168">
                  <c:v>1.90135430964231</c:v>
                </c:pt>
                <c:pt idx="3169">
                  <c:v>1.8986377467289901</c:v>
                </c:pt>
                <c:pt idx="3170">
                  <c:v>1.90004139758688</c:v>
                </c:pt>
                <c:pt idx="3171">
                  <c:v>1.8989155642970399</c:v>
                </c:pt>
                <c:pt idx="3172">
                  <c:v>1.8989827782247899</c:v>
                </c:pt>
                <c:pt idx="3173">
                  <c:v>1.8986411074253799</c:v>
                </c:pt>
                <c:pt idx="3174">
                  <c:v>1.8981437243600201</c:v>
                </c:pt>
                <c:pt idx="3175">
                  <c:v>1.89774828241841</c:v>
                </c:pt>
                <c:pt idx="3176">
                  <c:v>1.8979219183984399</c:v>
                </c:pt>
                <c:pt idx="3177">
                  <c:v>1.8976004117773499</c:v>
                </c:pt>
                <c:pt idx="3178">
                  <c:v>1.89849099632007</c:v>
                </c:pt>
                <c:pt idx="3179">
                  <c:v>1.8994297508443401</c:v>
                </c:pt>
                <c:pt idx="3180">
                  <c:v>1.90030801283363</c:v>
                </c:pt>
                <c:pt idx="3181">
                  <c:v>1.9003875493148099</c:v>
                </c:pt>
                <c:pt idx="3182">
                  <c:v>1.9001298959250901</c:v>
                </c:pt>
                <c:pt idx="3183">
                  <c:v>1.8996302723954701</c:v>
                </c:pt>
                <c:pt idx="3184">
                  <c:v>1.89974229560839</c:v>
                </c:pt>
                <c:pt idx="3185">
                  <c:v>1.89981399046466</c:v>
                </c:pt>
                <c:pt idx="3186">
                  <c:v>1.89917769861527</c:v>
                </c:pt>
                <c:pt idx="3187">
                  <c:v>1.89880242085199</c:v>
                </c:pt>
                <c:pt idx="3188">
                  <c:v>1.8990163851886599</c:v>
                </c:pt>
                <c:pt idx="3189">
                  <c:v>1.89922586859683</c:v>
                </c:pt>
                <c:pt idx="3190">
                  <c:v>1.90006940339011</c:v>
                </c:pt>
                <c:pt idx="3191">
                  <c:v>1.9013274240712099</c:v>
                </c:pt>
                <c:pt idx="3192">
                  <c:v>1.9018472117791501</c:v>
                </c:pt>
                <c:pt idx="3193">
                  <c:v>1.90198163963466</c:v>
                </c:pt>
                <c:pt idx="3194">
                  <c:v>1.9024790227000199</c:v>
                </c:pt>
                <c:pt idx="3195">
                  <c:v>1.90177377776044</c:v>
                </c:pt>
                <c:pt idx="3196">
                  <c:v>1.9043721612404301</c:v>
                </c:pt>
                <c:pt idx="3197">
                  <c:v>1.9064397382105001</c:v>
                </c:pt>
                <c:pt idx="3198">
                  <c:v>1.9021023213058901</c:v>
                </c:pt>
                <c:pt idx="3199">
                  <c:v>1.9030526361865501</c:v>
                </c:pt>
                <c:pt idx="3200">
                  <c:v>1.90097863816998</c:v>
                </c:pt>
                <c:pt idx="3201">
                  <c:v>1.8996452008486999</c:v>
                </c:pt>
                <c:pt idx="3202">
                  <c:v>1.89943116596567</c:v>
                </c:pt>
                <c:pt idx="3203">
                  <c:v>1.89789867620317</c:v>
                </c:pt>
                <c:pt idx="3204">
                  <c:v>1.89997588474298</c:v>
                </c:pt>
                <c:pt idx="3205">
                  <c:v>1.9004884982878401</c:v>
                </c:pt>
                <c:pt idx="3206">
                  <c:v>1.89771246585493</c:v>
                </c:pt>
                <c:pt idx="3207">
                  <c:v>1.90093476101896</c:v>
                </c:pt>
                <c:pt idx="3208">
                  <c:v>1.90567777402691</c:v>
                </c:pt>
                <c:pt idx="3209">
                  <c:v>1.9072295269288799</c:v>
                </c:pt>
                <c:pt idx="3210">
                  <c:v>1.9150353791130099</c:v>
                </c:pt>
                <c:pt idx="3211">
                  <c:v>1.9128136970271501</c:v>
                </c:pt>
                <c:pt idx="3212">
                  <c:v>1.9182694461956</c:v>
                </c:pt>
                <c:pt idx="3213">
                  <c:v>1.91975591845824</c:v>
                </c:pt>
                <c:pt idx="3214">
                  <c:v>1.9196852869468399</c:v>
                </c:pt>
                <c:pt idx="3215">
                  <c:v>1.9200427252015</c:v>
                </c:pt>
                <c:pt idx="3216">
                  <c:v>1.92366633577121</c:v>
                </c:pt>
                <c:pt idx="3217">
                  <c:v>1.92866083976673</c:v>
                </c:pt>
                <c:pt idx="3218">
                  <c:v>1.93559021910484</c:v>
                </c:pt>
                <c:pt idx="3219">
                  <c:v>1.93977995194016</c:v>
                </c:pt>
                <c:pt idx="3220">
                  <c:v>1.94149544152765</c:v>
                </c:pt>
                <c:pt idx="3221">
                  <c:v>1.9418307514525801</c:v>
                </c:pt>
                <c:pt idx="3222">
                  <c:v>1.94602424586704</c:v>
                </c:pt>
                <c:pt idx="3223">
                  <c:v>1.9433412652569699</c:v>
                </c:pt>
                <c:pt idx="3224">
                  <c:v>1.94374765362779</c:v>
                </c:pt>
                <c:pt idx="3225">
                  <c:v>1.9425449456176</c:v>
                </c:pt>
                <c:pt idx="3226">
                  <c:v>1.9427508682305099</c:v>
                </c:pt>
                <c:pt idx="3227">
                  <c:v>1.94295452795755</c:v>
                </c:pt>
                <c:pt idx="3228">
                  <c:v>1.94388570548732</c:v>
                </c:pt>
                <c:pt idx="3229">
                  <c:v>1.94493568452453</c:v>
                </c:pt>
                <c:pt idx="3230">
                  <c:v>1.9458776957848001</c:v>
                </c:pt>
                <c:pt idx="3231">
                  <c:v>1.94899884319538</c:v>
                </c:pt>
                <c:pt idx="3232">
                  <c:v>1.9551416975543301</c:v>
                </c:pt>
                <c:pt idx="3233">
                  <c:v>1.95176820660524</c:v>
                </c:pt>
                <c:pt idx="3234">
                  <c:v>1.9497836743702199</c:v>
                </c:pt>
                <c:pt idx="3235">
                  <c:v>1.94089925716073</c:v>
                </c:pt>
                <c:pt idx="3236">
                  <c:v>1.9390633509928701</c:v>
                </c:pt>
                <c:pt idx="3237">
                  <c:v>1.9404790410139801</c:v>
                </c:pt>
                <c:pt idx="3238">
                  <c:v>1.94232951103593</c:v>
                </c:pt>
                <c:pt idx="3239">
                  <c:v>1.94457321998179</c:v>
                </c:pt>
                <c:pt idx="3240">
                  <c:v>1.9464933494702601</c:v>
                </c:pt>
                <c:pt idx="3241">
                  <c:v>1.94643717248113</c:v>
                </c:pt>
                <c:pt idx="3242">
                  <c:v>1.9475932949174299</c:v>
                </c:pt>
                <c:pt idx="3243">
                  <c:v>1.94958870157134</c:v>
                </c:pt>
                <c:pt idx="3244">
                  <c:v>1.95193015847829</c:v>
                </c:pt>
                <c:pt idx="3245">
                  <c:v>1.9542255502541499</c:v>
                </c:pt>
                <c:pt idx="3246">
                  <c:v>1.9536446801865399</c:v>
                </c:pt>
                <c:pt idx="3247">
                  <c:v>1.9500482293424299</c:v>
                </c:pt>
                <c:pt idx="3248">
                  <c:v>1.9487853706267799</c:v>
                </c:pt>
                <c:pt idx="3249">
                  <c:v>1.9454821636659201</c:v>
                </c:pt>
                <c:pt idx="3250">
                  <c:v>1.946510202567</c:v>
                </c:pt>
                <c:pt idx="3251">
                  <c:v>1.9467068220289601</c:v>
                </c:pt>
                <c:pt idx="3252">
                  <c:v>1.9461619052343999</c:v>
                </c:pt>
                <c:pt idx="3253">
                  <c:v>1.94420806955245</c:v>
                </c:pt>
                <c:pt idx="3254">
                  <c:v>1.9437665184178801</c:v>
                </c:pt>
                <c:pt idx="3255">
                  <c:v>1.9427261205791899</c:v>
                </c:pt>
                <c:pt idx="3256">
                  <c:v>1.9438148306285301</c:v>
                </c:pt>
                <c:pt idx="3257">
                  <c:v>1.94744835828548</c:v>
                </c:pt>
                <c:pt idx="3258">
                  <c:v>1.9469584949402601</c:v>
                </c:pt>
                <c:pt idx="3259">
                  <c:v>1.9464394195607</c:v>
                </c:pt>
                <c:pt idx="3260">
                  <c:v>1.947052872282</c:v>
                </c:pt>
                <c:pt idx="3261">
                  <c:v>1.9471023080324401</c:v>
                </c:pt>
                <c:pt idx="3262">
                  <c:v>1.94847976780591</c:v>
                </c:pt>
                <c:pt idx="3263">
                  <c:v>1.94992351642656</c:v>
                </c:pt>
                <c:pt idx="3264">
                  <c:v>1.94983250970416</c:v>
                </c:pt>
                <c:pt idx="3265">
                  <c:v>1.95034596738481</c:v>
                </c:pt>
                <c:pt idx="3266">
                  <c:v>1.9505931461369901</c:v>
                </c:pt>
                <c:pt idx="3267">
                  <c:v>1.95033023782786</c:v>
                </c:pt>
                <c:pt idx="3268">
                  <c:v>1.95023024278721</c:v>
                </c:pt>
                <c:pt idx="3269">
                  <c:v>1.94946286511569</c:v>
                </c:pt>
                <c:pt idx="3270">
                  <c:v>1.9490842322089501</c:v>
                </c:pt>
                <c:pt idx="3271">
                  <c:v>1.94906063787351</c:v>
                </c:pt>
                <c:pt idx="3272">
                  <c:v>1.9499336282846</c:v>
                </c:pt>
                <c:pt idx="3273">
                  <c:v>1.9503774264987299</c:v>
                </c:pt>
                <c:pt idx="3274">
                  <c:v>1.95167174432829</c:v>
                </c:pt>
                <c:pt idx="3275">
                  <c:v>1.95177960414742</c:v>
                </c:pt>
                <c:pt idx="3276">
                  <c:v>1.9521144190026301</c:v>
                </c:pt>
                <c:pt idx="3277">
                  <c:v>1.9521559899745899</c:v>
                </c:pt>
                <c:pt idx="3278">
                  <c:v>1.9523840685504601</c:v>
                </c:pt>
                <c:pt idx="3279">
                  <c:v>1.95327615913785</c:v>
                </c:pt>
                <c:pt idx="3280">
                  <c:v>1.9541525201682799</c:v>
                </c:pt>
                <c:pt idx="3281">
                  <c:v>1.95524235375741</c:v>
                </c:pt>
                <c:pt idx="3282">
                  <c:v>1.95578839409175</c:v>
                </c:pt>
                <c:pt idx="3283">
                  <c:v>1.9563456698239201</c:v>
                </c:pt>
                <c:pt idx="3284">
                  <c:v>1.9569040690958801</c:v>
                </c:pt>
                <c:pt idx="3285">
                  <c:v>1.95861859080413</c:v>
                </c:pt>
                <c:pt idx="3286">
                  <c:v>1.9599421206680401</c:v>
                </c:pt>
                <c:pt idx="3287">
                  <c:v>1.9603398537510801</c:v>
                </c:pt>
                <c:pt idx="3288">
                  <c:v>1.96158136521086</c:v>
                </c:pt>
                <c:pt idx="3289">
                  <c:v>1.96182517334369</c:v>
                </c:pt>
                <c:pt idx="3290">
                  <c:v>1.9628644476426</c:v>
                </c:pt>
                <c:pt idx="3291">
                  <c:v>1.9629633191434701</c:v>
                </c:pt>
                <c:pt idx="3292">
                  <c:v>1.9634014996586799</c:v>
                </c:pt>
                <c:pt idx="3293">
                  <c:v>1.96374642637194</c:v>
                </c:pt>
                <c:pt idx="3294">
                  <c:v>1.96397338140803</c:v>
                </c:pt>
                <c:pt idx="3295">
                  <c:v>1.96199217752417</c:v>
                </c:pt>
                <c:pt idx="3296">
                  <c:v>1.96496504965991</c:v>
                </c:pt>
                <c:pt idx="3297">
                  <c:v>1.9671232609951801</c:v>
                </c:pt>
                <c:pt idx="3298">
                  <c:v>1.9705109277007899</c:v>
                </c:pt>
                <c:pt idx="3299">
                  <c:v>1.9713714398290401</c:v>
                </c:pt>
                <c:pt idx="3300">
                  <c:v>1.9751067235777799</c:v>
                </c:pt>
                <c:pt idx="3301">
                  <c:v>1.97783967597516</c:v>
                </c:pt>
                <c:pt idx="3302">
                  <c:v>1.9768128194949901</c:v>
                </c:pt>
                <c:pt idx="3303">
                  <c:v>1.9787023207233001</c:v>
                </c:pt>
                <c:pt idx="3304">
                  <c:v>1.97443708093027</c:v>
                </c:pt>
                <c:pt idx="3305">
                  <c:v>1.97626580249154</c:v>
                </c:pt>
                <c:pt idx="3306">
                  <c:v>1.9805075834657</c:v>
                </c:pt>
                <c:pt idx="3307">
                  <c:v>1.9828129455738399</c:v>
                </c:pt>
                <c:pt idx="3308">
                  <c:v>1.9832748917279399</c:v>
                </c:pt>
                <c:pt idx="3309">
                  <c:v>1.98355047818663</c:v>
                </c:pt>
                <c:pt idx="3310">
                  <c:v>1.9837368378820499</c:v>
                </c:pt>
                <c:pt idx="3311">
                  <c:v>1.98414005249579</c:v>
                </c:pt>
                <c:pt idx="3312">
                  <c:v>1.98544569981645</c:v>
                </c:pt>
                <c:pt idx="3313">
                  <c:v>1.98564109513347</c:v>
                </c:pt>
                <c:pt idx="3314">
                  <c:v>1.9861821029765501</c:v>
                </c:pt>
                <c:pt idx="3315">
                  <c:v>1.98683040882608</c:v>
                </c:pt>
                <c:pt idx="3316">
                  <c:v>1.9866316251509599</c:v>
                </c:pt>
                <c:pt idx="3317">
                  <c:v>1.98659774156998</c:v>
                </c:pt>
                <c:pt idx="3318">
                  <c:v>1.98644639490824</c:v>
                </c:pt>
                <c:pt idx="3319">
                  <c:v>1.98639105172596</c:v>
                </c:pt>
                <c:pt idx="3320">
                  <c:v>1.98658983540108</c:v>
                </c:pt>
                <c:pt idx="3321">
                  <c:v>1.9865683757997901</c:v>
                </c:pt>
                <c:pt idx="3322">
                  <c:v>1.98661242445507</c:v>
                </c:pt>
                <c:pt idx="3323">
                  <c:v>1.9871240665279599</c:v>
                </c:pt>
                <c:pt idx="3324">
                  <c:v>1.98766394491834</c:v>
                </c:pt>
                <c:pt idx="3325">
                  <c:v>1.98860477901705</c:v>
                </c:pt>
                <c:pt idx="3326">
                  <c:v>1.98967211181811</c:v>
                </c:pt>
                <c:pt idx="3327">
                  <c:v>1.9907609042204599</c:v>
                </c:pt>
                <c:pt idx="3328">
                  <c:v>1.99127932300955</c:v>
                </c:pt>
                <c:pt idx="3329">
                  <c:v>1.99180790687293</c:v>
                </c:pt>
                <c:pt idx="3330">
                  <c:v>1.9922438756149501</c:v>
                </c:pt>
                <c:pt idx="3331">
                  <c:v>1.99139129550462</c:v>
                </c:pt>
                <c:pt idx="3332">
                  <c:v>1.9928689618892299</c:v>
                </c:pt>
                <c:pt idx="3333">
                  <c:v>1.9804955930174799</c:v>
                </c:pt>
                <c:pt idx="3334">
                  <c:v>1.97817473846989</c:v>
                </c:pt>
                <c:pt idx="3335">
                  <c:v>1.97210858402514</c:v>
                </c:pt>
                <c:pt idx="3336">
                  <c:v>1.9757077869633699</c:v>
                </c:pt>
                <c:pt idx="3337">
                  <c:v>1.9830408107519999</c:v>
                </c:pt>
                <c:pt idx="3338">
                  <c:v>1.9879340153264899</c:v>
                </c:pt>
                <c:pt idx="3339">
                  <c:v>1.98503503424141</c:v>
                </c:pt>
                <c:pt idx="3340">
                  <c:v>1.9843828156747501</c:v>
                </c:pt>
                <c:pt idx="3341">
                  <c:v>1.9868862914210099</c:v>
                </c:pt>
                <c:pt idx="3342">
                  <c:v>1.9891205313429501</c:v>
                </c:pt>
                <c:pt idx="3343">
                  <c:v>1.9941327005839899</c:v>
                </c:pt>
                <c:pt idx="3344">
                  <c:v>2.0006361023558301</c:v>
                </c:pt>
                <c:pt idx="3345">
                  <c:v>2.0009762995601998</c:v>
                </c:pt>
                <c:pt idx="3346">
                  <c:v>2.0012997999692601</c:v>
                </c:pt>
                <c:pt idx="3347">
                  <c:v>2.0014876389164602</c:v>
                </c:pt>
                <c:pt idx="3348">
                  <c:v>2.0094071376402298</c:v>
                </c:pt>
                <c:pt idx="3349">
                  <c:v>2.0143953052380099</c:v>
                </c:pt>
                <c:pt idx="3350">
                  <c:v>2.01359385906331</c:v>
                </c:pt>
                <c:pt idx="3351">
                  <c:v>2.0147365459920898</c:v>
                </c:pt>
                <c:pt idx="3352">
                  <c:v>2.0185048039828</c:v>
                </c:pt>
                <c:pt idx="3353">
                  <c:v>2.0158218376870001</c:v>
                </c:pt>
                <c:pt idx="3354">
                  <c:v>2.0140770225774798</c:v>
                </c:pt>
                <c:pt idx="3355">
                  <c:v>2.0133381893851801</c:v>
                </c:pt>
                <c:pt idx="3356">
                  <c:v>2.0114629305623302</c:v>
                </c:pt>
                <c:pt idx="3357">
                  <c:v>2.0086276060093602</c:v>
                </c:pt>
                <c:pt idx="3358">
                  <c:v>2.01424399053055</c:v>
                </c:pt>
                <c:pt idx="3359">
                  <c:v>2.0140864145248401</c:v>
                </c:pt>
                <c:pt idx="3360">
                  <c:v>2.0124532592339399</c:v>
                </c:pt>
                <c:pt idx="3361">
                  <c:v>2.00868395769352</c:v>
                </c:pt>
                <c:pt idx="3362">
                  <c:v>2.0082852844741401</c:v>
                </c:pt>
                <c:pt idx="3363">
                  <c:v>2.0086342647143298</c:v>
                </c:pt>
                <c:pt idx="3364">
                  <c:v>2.0085924774363799</c:v>
                </c:pt>
                <c:pt idx="3365">
                  <c:v>2.0087449445316099</c:v>
                </c:pt>
                <c:pt idx="3366">
                  <c:v>2.0093198019499101</c:v>
                </c:pt>
                <c:pt idx="3367">
                  <c:v>2.0098912712105399</c:v>
                </c:pt>
                <c:pt idx="3368">
                  <c:v>2.01135043778116</c:v>
                </c:pt>
                <c:pt idx="3369">
                  <c:v>2.0124786942858401</c:v>
                </c:pt>
                <c:pt idx="3370">
                  <c:v>2.0129643302187801</c:v>
                </c:pt>
                <c:pt idx="3371">
                  <c:v>2.0136295385083298</c:v>
                </c:pt>
                <c:pt idx="3372">
                  <c:v>2.0137368301679301</c:v>
                </c:pt>
                <c:pt idx="3373">
                  <c:v>2.0153891217258399</c:v>
                </c:pt>
                <c:pt idx="3374">
                  <c:v>2.0156545274101298</c:v>
                </c:pt>
                <c:pt idx="3375">
                  <c:v>2.01585104055509</c:v>
                </c:pt>
                <c:pt idx="3376">
                  <c:v>2.0159391326545499</c:v>
                </c:pt>
                <c:pt idx="3377">
                  <c:v>2.01630731245488</c:v>
                </c:pt>
                <c:pt idx="3378">
                  <c:v>2.0167409966368601</c:v>
                </c:pt>
                <c:pt idx="3379">
                  <c:v>2.01663031681958</c:v>
                </c:pt>
                <c:pt idx="3380">
                  <c:v>2.0170323781966202</c:v>
                </c:pt>
                <c:pt idx="3381">
                  <c:v>2.0171588694163698</c:v>
                </c:pt>
                <c:pt idx="3382">
                  <c:v>2.0173971698392799</c:v>
                </c:pt>
                <c:pt idx="3383">
                  <c:v>2.0172209856403498</c:v>
                </c:pt>
                <c:pt idx="3384">
                  <c:v>2.01557772916957</c:v>
                </c:pt>
                <c:pt idx="3385">
                  <c:v>2.0166416106784899</c:v>
                </c:pt>
                <c:pt idx="3386">
                  <c:v>2.0167669725123401</c:v>
                </c:pt>
                <c:pt idx="3387">
                  <c:v>2.0168076304043998</c:v>
                </c:pt>
                <c:pt idx="3388">
                  <c:v>2.0166969505871202</c:v>
                </c:pt>
                <c:pt idx="3389">
                  <c:v>2.0164620383218899</c:v>
                </c:pt>
                <c:pt idx="3390">
                  <c:v>2.0162915010524101</c:v>
                </c:pt>
                <c:pt idx="3391">
                  <c:v>2.0170809417899198</c:v>
                </c:pt>
                <c:pt idx="3392">
                  <c:v>2.01792572243607</c:v>
                </c:pt>
                <c:pt idx="3393">
                  <c:v>2.0184034526677799</c:v>
                </c:pt>
                <c:pt idx="3394">
                  <c:v>2.0178658649838699</c:v>
                </c:pt>
                <c:pt idx="3395">
                  <c:v>2.0176998452579502</c:v>
                </c:pt>
                <c:pt idx="3396">
                  <c:v>2.0170651303874498</c:v>
                </c:pt>
                <c:pt idx="3397">
                  <c:v>2.0167319615497301</c:v>
                </c:pt>
                <c:pt idx="3398">
                  <c:v>2.0172288913415799</c:v>
                </c:pt>
                <c:pt idx="3399">
                  <c:v>2.0171983979225399</c:v>
                </c:pt>
                <c:pt idx="3400">
                  <c:v>2.01742992203011</c:v>
                </c:pt>
                <c:pt idx="3401">
                  <c:v>2.0175507663204</c:v>
                </c:pt>
                <c:pt idx="3402">
                  <c:v>2.0182442092572099</c:v>
                </c:pt>
                <c:pt idx="3403">
                  <c:v>2.0195509087326</c:v>
                </c:pt>
                <c:pt idx="3404">
                  <c:v>2.02014722448282</c:v>
                </c:pt>
                <c:pt idx="3405">
                  <c:v>2.0190673345739598</c:v>
                </c:pt>
                <c:pt idx="3406">
                  <c:v>2.02145126224862</c:v>
                </c:pt>
                <c:pt idx="3407">
                  <c:v>2.0198183346366698</c:v>
                </c:pt>
                <c:pt idx="3408">
                  <c:v>2.01228110109234</c:v>
                </c:pt>
                <c:pt idx="3409">
                  <c:v>2.0082914787229198</c:v>
                </c:pt>
                <c:pt idx="3410">
                  <c:v>2.0077574031113201</c:v>
                </c:pt>
                <c:pt idx="3411">
                  <c:v>2.0067790124951301</c:v>
                </c:pt>
                <c:pt idx="3412">
                  <c:v>2.00720761939351</c:v>
                </c:pt>
                <c:pt idx="3413">
                  <c:v>2.0060205353660598</c:v>
                </c:pt>
                <c:pt idx="3414">
                  <c:v>2.0055851964221501</c:v>
                </c:pt>
                <c:pt idx="3415">
                  <c:v>2.0057276913857498</c:v>
                </c:pt>
                <c:pt idx="3416">
                  <c:v>2.0057826697575298</c:v>
                </c:pt>
                <c:pt idx="3417">
                  <c:v>2.0041063904219798</c:v>
                </c:pt>
                <c:pt idx="3418">
                  <c:v>2.0028777921138001</c:v>
                </c:pt>
                <c:pt idx="3419">
                  <c:v>2.0031986862837901</c:v>
                </c:pt>
                <c:pt idx="3420">
                  <c:v>2.0045585594797002</c:v>
                </c:pt>
                <c:pt idx="3421">
                  <c:v>2.0056906651353699</c:v>
                </c:pt>
                <c:pt idx="3422">
                  <c:v>2.0054101632385199</c:v>
                </c:pt>
                <c:pt idx="3423">
                  <c:v>2.0040682421640099</c:v>
                </c:pt>
                <c:pt idx="3424">
                  <c:v>2.0032491766252201</c:v>
                </c:pt>
                <c:pt idx="3425">
                  <c:v>2.0029002322655498</c:v>
                </c:pt>
                <c:pt idx="3426">
                  <c:v>2.0030505812822601</c:v>
                </c:pt>
                <c:pt idx="3427">
                  <c:v>2.00369124761465</c:v>
                </c:pt>
                <c:pt idx="3428">
                  <c:v>2.0033535233308499</c:v>
                </c:pt>
                <c:pt idx="3429">
                  <c:v>2.0038920869727899</c:v>
                </c:pt>
                <c:pt idx="3430">
                  <c:v>2.0048749656193401</c:v>
                </c:pt>
                <c:pt idx="3431">
                  <c:v>2.0068452109427799</c:v>
                </c:pt>
                <c:pt idx="3432">
                  <c:v>2.0076025027334601</c:v>
                </c:pt>
                <c:pt idx="3433">
                  <c:v>2.0087635440147502</c:v>
                </c:pt>
                <c:pt idx="3434">
                  <c:v>2.01336273186504</c:v>
                </c:pt>
                <c:pt idx="3435">
                  <c:v>2.0123251165938401</c:v>
                </c:pt>
                <c:pt idx="3436">
                  <c:v>2.0173897669397798</c:v>
                </c:pt>
                <c:pt idx="3437">
                  <c:v>2.0156555268998</c:v>
                </c:pt>
                <c:pt idx="3438">
                  <c:v>2.01652369290293</c:v>
                </c:pt>
                <c:pt idx="3439">
                  <c:v>2.0166994180698201</c:v>
                </c:pt>
                <c:pt idx="3440">
                  <c:v>2.0178196660087999</c:v>
                </c:pt>
                <c:pt idx="3441">
                  <c:v>2.0182840825213102</c:v>
                </c:pt>
                <c:pt idx="3442">
                  <c:v>2.0154515601882199</c:v>
                </c:pt>
                <c:pt idx="3443">
                  <c:v>2.0141660469137199</c:v>
                </c:pt>
                <c:pt idx="3444">
                  <c:v>2.01598501158773</c:v>
                </c:pt>
                <c:pt idx="3445">
                  <c:v>2.01746298575932</c:v>
                </c:pt>
                <c:pt idx="3446">
                  <c:v>2.0133920193928598</c:v>
                </c:pt>
                <c:pt idx="3447">
                  <c:v>2.0154609740364502</c:v>
                </c:pt>
                <c:pt idx="3448">
                  <c:v>2.0192317432428002</c:v>
                </c:pt>
                <c:pt idx="3449">
                  <c:v>2.0184577157219401</c:v>
                </c:pt>
                <c:pt idx="3450">
                  <c:v>2.0197819303724902</c:v>
                </c:pt>
                <c:pt idx="3451">
                  <c:v>2.0227671662434799</c:v>
                </c:pt>
                <c:pt idx="3452">
                  <c:v>2.0258224829846001</c:v>
                </c:pt>
                <c:pt idx="3453">
                  <c:v>2.0250840188903698</c:v>
                </c:pt>
                <c:pt idx="3454">
                  <c:v>2.02574403424937</c:v>
                </c:pt>
                <c:pt idx="3455">
                  <c:v>2.0252963534670401</c:v>
                </c:pt>
                <c:pt idx="3456">
                  <c:v>2.0220830932723399</c:v>
                </c:pt>
                <c:pt idx="3457">
                  <c:v>2.02258934911031</c:v>
                </c:pt>
                <c:pt idx="3458">
                  <c:v>2.0232273988234502</c:v>
                </c:pt>
                <c:pt idx="3459">
                  <c:v>2.0269699264851102</c:v>
                </c:pt>
                <c:pt idx="3460">
                  <c:v>2.02744480282899</c:v>
                </c:pt>
                <c:pt idx="3461">
                  <c:v>2.0288098108218602</c:v>
                </c:pt>
                <c:pt idx="3462">
                  <c:v>2.02878784517599</c:v>
                </c:pt>
                <c:pt idx="3463">
                  <c:v>2.0291591691893802</c:v>
                </c:pt>
                <c:pt idx="3464">
                  <c:v>2.0303536819310302</c:v>
                </c:pt>
                <c:pt idx="3465">
                  <c:v>2.0303421761165299</c:v>
                </c:pt>
                <c:pt idx="3466">
                  <c:v>2.03026372738131</c:v>
                </c:pt>
                <c:pt idx="3467">
                  <c:v>2.0313912972022301</c:v>
                </c:pt>
                <c:pt idx="3468">
                  <c:v>2.0309049150438598</c:v>
                </c:pt>
                <c:pt idx="3469">
                  <c:v>2.0326381091007</c:v>
                </c:pt>
                <c:pt idx="3470">
                  <c:v>2.0340596001829199</c:v>
                </c:pt>
                <c:pt idx="3471">
                  <c:v>2.0406503399247198</c:v>
                </c:pt>
                <c:pt idx="3472">
                  <c:v>2.0435341154314899</c:v>
                </c:pt>
                <c:pt idx="3473">
                  <c:v>2.04288978981953</c:v>
                </c:pt>
                <c:pt idx="3474">
                  <c:v>2.0429724224873</c:v>
                </c:pt>
                <c:pt idx="3475">
                  <c:v>2.0424713965650101</c:v>
                </c:pt>
                <c:pt idx="3476">
                  <c:v>2.0431722052663299</c:v>
                </c:pt>
                <c:pt idx="3477">
                  <c:v>2.0427328923490902</c:v>
                </c:pt>
                <c:pt idx="3478">
                  <c:v>2.0447673295491802</c:v>
                </c:pt>
                <c:pt idx="3479">
                  <c:v>2.0450775634254099</c:v>
                </c:pt>
                <c:pt idx="3480">
                  <c:v>2.04562783227155</c:v>
                </c:pt>
                <c:pt idx="3481">
                  <c:v>2.0458588093180801</c:v>
                </c:pt>
                <c:pt idx="3482">
                  <c:v>2.0461928202432098</c:v>
                </c:pt>
                <c:pt idx="3483">
                  <c:v>2.0468030978318401</c:v>
                </c:pt>
                <c:pt idx="3484">
                  <c:v>2.0473273251482298</c:v>
                </c:pt>
                <c:pt idx="3485">
                  <c:v>2.0481629185812702</c:v>
                </c:pt>
                <c:pt idx="3486">
                  <c:v>2.0483916311469499</c:v>
                </c:pt>
                <c:pt idx="3487">
                  <c:v>2.0488852879718902</c:v>
                </c:pt>
                <c:pt idx="3488">
                  <c:v>2.0492249600991399</c:v>
                </c:pt>
                <c:pt idx="3489">
                  <c:v>2.0494910365988201</c:v>
                </c:pt>
                <c:pt idx="3490">
                  <c:v>2.0501941579022298</c:v>
                </c:pt>
                <c:pt idx="3491">
                  <c:v>2.0504013578998501</c:v>
                </c:pt>
                <c:pt idx="3492">
                  <c:v>2.0507965098078902</c:v>
                </c:pt>
                <c:pt idx="3493">
                  <c:v>2.0514045229156701</c:v>
                </c:pt>
                <c:pt idx="3494">
                  <c:v>2.0520759414872001</c:v>
                </c:pt>
                <c:pt idx="3495">
                  <c:v>2.05717893931027</c:v>
                </c:pt>
                <c:pt idx="3496">
                  <c:v>2.0561633396210501</c:v>
                </c:pt>
                <c:pt idx="3497">
                  <c:v>2.05892577077572</c:v>
                </c:pt>
                <c:pt idx="3498">
                  <c:v>2.0592153468922398</c:v>
                </c:pt>
                <c:pt idx="3499">
                  <c:v>2.0625527637171199</c:v>
                </c:pt>
                <c:pt idx="3500">
                  <c:v>2.0622111055652601</c:v>
                </c:pt>
                <c:pt idx="3501">
                  <c:v>2.0670526515708998</c:v>
                </c:pt>
                <c:pt idx="3502">
                  <c:v>2.06642037566181</c:v>
                </c:pt>
                <c:pt idx="3503">
                  <c:v>2.0674828491828401</c:v>
                </c:pt>
                <c:pt idx="3504">
                  <c:v>2.0675224315296998</c:v>
                </c:pt>
                <c:pt idx="3505">
                  <c:v>2.0682765794014899</c:v>
                </c:pt>
                <c:pt idx="3506">
                  <c:v>2.0679557540637701</c:v>
                </c:pt>
                <c:pt idx="3507">
                  <c:v>2.0652974869797802</c:v>
                </c:pt>
                <c:pt idx="3508">
                  <c:v>2.0659349710924002</c:v>
                </c:pt>
                <c:pt idx="3509">
                  <c:v>2.0651318661073899</c:v>
                </c:pt>
                <c:pt idx="3510">
                  <c:v>2.0665318312174499</c:v>
                </c:pt>
                <c:pt idx="3511">
                  <c:v>2.0668786975728399</c:v>
                </c:pt>
                <c:pt idx="3512">
                  <c:v>2.0660662178214699</c:v>
                </c:pt>
                <c:pt idx="3513">
                  <c:v>2.0627256760744701</c:v>
                </c:pt>
                <c:pt idx="3514">
                  <c:v>2.05863098645567</c:v>
                </c:pt>
                <c:pt idx="3515">
                  <c:v>2.05607584180167</c:v>
                </c:pt>
                <c:pt idx="3516">
                  <c:v>2.0570122767971601</c:v>
                </c:pt>
                <c:pt idx="3517">
                  <c:v>2.0605736463740301</c:v>
                </c:pt>
                <c:pt idx="3518">
                  <c:v>2.0666432867730902</c:v>
                </c:pt>
                <c:pt idx="3519">
                  <c:v>2.06648391574493</c:v>
                </c:pt>
                <c:pt idx="3520">
                  <c:v>2.06757555520575</c:v>
                </c:pt>
                <c:pt idx="3521">
                  <c:v>2.0643641769064098</c:v>
                </c:pt>
                <c:pt idx="3522">
                  <c:v>2.0633714933127401</c:v>
                </c:pt>
                <c:pt idx="3523">
                  <c:v>2.0566977013036798</c:v>
                </c:pt>
                <c:pt idx="3524">
                  <c:v>2.0549894105443798</c:v>
                </c:pt>
                <c:pt idx="3525">
                  <c:v>2.05445609050245</c:v>
                </c:pt>
                <c:pt idx="3526">
                  <c:v>2.0546106869651801</c:v>
                </c:pt>
                <c:pt idx="3527">
                  <c:v>2.0546152007305198</c:v>
                </c:pt>
                <c:pt idx="3528">
                  <c:v>2.0545678061945001</c:v>
                </c:pt>
                <c:pt idx="3529">
                  <c:v>2.0551771645147499</c:v>
                </c:pt>
                <c:pt idx="3530">
                  <c:v>2.0552911370894602</c:v>
                </c:pt>
                <c:pt idx="3531">
                  <c:v>2.0553723848655001</c:v>
                </c:pt>
                <c:pt idx="3532">
                  <c:v>2.055779752187</c:v>
                </c:pt>
                <c:pt idx="3533">
                  <c:v>2.0558609999630399</c:v>
                </c:pt>
                <c:pt idx="3534">
                  <c:v>2.0562345140445202</c:v>
                </c:pt>
                <c:pt idx="3535">
                  <c:v>2.05611489926314</c:v>
                </c:pt>
                <c:pt idx="3536">
                  <c:v>2.0575909005277602</c:v>
                </c:pt>
                <c:pt idx="3537">
                  <c:v>2.0580851578319601</c:v>
                </c:pt>
                <c:pt idx="3538">
                  <c:v>2.0585117086561402</c:v>
                </c:pt>
                <c:pt idx="3539">
                  <c:v>2.0587012868002201</c:v>
                </c:pt>
                <c:pt idx="3540">
                  <c:v>2.0588570117042901</c:v>
                </c:pt>
                <c:pt idx="3541">
                  <c:v>2.0589190759776401</c:v>
                </c:pt>
                <c:pt idx="3542">
                  <c:v>2.0590533604963701</c:v>
                </c:pt>
                <c:pt idx="3543">
                  <c:v>2.0592790487631301</c:v>
                </c:pt>
                <c:pt idx="3544">
                  <c:v>2.0594257461365202</c:v>
                </c:pt>
                <c:pt idx="3545">
                  <c:v>2.0595679297445799</c:v>
                </c:pt>
                <c:pt idx="3546">
                  <c:v>2.0596807738779601</c:v>
                </c:pt>
                <c:pt idx="3547">
                  <c:v>2.0594189754885202</c:v>
                </c:pt>
                <c:pt idx="3548">
                  <c:v>2.05956228753791</c:v>
                </c:pt>
                <c:pt idx="3549">
                  <c:v>2.05989292084872</c:v>
                </c:pt>
                <c:pt idx="3550">
                  <c:v>2.0600678292554599</c:v>
                </c:pt>
                <c:pt idx="3551">
                  <c:v>2.0600892696408</c:v>
                </c:pt>
                <c:pt idx="3552">
                  <c:v>2.0592372964337802</c:v>
                </c:pt>
                <c:pt idx="3553">
                  <c:v>2.05647374360729</c:v>
                </c:pt>
                <c:pt idx="3554">
                  <c:v>2.0558192476336901</c:v>
                </c:pt>
                <c:pt idx="3555">
                  <c:v>2.0568980375488</c:v>
                </c:pt>
                <c:pt idx="3556">
                  <c:v>2.0557989896922599</c:v>
                </c:pt>
                <c:pt idx="3557">
                  <c:v>2.0565455605407799</c:v>
                </c:pt>
                <c:pt idx="3558">
                  <c:v>2.0578142798830399</c:v>
                </c:pt>
                <c:pt idx="3559">
                  <c:v>2.0575154259935302</c:v>
                </c:pt>
                <c:pt idx="3560">
                  <c:v>2.0574297169535201</c:v>
                </c:pt>
                <c:pt idx="3561">
                  <c:v>2.0579823147114902</c:v>
                </c:pt>
                <c:pt idx="3562">
                  <c:v>2.0581255390283499</c:v>
                </c:pt>
                <c:pt idx="3563">
                  <c:v>2.0584311594210201</c:v>
                </c:pt>
                <c:pt idx="3564">
                  <c:v>2.0588585768705401</c:v>
                </c:pt>
                <c:pt idx="3565">
                  <c:v>2.0591709637663702</c:v>
                </c:pt>
                <c:pt idx="3566">
                  <c:v>2.0612866237540102</c:v>
                </c:pt>
                <c:pt idx="3567">
                  <c:v>2.06338423973322</c:v>
                </c:pt>
                <c:pt idx="3568">
                  <c:v>2.0641702818501702</c:v>
                </c:pt>
                <c:pt idx="3569">
                  <c:v>2.0644623692365198</c:v>
                </c:pt>
                <c:pt idx="3570">
                  <c:v>2.0644274089702002</c:v>
                </c:pt>
                <c:pt idx="3571">
                  <c:v>2.0646980690965502</c:v>
                </c:pt>
                <c:pt idx="3572">
                  <c:v>2.06448154099547</c:v>
                </c:pt>
                <c:pt idx="3573">
                  <c:v>2.06474543461866</c:v>
                </c:pt>
                <c:pt idx="3574">
                  <c:v>2.0650950372818602</c:v>
                </c:pt>
                <c:pt idx="3575">
                  <c:v>2.0656453795387701</c:v>
                </c:pt>
                <c:pt idx="3576">
                  <c:v>2.0661731667851599</c:v>
                </c:pt>
                <c:pt idx="3577">
                  <c:v>2.06629045283991</c:v>
                </c:pt>
                <c:pt idx="3578">
                  <c:v>2.06642803840414</c:v>
                </c:pt>
                <c:pt idx="3579">
                  <c:v>2.0667032095325899</c:v>
                </c:pt>
                <c:pt idx="3580">
                  <c:v>2.0670358959379</c:v>
                </c:pt>
                <c:pt idx="3581">
                  <c:v>2.0676922467443002</c:v>
                </c:pt>
                <c:pt idx="3582">
                  <c:v>2.0675839826937601</c:v>
                </c:pt>
                <c:pt idx="3583">
                  <c:v>2.0680756819232902</c:v>
                </c:pt>
                <c:pt idx="3584">
                  <c:v>2.0686857949581099</c:v>
                </c:pt>
                <c:pt idx="3585">
                  <c:v>2.0691064459044801</c:v>
                </c:pt>
                <c:pt idx="3586">
                  <c:v>2.0693692117771398</c:v>
                </c:pt>
                <c:pt idx="3587">
                  <c:v>2.0694267270539899</c:v>
                </c:pt>
                <c:pt idx="3588">
                  <c:v>2.0694109385466199</c:v>
                </c:pt>
                <c:pt idx="3589">
                  <c:v>2.0699409812940499</c:v>
                </c:pt>
                <c:pt idx="3590">
                  <c:v>2.07098415053103</c:v>
                </c:pt>
                <c:pt idx="3591">
                  <c:v>2.0729757579607502</c:v>
                </c:pt>
                <c:pt idx="3592">
                  <c:v>2.0743459748504001</c:v>
                </c:pt>
                <c:pt idx="3593">
                  <c:v>2.07569363672952</c:v>
                </c:pt>
                <c:pt idx="3594">
                  <c:v>2.0761086489232601</c:v>
                </c:pt>
                <c:pt idx="3595">
                  <c:v>2.0768349202623</c:v>
                </c:pt>
                <c:pt idx="3596">
                  <c:v>2.0778544067382199</c:v>
                </c:pt>
                <c:pt idx="3597">
                  <c:v>2.07896073000467</c:v>
                </c:pt>
                <c:pt idx="3598">
                  <c:v>2.0785457178109299</c:v>
                </c:pt>
                <c:pt idx="3599">
                  <c:v>2.07779350820979</c:v>
                </c:pt>
                <c:pt idx="3600">
                  <c:v>2.0779220717697999</c:v>
                </c:pt>
                <c:pt idx="3601">
                  <c:v>2.0785919555825201</c:v>
                </c:pt>
                <c:pt idx="3602">
                  <c:v>2.0787453296541201</c:v>
                </c:pt>
                <c:pt idx="3603">
                  <c:v>2.07892464198782</c:v>
                </c:pt>
                <c:pt idx="3604">
                  <c:v>2.0792855221562898</c:v>
                </c:pt>
                <c:pt idx="3605">
                  <c:v>2.0799835997321701</c:v>
                </c:pt>
                <c:pt idx="3606">
                  <c:v>2.07967910709002</c:v>
                </c:pt>
                <c:pt idx="3607">
                  <c:v>2.0795437770268501</c:v>
                </c:pt>
                <c:pt idx="3608">
                  <c:v>2.0794479182321002</c:v>
                </c:pt>
                <c:pt idx="3609">
                  <c:v>2.08010314128797</c:v>
                </c:pt>
                <c:pt idx="3610">
                  <c:v>2.0807730251006902</c:v>
                </c:pt>
                <c:pt idx="3611">
                  <c:v>2.08125795782707</c:v>
                </c:pt>
                <c:pt idx="3612">
                  <c:v>2.0817598068113399</c:v>
                </c:pt>
                <c:pt idx="3613">
                  <c:v>2.0821116649756002</c:v>
                </c:pt>
                <c:pt idx="3614">
                  <c:v>2.08243871262827</c:v>
                </c:pt>
                <c:pt idx="3615">
                  <c:v>2.09072767899774</c:v>
                </c:pt>
                <c:pt idx="3616">
                  <c:v>2.09004651767976</c:v>
                </c:pt>
                <c:pt idx="3617">
                  <c:v>2.0905224284019299</c:v>
                </c:pt>
                <c:pt idx="3618">
                  <c:v>2.0913265145272901</c:v>
                </c:pt>
                <c:pt idx="3619">
                  <c:v>2.0924711813116499</c:v>
                </c:pt>
                <c:pt idx="3620">
                  <c:v>2.0951383113067199</c:v>
                </c:pt>
                <c:pt idx="3621">
                  <c:v>2.0957698516015402</c:v>
                </c:pt>
                <c:pt idx="3622">
                  <c:v>2.0960472782310502</c:v>
                </c:pt>
                <c:pt idx="3623">
                  <c:v>2.0964566516721499</c:v>
                </c:pt>
                <c:pt idx="3624">
                  <c:v>2.0970385709438002</c:v>
                </c:pt>
                <c:pt idx="3625">
                  <c:v>2.0977186045112601</c:v>
                </c:pt>
                <c:pt idx="3626">
                  <c:v>2.0976520672302001</c:v>
                </c:pt>
                <c:pt idx="3627">
                  <c:v>2.0974975654080699</c:v>
                </c:pt>
                <c:pt idx="3628">
                  <c:v>2.0970802977132799</c:v>
                </c:pt>
                <c:pt idx="3629">
                  <c:v>2.0968344480985102</c:v>
                </c:pt>
                <c:pt idx="3630">
                  <c:v>2.09752575917123</c:v>
                </c:pt>
                <c:pt idx="3631">
                  <c:v>2.0979486656186599</c:v>
                </c:pt>
                <c:pt idx="3632">
                  <c:v>2.0983050347850201</c:v>
                </c:pt>
                <c:pt idx="3633">
                  <c:v>2.0985734394103099</c:v>
                </c:pt>
                <c:pt idx="3634">
                  <c:v>2.0996481856620299</c:v>
                </c:pt>
                <c:pt idx="3635">
                  <c:v>2.1005481305821401</c:v>
                </c:pt>
                <c:pt idx="3636">
                  <c:v>2.0996866313821001</c:v>
                </c:pt>
                <c:pt idx="3637">
                  <c:v>2.1058812694169902</c:v>
                </c:pt>
                <c:pt idx="3638">
                  <c:v>2.1051441523499701</c:v>
                </c:pt>
                <c:pt idx="3639">
                  <c:v>2.1124663857875299</c:v>
                </c:pt>
                <c:pt idx="3640">
                  <c:v>2.12804779676306</c:v>
                </c:pt>
                <c:pt idx="3641">
                  <c:v>2.1170471146701502</c:v>
                </c:pt>
                <c:pt idx="3642">
                  <c:v>2.1188751242153301</c:v>
                </c:pt>
                <c:pt idx="3643">
                  <c:v>2.11759867806331</c:v>
                </c:pt>
                <c:pt idx="3644">
                  <c:v>2.1127110719508599</c:v>
                </c:pt>
                <c:pt idx="3645">
                  <c:v>2.1146848736683599</c:v>
                </c:pt>
                <c:pt idx="3646">
                  <c:v>2.1084107126303802</c:v>
                </c:pt>
                <c:pt idx="3647">
                  <c:v>2.1080824253612498</c:v>
                </c:pt>
                <c:pt idx="3648">
                  <c:v>2.1056681885497599</c:v>
                </c:pt>
                <c:pt idx="3649">
                  <c:v>2.10624982529942</c:v>
                </c:pt>
                <c:pt idx="3650">
                  <c:v>2.1080353148565201</c:v>
                </c:pt>
                <c:pt idx="3651">
                  <c:v>2.1097159745343101</c:v>
                </c:pt>
                <c:pt idx="3652">
                  <c:v>2.1107198916126899</c:v>
                </c:pt>
                <c:pt idx="3653">
                  <c:v>2.1165714974403298</c:v>
                </c:pt>
                <c:pt idx="3654">
                  <c:v>2.1159439221238601</c:v>
                </c:pt>
                <c:pt idx="3655">
                  <c:v>2.116875995364</c:v>
                </c:pt>
                <c:pt idx="3656">
                  <c:v>2.1183124714350798</c:v>
                </c:pt>
                <c:pt idx="3657">
                  <c:v>2.1202499650831799</c:v>
                </c:pt>
                <c:pt idx="3658">
                  <c:v>2.1205647936957699</c:v>
                </c:pt>
                <c:pt idx="3659">
                  <c:v>2.1211086911555199</c:v>
                </c:pt>
                <c:pt idx="3660">
                  <c:v>2.1340403610490699</c:v>
                </c:pt>
                <c:pt idx="3661">
                  <c:v>2.1377178752011701</c:v>
                </c:pt>
                <c:pt idx="3662">
                  <c:v>2.1387955143589701</c:v>
                </c:pt>
                <c:pt idx="3663">
                  <c:v>2.13908326094037</c:v>
                </c:pt>
                <c:pt idx="3664">
                  <c:v>2.13877971650744</c:v>
                </c:pt>
                <c:pt idx="3665">
                  <c:v>2.13898734541324</c:v>
                </c:pt>
                <c:pt idx="3666">
                  <c:v>2.14034483222667</c:v>
                </c:pt>
                <c:pt idx="3667">
                  <c:v>2.1410636344711902</c:v>
                </c:pt>
                <c:pt idx="3668">
                  <c:v>2.14170457587604</c:v>
                </c:pt>
                <c:pt idx="3669">
                  <c:v>2.1425350914992198</c:v>
                </c:pt>
                <c:pt idx="3670">
                  <c:v>2.1429819450138599</c:v>
                </c:pt>
                <c:pt idx="3671">
                  <c:v>2.1448054684473701</c:v>
                </c:pt>
                <c:pt idx="3672">
                  <c:v>2.14620809197945</c:v>
                </c:pt>
                <c:pt idx="3673">
                  <c:v>2.14681405242735</c:v>
                </c:pt>
                <c:pt idx="3674">
                  <c:v>2.1466086803574802</c:v>
                </c:pt>
                <c:pt idx="3675">
                  <c:v>2.14592598748788</c:v>
                </c:pt>
                <c:pt idx="3676">
                  <c:v>2.1456890197149701</c:v>
                </c:pt>
                <c:pt idx="3677">
                  <c:v>2.1459282443238199</c:v>
                </c:pt>
                <c:pt idx="3678">
                  <c:v>2.1460489850462099</c:v>
                </c:pt>
                <c:pt idx="3679">
                  <c:v>2.14601061883535</c:v>
                </c:pt>
                <c:pt idx="3680">
                  <c:v>2.1432335822203399</c:v>
                </c:pt>
                <c:pt idx="3681">
                  <c:v>2.1428126823189202</c:v>
                </c:pt>
                <c:pt idx="3682">
                  <c:v>2.1420927516564299</c:v>
                </c:pt>
                <c:pt idx="3683">
                  <c:v>2.1390934167020701</c:v>
                </c:pt>
                <c:pt idx="3684">
                  <c:v>2.1391949743190302</c:v>
                </c:pt>
                <c:pt idx="3685">
                  <c:v>2.1398438146496401</c:v>
                </c:pt>
                <c:pt idx="3686">
                  <c:v>2.1402996955080198</c:v>
                </c:pt>
                <c:pt idx="3687">
                  <c:v>2.1408311803701299</c:v>
                </c:pt>
                <c:pt idx="3688">
                  <c:v>2.1410602492172899</c:v>
                </c:pt>
                <c:pt idx="3689">
                  <c:v>2.1400051784188201</c:v>
                </c:pt>
                <c:pt idx="3690">
                  <c:v>2.1392570373071802</c:v>
                </c:pt>
                <c:pt idx="3691">
                  <c:v>2.1389805749054398</c:v>
                </c:pt>
                <c:pt idx="3692">
                  <c:v>2.13942404316618</c:v>
                </c:pt>
                <c:pt idx="3693">
                  <c:v>2.1374921916079201</c:v>
                </c:pt>
                <c:pt idx="3694">
                  <c:v>2.1321874987484399</c:v>
                </c:pt>
                <c:pt idx="3695">
                  <c:v>2.12772347727384</c:v>
                </c:pt>
                <c:pt idx="3696">
                  <c:v>2.1276253049107701</c:v>
                </c:pt>
                <c:pt idx="3697">
                  <c:v>2.1278938683867499</c:v>
                </c:pt>
                <c:pt idx="3698">
                  <c:v>2.1283858586200499</c:v>
                </c:pt>
                <c:pt idx="3699">
                  <c:v>2.1207622668398698</c:v>
                </c:pt>
                <c:pt idx="3700">
                  <c:v>2.1164810490758099</c:v>
                </c:pt>
                <c:pt idx="3701">
                  <c:v>2.1142230847252801</c:v>
                </c:pt>
                <c:pt idx="3702">
                  <c:v>2.11128919801296</c:v>
                </c:pt>
                <c:pt idx="3703">
                  <c:v>2.11187484693746</c:v>
                </c:pt>
                <c:pt idx="3704">
                  <c:v>2.11381234058556</c:v>
                </c:pt>
                <c:pt idx="3705">
                  <c:v>2.1138044416597901</c:v>
                </c:pt>
                <c:pt idx="3706">
                  <c:v>2.11471958863044</c:v>
                </c:pt>
                <c:pt idx="3707">
                  <c:v>2.1151788547427199</c:v>
                </c:pt>
                <c:pt idx="3708">
                  <c:v>2.1164313986852901</c:v>
                </c:pt>
                <c:pt idx="3709">
                  <c:v>2.1153458606017299</c:v>
                </c:pt>
                <c:pt idx="3710">
                  <c:v>2.1130890246691698</c:v>
                </c:pt>
                <c:pt idx="3711">
                  <c:v>2.1131601150010502</c:v>
                </c:pt>
                <c:pt idx="3712">
                  <c:v>2.1134794572855</c:v>
                </c:pt>
                <c:pt idx="3713">
                  <c:v>2.1114641027977301</c:v>
                </c:pt>
                <c:pt idx="3714">
                  <c:v>2.1097015139344002</c:v>
                </c:pt>
                <c:pt idx="3715">
                  <c:v>2.1122156291632699</c:v>
                </c:pt>
                <c:pt idx="3716">
                  <c:v>2.1133666154888799</c:v>
                </c:pt>
                <c:pt idx="3717">
                  <c:v>2.1138552204682699</c:v>
                </c:pt>
                <c:pt idx="3718">
                  <c:v>2.1146913781812899</c:v>
                </c:pt>
                <c:pt idx="3719">
                  <c:v>2.1155139948786998</c:v>
                </c:pt>
                <c:pt idx="3720">
                  <c:v>2.1163862619666398</c:v>
                </c:pt>
                <c:pt idx="3721">
                  <c:v>2.1164866911656399</c:v>
                </c:pt>
                <c:pt idx="3722">
                  <c:v>2.1125203020141701</c:v>
                </c:pt>
                <c:pt idx="3723">
                  <c:v>2.1105715241863998</c:v>
                </c:pt>
                <c:pt idx="3724">
                  <c:v>2.10841624587081</c:v>
                </c:pt>
                <c:pt idx="3725">
                  <c:v>2.1026173059421001</c:v>
                </c:pt>
                <c:pt idx="3726">
                  <c:v>2.1028576589689201</c:v>
                </c:pt>
                <c:pt idx="3727">
                  <c:v>2.0989849285086501</c:v>
                </c:pt>
                <c:pt idx="3728">
                  <c:v>2.1001855652247698</c:v>
                </c:pt>
                <c:pt idx="3729">
                  <c:v>2.10240629178241</c:v>
                </c:pt>
                <c:pt idx="3730">
                  <c:v>2.1036249831859899</c:v>
                </c:pt>
                <c:pt idx="3731">
                  <c:v>2.10443180203188</c:v>
                </c:pt>
                <c:pt idx="3732">
                  <c:v>2.1060093303487402</c:v>
                </c:pt>
                <c:pt idx="3733">
                  <c:v>2.1096529919618501</c:v>
                </c:pt>
                <c:pt idx="3734">
                  <c:v>2.1095852868838798</c:v>
                </c:pt>
                <c:pt idx="3735">
                  <c:v>2.10959882789947</c:v>
                </c:pt>
                <c:pt idx="3736">
                  <c:v>2.1097218254577901</c:v>
                </c:pt>
                <c:pt idx="3737">
                  <c:v>2.1102928049487302</c:v>
                </c:pt>
                <c:pt idx="3738">
                  <c:v>2.1097285959655898</c:v>
                </c:pt>
                <c:pt idx="3739">
                  <c:v>2.10904815993193</c:v>
                </c:pt>
                <c:pt idx="3740">
                  <c:v>2.1086949651084801</c:v>
                </c:pt>
                <c:pt idx="3741">
                  <c:v>2.1078170559307199</c:v>
                </c:pt>
                <c:pt idx="3742">
                  <c:v>2.1079129714578499</c:v>
                </c:pt>
                <c:pt idx="3743">
                  <c:v>2.1082864778046901</c:v>
                </c:pt>
                <c:pt idx="3744">
                  <c:v>2.1086532136437302</c:v>
                </c:pt>
                <c:pt idx="3745">
                  <c:v>2.1089296760454701</c:v>
                </c:pt>
                <c:pt idx="3746">
                  <c:v>2.1084816941128501</c:v>
                </c:pt>
                <c:pt idx="3747">
                  <c:v>2.1093189802438301</c:v>
                </c:pt>
                <c:pt idx="3748">
                  <c:v>2.1094216662787701</c:v>
                </c:pt>
                <c:pt idx="3749">
                  <c:v>2.10925804567366</c:v>
                </c:pt>
                <c:pt idx="3750">
                  <c:v>2.1093167234079</c:v>
                </c:pt>
                <c:pt idx="3751">
                  <c:v>2.1100321403985198</c:v>
                </c:pt>
                <c:pt idx="3752">
                  <c:v>2.1110601291658</c:v>
                </c:pt>
                <c:pt idx="3753">
                  <c:v>2.11063471559252</c:v>
                </c:pt>
                <c:pt idx="3754">
                  <c:v>2.1101043591483601</c:v>
                </c:pt>
                <c:pt idx="3755">
                  <c:v>2.1085121613979401</c:v>
                </c:pt>
                <c:pt idx="3756">
                  <c:v>2.1081815349338302</c:v>
                </c:pt>
                <c:pt idx="3757">
                  <c:v>2.1076037849350899</c:v>
                </c:pt>
                <c:pt idx="3758">
                  <c:v>2.1058321687280301</c:v>
                </c:pt>
                <c:pt idx="3759">
                  <c:v>2.1056313103300401</c:v>
                </c:pt>
                <c:pt idx="3760">
                  <c:v>2.1048233630661799</c:v>
                </c:pt>
                <c:pt idx="3761">
                  <c:v>2.10413277127082</c:v>
                </c:pt>
                <c:pt idx="3762">
                  <c:v>2.1047026223437899</c:v>
                </c:pt>
                <c:pt idx="3763">
                  <c:v>2.10487752712856</c:v>
                </c:pt>
                <c:pt idx="3764">
                  <c:v>2.10443631570375</c:v>
                </c:pt>
                <c:pt idx="3765">
                  <c:v>2.1037502375802499</c:v>
                </c:pt>
                <c:pt idx="3766">
                  <c:v>2.1034399226395202</c:v>
                </c:pt>
                <c:pt idx="3767">
                  <c:v>2.1024040349464799</c:v>
                </c:pt>
                <c:pt idx="3768">
                  <c:v>2.1027865686370499</c:v>
                </c:pt>
                <c:pt idx="3769">
                  <c:v>2.1039149866033302</c:v>
                </c:pt>
                <c:pt idx="3770">
                  <c:v>2.1063117463637</c:v>
                </c:pt>
                <c:pt idx="3771">
                  <c:v>2.1062564538833501</c:v>
                </c:pt>
                <c:pt idx="3772">
                  <c:v>2.1059653220480499</c:v>
                </c:pt>
                <c:pt idx="3773">
                  <c:v>2.1074209812245499</c:v>
                </c:pt>
                <c:pt idx="3774">
                  <c:v>2.1087017356162798</c:v>
                </c:pt>
                <c:pt idx="3775">
                  <c:v>2.1086588557335602</c:v>
                </c:pt>
                <c:pt idx="3776">
                  <c:v>2.1088032932332399</c:v>
                </c:pt>
                <c:pt idx="3777">
                  <c:v>2.11033681324942</c:v>
                </c:pt>
                <c:pt idx="3778">
                  <c:v>2.1102487966480501</c:v>
                </c:pt>
                <c:pt idx="3779">
                  <c:v>2.1083455210120801</c:v>
                </c:pt>
                <c:pt idx="3780">
                  <c:v>2.10821960720566</c:v>
                </c:pt>
                <c:pt idx="3781">
                  <c:v>2.1050623965552901</c:v>
                </c:pt>
                <c:pt idx="3782">
                  <c:v>2.1054599095640101</c:v>
                </c:pt>
                <c:pt idx="3783">
                  <c:v>2.1075869163436201</c:v>
                </c:pt>
                <c:pt idx="3784">
                  <c:v>2.1064037428072102</c:v>
                </c:pt>
                <c:pt idx="3785">
                  <c:v>2.1058511789129</c:v>
                </c:pt>
                <c:pt idx="3786">
                  <c:v>2.1030061512536702</c:v>
                </c:pt>
                <c:pt idx="3787">
                  <c:v>2.1036263547960599</c:v>
                </c:pt>
                <c:pt idx="3788">
                  <c:v>2.1041716846861802</c:v>
                </c:pt>
                <c:pt idx="3789">
                  <c:v>2.1047305072746099</c:v>
                </c:pt>
                <c:pt idx="3790">
                  <c:v>2.1049553855798102</c:v>
                </c:pt>
                <c:pt idx="3791">
                  <c:v>2.1050093563730599</c:v>
                </c:pt>
                <c:pt idx="3792">
                  <c:v>2.1052005029324801</c:v>
                </c:pt>
                <c:pt idx="3793">
                  <c:v>2.1060449209685101</c:v>
                </c:pt>
                <c:pt idx="3794">
                  <c:v>2.10646094583314</c:v>
                </c:pt>
                <c:pt idx="3795">
                  <c:v>2.1071333319656902</c:v>
                </c:pt>
                <c:pt idx="3796">
                  <c:v>2.1082847088883301</c:v>
                </c:pt>
                <c:pt idx="3797">
                  <c:v>2.10851408475963</c:v>
                </c:pt>
                <c:pt idx="3798">
                  <c:v>2.1089109949683098</c:v>
                </c:pt>
                <c:pt idx="3799">
                  <c:v>2.10922470020407</c:v>
                </c:pt>
                <c:pt idx="3800">
                  <c:v>2.10952153956694</c:v>
                </c:pt>
                <c:pt idx="3801">
                  <c:v>2.10967333242295</c:v>
                </c:pt>
                <c:pt idx="3802">
                  <c:v>2.1098161301467502</c:v>
                </c:pt>
                <c:pt idx="3803">
                  <c:v>2.1105739700352801</c:v>
                </c:pt>
                <c:pt idx="3804">
                  <c:v>2.1114273832035302</c:v>
                </c:pt>
                <c:pt idx="3805">
                  <c:v>2.1116174053714198</c:v>
                </c:pt>
                <c:pt idx="3806">
                  <c:v>2.1118400348935702</c:v>
                </c:pt>
                <c:pt idx="3807">
                  <c:v>2.1090842524203102</c:v>
                </c:pt>
                <c:pt idx="3808">
                  <c:v>2.1073136388973102</c:v>
                </c:pt>
                <c:pt idx="3809">
                  <c:v>2.1077048089216799</c:v>
                </c:pt>
                <c:pt idx="3810">
                  <c:v>2.10795627236145</c:v>
                </c:pt>
                <c:pt idx="3811">
                  <c:v>2.1070772729268898</c:v>
                </c:pt>
                <c:pt idx="3812">
                  <c:v>2.1060848904234999</c:v>
                </c:pt>
                <c:pt idx="3813">
                  <c:v>2.1065485261405801</c:v>
                </c:pt>
                <c:pt idx="3814">
                  <c:v>2.1062723653986901</c:v>
                </c:pt>
                <c:pt idx="3815">
                  <c:v>2.1053260096856099</c:v>
                </c:pt>
                <c:pt idx="3816">
                  <c:v>2.1040170526732198</c:v>
                </c:pt>
                <c:pt idx="3817">
                  <c:v>2.1034927963054799</c:v>
                </c:pt>
                <c:pt idx="3818">
                  <c:v>2.1048174697828599</c:v>
                </c:pt>
                <c:pt idx="3819">
                  <c:v>2.1030026048308401</c:v>
                </c:pt>
                <c:pt idx="3820">
                  <c:v>2.10353417273011</c:v>
                </c:pt>
                <c:pt idx="3821">
                  <c:v>2.1041588210843298</c:v>
                </c:pt>
                <c:pt idx="3822">
                  <c:v>2.1045446003192501</c:v>
                </c:pt>
                <c:pt idx="3823">
                  <c:v>2.1076106480758501</c:v>
                </c:pt>
                <c:pt idx="3824">
                  <c:v>2.1081467017801798</c:v>
                </c:pt>
                <c:pt idx="3825">
                  <c:v>2.10772391465354</c:v>
                </c:pt>
                <c:pt idx="3826">
                  <c:v>2.10745925215517</c:v>
                </c:pt>
                <c:pt idx="3827">
                  <c:v>2.1081691308054702</c:v>
                </c:pt>
                <c:pt idx="3828">
                  <c:v>2.1093814196221801</c:v>
                </c:pt>
                <c:pt idx="3829">
                  <c:v>2.1108707069011698</c:v>
                </c:pt>
                <c:pt idx="3830">
                  <c:v>2.11108490409265</c:v>
                </c:pt>
                <c:pt idx="3831">
                  <c:v>2.1124227954509598</c:v>
                </c:pt>
                <c:pt idx="3832">
                  <c:v>2.1120358947647802</c:v>
                </c:pt>
                <c:pt idx="3833">
                  <c:v>2.1121850477829298</c:v>
                </c:pt>
                <c:pt idx="3834">
                  <c:v>2.1136148981449101</c:v>
                </c:pt>
                <c:pt idx="3835">
                  <c:v>2.1149774614310402</c:v>
                </c:pt>
                <c:pt idx="3836">
                  <c:v>2.1158230356843202</c:v>
                </c:pt>
                <c:pt idx="3837">
                  <c:v>2.1162245152369401</c:v>
                </c:pt>
                <c:pt idx="3838">
                  <c:v>2.1178539839239701</c:v>
                </c:pt>
                <c:pt idx="3839">
                  <c:v>2.1198333454054601</c:v>
                </c:pt>
                <c:pt idx="3840">
                  <c:v>2.1201036151601498</c:v>
                </c:pt>
                <c:pt idx="3841">
                  <c:v>2.11992979021419</c:v>
                </c:pt>
                <c:pt idx="3842">
                  <c:v>2.1205802319474798</c:v>
                </c:pt>
                <c:pt idx="3843">
                  <c:v>2.1221749356453201</c:v>
                </c:pt>
                <c:pt idx="3844">
                  <c:v>2.1234275967075402</c:v>
                </c:pt>
                <c:pt idx="3845">
                  <c:v>2.1248092246651602</c:v>
                </c:pt>
                <c:pt idx="3846">
                  <c:v>2.1255179818642</c:v>
                </c:pt>
                <c:pt idx="3847">
                  <c:v>2.1251849108387</c:v>
                </c:pt>
                <c:pt idx="3848">
                  <c:v>2.1253037846727101</c:v>
                </c:pt>
                <c:pt idx="3849">
                  <c:v>2.1264947659154001</c:v>
                </c:pt>
                <c:pt idx="3850">
                  <c:v>2.1277586414902698</c:v>
                </c:pt>
                <c:pt idx="3851">
                  <c:v>2.1281993718371401</c:v>
                </c:pt>
                <c:pt idx="3852">
                  <c:v>2.1285571147904498</c:v>
                </c:pt>
                <c:pt idx="3853">
                  <c:v>2.1286490737941199</c:v>
                </c:pt>
                <c:pt idx="3854">
                  <c:v>2.1301742475135699</c:v>
                </c:pt>
                <c:pt idx="3855">
                  <c:v>2.13101870031559</c:v>
                </c:pt>
                <c:pt idx="3856">
                  <c:v>2.1285301999601098</c:v>
                </c:pt>
                <c:pt idx="3857">
                  <c:v>2.12680204356182</c:v>
                </c:pt>
                <c:pt idx="3858">
                  <c:v>2.12619421697657</c:v>
                </c:pt>
                <c:pt idx="3859">
                  <c:v>2.1269310104572199</c:v>
                </c:pt>
                <c:pt idx="3860">
                  <c:v>2.1285604791442401</c:v>
                </c:pt>
                <c:pt idx="3861">
                  <c:v>2.1289070075849099</c:v>
                </c:pt>
                <c:pt idx="3862">
                  <c:v>2.12906625366444</c:v>
                </c:pt>
                <c:pt idx="3863">
                  <c:v>2.1263915923990901</c:v>
                </c:pt>
                <c:pt idx="3864">
                  <c:v>2.1253340638568501</c:v>
                </c:pt>
                <c:pt idx="3865">
                  <c:v>2.12289042155194</c:v>
                </c:pt>
                <c:pt idx="3866">
                  <c:v>2.12307882536434</c:v>
                </c:pt>
                <c:pt idx="3867">
                  <c:v>2.1248563256182602</c:v>
                </c:pt>
                <c:pt idx="3868">
                  <c:v>2.1253520070770802</c:v>
                </c:pt>
                <c:pt idx="3869">
                  <c:v>2.12385374818798</c:v>
                </c:pt>
                <c:pt idx="3870">
                  <c:v>2.1220583047138302</c:v>
                </c:pt>
                <c:pt idx="3871">
                  <c:v>2.1216243030745501</c:v>
                </c:pt>
                <c:pt idx="3872">
                  <c:v>2.1218048567281</c:v>
                </c:pt>
                <c:pt idx="3873">
                  <c:v>2.1219943819917599</c:v>
                </c:pt>
                <c:pt idx="3874">
                  <c:v>2.1232717149817999</c:v>
                </c:pt>
                <c:pt idx="3875">
                  <c:v>2.1235890856895998</c:v>
                </c:pt>
                <c:pt idx="3876">
                  <c:v>2.12429672143737</c:v>
                </c:pt>
                <c:pt idx="3877">
                  <c:v>2.12556396136603</c:v>
                </c:pt>
                <c:pt idx="3878">
                  <c:v>2.1261493589259999</c:v>
                </c:pt>
                <c:pt idx="3879">
                  <c:v>2.1264914015616099</c:v>
                </c:pt>
                <c:pt idx="3880">
                  <c:v>2.12703979122985</c:v>
                </c:pt>
                <c:pt idx="3881">
                  <c:v>2.1281690926530001</c:v>
                </c:pt>
                <c:pt idx="3882">
                  <c:v>2.1286165517074598</c:v>
                </c:pt>
                <c:pt idx="3883">
                  <c:v>2.1283776825881602</c:v>
                </c:pt>
                <c:pt idx="3884">
                  <c:v>2.1291010186536399</c:v>
                </c:pt>
                <c:pt idx="3885">
                  <c:v>2.1295563278669398</c:v>
                </c:pt>
                <c:pt idx="3886">
                  <c:v>2.1296359509067102</c:v>
                </c:pt>
                <c:pt idx="3887">
                  <c:v>2.1296325865529102</c:v>
                </c:pt>
                <c:pt idx="3888">
                  <c:v>2.1300082727264602</c:v>
                </c:pt>
                <c:pt idx="3889">
                  <c:v>2.1308751545537601</c:v>
                </c:pt>
                <c:pt idx="3890">
                  <c:v>2.1308583327847899</c:v>
                </c:pt>
                <c:pt idx="3891">
                  <c:v>2.1312104684817901</c:v>
                </c:pt>
                <c:pt idx="3892">
                  <c:v>2.13129345587534</c:v>
                </c:pt>
                <c:pt idx="3893">
                  <c:v>2.13134616408477</c:v>
                </c:pt>
                <c:pt idx="3894">
                  <c:v>2.1314818596877498</c:v>
                </c:pt>
                <c:pt idx="3895">
                  <c:v>2.13164559157233</c:v>
                </c:pt>
                <c:pt idx="3896">
                  <c:v>2.1320190348433501</c:v>
                </c:pt>
                <c:pt idx="3897">
                  <c:v>2.1323386484536702</c:v>
                </c:pt>
                <c:pt idx="3898">
                  <c:v>2.1328803094143298</c:v>
                </c:pt>
                <c:pt idx="3899">
                  <c:v>2.1338694294294398</c:v>
                </c:pt>
                <c:pt idx="3900">
                  <c:v>2.1341868001372402</c:v>
                </c:pt>
                <c:pt idx="3901">
                  <c:v>2.1350234027804098</c:v>
                </c:pt>
                <c:pt idx="3902">
                  <c:v>2.1356132861454298</c:v>
                </c:pt>
                <c:pt idx="3903">
                  <c:v>2.1354439470045201</c:v>
                </c:pt>
                <c:pt idx="3904">
                  <c:v>2.1357220669180701</c:v>
                </c:pt>
                <c:pt idx="3905">
                  <c:v>2.1359474786221901</c:v>
                </c:pt>
                <c:pt idx="3906">
                  <c:v>2.1366315638934101</c:v>
                </c:pt>
                <c:pt idx="3907">
                  <c:v>2.1370678084352299</c:v>
                </c:pt>
                <c:pt idx="3908">
                  <c:v>2.1374524662188801</c:v>
                </c:pt>
                <c:pt idx="3909">
                  <c:v>2.1383787849631899</c:v>
                </c:pt>
                <c:pt idx="3910">
                  <c:v>2.1383843922195198</c:v>
                </c:pt>
                <c:pt idx="3911">
                  <c:v>2.1387331635627098</c:v>
                </c:pt>
                <c:pt idx="3912">
                  <c:v>2.13925239549808</c:v>
                </c:pt>
                <c:pt idx="3913">
                  <c:v>2.1404882347913401</c:v>
                </c:pt>
                <c:pt idx="3914">
                  <c:v>2.1421412539549198</c:v>
                </c:pt>
                <c:pt idx="3915">
                  <c:v>2.14245974611398</c:v>
                </c:pt>
                <c:pt idx="3916">
                  <c:v>2.1425629196303002</c:v>
                </c:pt>
                <c:pt idx="3917">
                  <c:v>2.14263357105995</c:v>
                </c:pt>
                <c:pt idx="3918">
                  <c:v>2.14354867529162</c:v>
                </c:pt>
                <c:pt idx="3919">
                  <c:v>2.1444424719492701</c:v>
                </c:pt>
                <c:pt idx="3920">
                  <c:v>2.1455785020799998</c:v>
                </c:pt>
                <c:pt idx="3921">
                  <c:v>2.1460640904774402</c:v>
                </c:pt>
                <c:pt idx="3922">
                  <c:v>2.1465048208243198</c:v>
                </c:pt>
                <c:pt idx="3923">
                  <c:v>2.1463388460371999</c:v>
                </c:pt>
                <c:pt idx="3924">
                  <c:v>2.1456884043039</c:v>
                </c:pt>
                <c:pt idx="3925">
                  <c:v>2.1452151518703699</c:v>
                </c:pt>
                <c:pt idx="3926">
                  <c:v>2.1457882134664299</c:v>
                </c:pt>
                <c:pt idx="3927">
                  <c:v>2.1467515401024602</c:v>
                </c:pt>
                <c:pt idx="3928">
                  <c:v>2.1473189944422</c:v>
                </c:pt>
                <c:pt idx="3929">
                  <c:v>2.1488553826742902</c:v>
                </c:pt>
                <c:pt idx="3930">
                  <c:v>2.1493959221836798</c:v>
                </c:pt>
                <c:pt idx="3931">
                  <c:v>2.1495686256783801</c:v>
                </c:pt>
                <c:pt idx="3932">
                  <c:v>2.1503054191590301</c:v>
                </c:pt>
                <c:pt idx="3933">
                  <c:v>2.1510556700548502</c:v>
                </c:pt>
                <c:pt idx="3934">
                  <c:v>2.15139434833667</c:v>
                </c:pt>
                <c:pt idx="3935">
                  <c:v>2.1511005281054199</c:v>
                </c:pt>
                <c:pt idx="3936">
                  <c:v>2.15130463223552</c:v>
                </c:pt>
                <c:pt idx="3937">
                  <c:v>2.1513797694702301</c:v>
                </c:pt>
                <c:pt idx="3938">
                  <c:v>2.1513876196290802</c:v>
                </c:pt>
                <c:pt idx="3939">
                  <c:v>2.1524249620485598</c:v>
                </c:pt>
                <c:pt idx="3940">
                  <c:v>2.1534836120420602</c:v>
                </c:pt>
                <c:pt idx="3941">
                  <c:v>2.1543269433928098</c:v>
                </c:pt>
                <c:pt idx="3942">
                  <c:v>2.1548158961440498</c:v>
                </c:pt>
                <c:pt idx="3943">
                  <c:v>2.1549246769166799</c:v>
                </c:pt>
                <c:pt idx="3944">
                  <c:v>2.1551859750612699</c:v>
                </c:pt>
                <c:pt idx="3945">
                  <c:v>2.1550682226785201</c:v>
                </c:pt>
                <c:pt idx="3946">
                  <c:v>2.1546364639417601</c:v>
                </c:pt>
                <c:pt idx="3947">
                  <c:v>2.15540914386286</c:v>
                </c:pt>
                <c:pt idx="3948">
                  <c:v>2.1558465098559401</c:v>
                </c:pt>
                <c:pt idx="3949">
                  <c:v>2.1558207164768599</c:v>
                </c:pt>
                <c:pt idx="3950">
                  <c:v>2.1564307859646399</c:v>
                </c:pt>
                <c:pt idx="3951">
                  <c:v>2.15605734269363</c:v>
                </c:pt>
                <c:pt idx="3952">
                  <c:v>2.1550222431766799</c:v>
                </c:pt>
                <c:pt idx="3953">
                  <c:v>2.1548517825845002</c:v>
                </c:pt>
                <c:pt idx="3954">
                  <c:v>2.15486636145094</c:v>
                </c:pt>
                <c:pt idx="3955">
                  <c:v>2.15557063284492</c:v>
                </c:pt>
                <c:pt idx="3956">
                  <c:v>2.1553654072635502</c:v>
                </c:pt>
                <c:pt idx="3957">
                  <c:v>2.1559950091514901</c:v>
                </c:pt>
                <c:pt idx="3958">
                  <c:v>2.1554461516615202</c:v>
                </c:pt>
                <c:pt idx="3959">
                  <c:v>2.1536994152548998</c:v>
                </c:pt>
                <c:pt idx="3960">
                  <c:v>2.1552448017071</c:v>
                </c:pt>
                <c:pt idx="3961">
                  <c:v>2.1586105143969698</c:v>
                </c:pt>
                <c:pt idx="3962">
                  <c:v>2.15851239462223</c:v>
                </c:pt>
                <c:pt idx="3963">
                  <c:v>2.15932699316879</c:v>
                </c:pt>
                <c:pt idx="3964">
                  <c:v>2.16015590084917</c:v>
                </c:pt>
                <c:pt idx="3965">
                  <c:v>2.1600986643139102</c:v>
                </c:pt>
                <c:pt idx="3966">
                  <c:v>2.1600383615356802</c:v>
                </c:pt>
                <c:pt idx="3967">
                  <c:v>2.16103489049791</c:v>
                </c:pt>
                <c:pt idx="3968">
                  <c:v>2.1628541946545998</c:v>
                </c:pt>
                <c:pt idx="3969">
                  <c:v>2.1628490842496602</c:v>
                </c:pt>
                <c:pt idx="3970">
                  <c:v>2.1640019916028899</c:v>
                </c:pt>
                <c:pt idx="3971">
                  <c:v>2.1657303305517401</c:v>
                </c:pt>
                <c:pt idx="3972">
                  <c:v>2.1652387095970398</c:v>
                </c:pt>
                <c:pt idx="3973">
                  <c:v>2.1687127628715301</c:v>
                </c:pt>
                <c:pt idx="3974">
                  <c:v>2.1764478717804199</c:v>
                </c:pt>
                <c:pt idx="3975">
                  <c:v>2.1756680239874102</c:v>
                </c:pt>
                <c:pt idx="3976">
                  <c:v>2.1836576310620401</c:v>
                </c:pt>
                <c:pt idx="3977">
                  <c:v>2.1864550667231901</c:v>
                </c:pt>
                <c:pt idx="3978">
                  <c:v>2.1875302959214098</c:v>
                </c:pt>
                <c:pt idx="3979">
                  <c:v>2.1842115989569399</c:v>
                </c:pt>
                <c:pt idx="3980">
                  <c:v>2.1852817177502302</c:v>
                </c:pt>
                <c:pt idx="3981">
                  <c:v>2.1859889977931601</c:v>
                </c:pt>
                <c:pt idx="3982">
                  <c:v>2.1889867613277501</c:v>
                </c:pt>
                <c:pt idx="3983">
                  <c:v>2.19067319495614</c:v>
                </c:pt>
                <c:pt idx="3984">
                  <c:v>2.19030728996283</c:v>
                </c:pt>
                <c:pt idx="3985">
                  <c:v>2.1929074639935102</c:v>
                </c:pt>
                <c:pt idx="3986">
                  <c:v>2.1946968663196902</c:v>
                </c:pt>
                <c:pt idx="3987">
                  <c:v>2.1945035701745401</c:v>
                </c:pt>
                <c:pt idx="3988">
                  <c:v>2.1934183988333298</c:v>
                </c:pt>
                <c:pt idx="3989">
                  <c:v>2.1936783878005</c:v>
                </c:pt>
                <c:pt idx="3990">
                  <c:v>2.1950857193836302</c:v>
                </c:pt>
                <c:pt idx="3991">
                  <c:v>2.1968446012658398</c:v>
                </c:pt>
                <c:pt idx="3992">
                  <c:v>2.1959798553533099</c:v>
                </c:pt>
                <c:pt idx="3993">
                  <c:v>2.1955604818454102</c:v>
                </c:pt>
                <c:pt idx="3994">
                  <c:v>2.19664000125255</c:v>
                </c:pt>
                <c:pt idx="3995">
                  <c:v>2.1967541703207401</c:v>
                </c:pt>
                <c:pt idx="3996">
                  <c:v>2.1967541703207401</c:v>
                </c:pt>
                <c:pt idx="3997">
                  <c:v>2.1967541703207401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A92-4F63-B35B-D2AD72BA31A4}"/>
            </c:ext>
          </c:extLst>
        </c:ser>
        <c:ser>
          <c:idx val="2"/>
          <c:order val="2"/>
          <c:tx>
            <c:strRef>
              <c:f>基准指数</c:f>
              <c:strCache>
                <c:ptCount val="1"/>
                <c:pt idx="0">
                  <c:v>基准指数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backtest!$W$615:$W$4612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0.99782810826017798</c:v>
                </c:pt>
                <c:pt idx="2">
                  <c:v>1.00103242267225</c:v>
                </c:pt>
                <c:pt idx="3">
                  <c:v>0.998946344984876</c:v>
                </c:pt>
                <c:pt idx="4">
                  <c:v>1.00394921577457</c:v>
                </c:pt>
                <c:pt idx="5">
                  <c:v>1.0068925493054799</c:v>
                </c:pt>
                <c:pt idx="6">
                  <c:v>1.00607333474292</c:v>
                </c:pt>
                <c:pt idx="7">
                  <c:v>1.0043313979463</c:v>
                </c:pt>
                <c:pt idx="8">
                  <c:v>1.00686689355784</c:v>
                </c:pt>
                <c:pt idx="9">
                  <c:v>1.0060547564429101</c:v>
                </c:pt>
                <c:pt idx="10">
                  <c:v>1.0040429919556</c:v>
                </c:pt>
                <c:pt idx="11">
                  <c:v>1.00744459022021</c:v>
                </c:pt>
                <c:pt idx="12">
                  <c:v>1.0053107397613701</c:v>
                </c:pt>
                <c:pt idx="13">
                  <c:v>1.0018171346776401</c:v>
                </c:pt>
                <c:pt idx="14">
                  <c:v>1.00387932597928</c:v>
                </c:pt>
                <c:pt idx="15">
                  <c:v>1.00422169750812</c:v>
                </c:pt>
                <c:pt idx="16">
                  <c:v>1.0075826004488899</c:v>
                </c:pt>
                <c:pt idx="17">
                  <c:v>1.00518865378984</c:v>
                </c:pt>
                <c:pt idx="18">
                  <c:v>1.0052691597565699</c:v>
                </c:pt>
                <c:pt idx="19">
                  <c:v>1.00298756757857</c:v>
                </c:pt>
                <c:pt idx="20">
                  <c:v>1.00666076289577</c:v>
                </c:pt>
                <c:pt idx="21">
                  <c:v>1.00501260228018</c:v>
                </c:pt>
                <c:pt idx="22">
                  <c:v>1.0049453665277399</c:v>
                </c:pt>
                <c:pt idx="23">
                  <c:v>1.00870968398312</c:v>
                </c:pt>
                <c:pt idx="24">
                  <c:v>1.0113168387518601</c:v>
                </c:pt>
                <c:pt idx="25">
                  <c:v>1.0104303884368699</c:v>
                </c:pt>
                <c:pt idx="26">
                  <c:v>1.0094625474741901</c:v>
                </c:pt>
                <c:pt idx="27">
                  <c:v>1.00772857280615</c:v>
                </c:pt>
                <c:pt idx="28">
                  <c:v>1.00999954881271</c:v>
                </c:pt>
                <c:pt idx="29">
                  <c:v>1.0126836708243701</c:v>
                </c:pt>
                <c:pt idx="30">
                  <c:v>1.01272525082917</c:v>
                </c:pt>
                <c:pt idx="31">
                  <c:v>1.0121457848049</c:v>
                </c:pt>
                <c:pt idx="32">
                  <c:v>1.0083770439447599</c:v>
                </c:pt>
                <c:pt idx="33">
                  <c:v>1.0097987262363599</c:v>
                </c:pt>
                <c:pt idx="34">
                  <c:v>1.0121024354382</c:v>
                </c:pt>
                <c:pt idx="35">
                  <c:v>1.01241738185749</c:v>
                </c:pt>
                <c:pt idx="36">
                  <c:v>1.01309947087232</c:v>
                </c:pt>
                <c:pt idx="37">
                  <c:v>1.0156676996791301</c:v>
                </c:pt>
                <c:pt idx="38">
                  <c:v>1.01412393141599</c:v>
                </c:pt>
                <c:pt idx="39">
                  <c:v>1.01527755537882</c:v>
                </c:pt>
                <c:pt idx="40">
                  <c:v>1.0148396383070399</c:v>
                </c:pt>
                <c:pt idx="41">
                  <c:v>1.0128075261578</c:v>
                </c:pt>
                <c:pt idx="42">
                  <c:v>1.00639181988604</c:v>
                </c:pt>
                <c:pt idx="43">
                  <c:v>1.01354800411554</c:v>
                </c:pt>
                <c:pt idx="44">
                  <c:v>1.0154084881598699</c:v>
                </c:pt>
                <c:pt idx="45">
                  <c:v>1.0189056319674199</c:v>
                </c:pt>
                <c:pt idx="46">
                  <c:v>1.0254336927202301</c:v>
                </c:pt>
                <c:pt idx="47">
                  <c:v>1.0235448988853899</c:v>
                </c:pt>
                <c:pt idx="48">
                  <c:v>1.0217481118696801</c:v>
                </c:pt>
                <c:pt idx="49">
                  <c:v>1.02345377674722</c:v>
                </c:pt>
                <c:pt idx="50">
                  <c:v>1.0253761884582799</c:v>
                </c:pt>
                <c:pt idx="51">
                  <c:v>1.02265490984659</c:v>
                </c:pt>
                <c:pt idx="52">
                  <c:v>1.01550314902185</c:v>
                </c:pt>
                <c:pt idx="53">
                  <c:v>1.0245153938909199</c:v>
                </c:pt>
                <c:pt idx="54">
                  <c:v>1.0290113424945</c:v>
                </c:pt>
                <c:pt idx="55">
                  <c:v>1.02492853989601</c:v>
                </c:pt>
                <c:pt idx="56">
                  <c:v>1.0285185752036301</c:v>
                </c:pt>
                <c:pt idx="57">
                  <c:v>1.0238784236047</c:v>
                </c:pt>
                <c:pt idx="58">
                  <c:v>1.01957710481081</c:v>
                </c:pt>
                <c:pt idx="59">
                  <c:v>1.0184491365956201</c:v>
                </c:pt>
                <c:pt idx="60">
                  <c:v>1.0156181575457499</c:v>
                </c:pt>
                <c:pt idx="61">
                  <c:v>1.0216012548314599</c:v>
                </c:pt>
                <c:pt idx="62">
                  <c:v>1.0113876132280999</c:v>
                </c:pt>
                <c:pt idx="63">
                  <c:v>1.0151501613215701</c:v>
                </c:pt>
                <c:pt idx="64">
                  <c:v>1.011860917538</c:v>
                </c:pt>
                <c:pt idx="65">
                  <c:v>1.0161356959033101</c:v>
                </c:pt>
                <c:pt idx="66">
                  <c:v>1.01813949826204</c:v>
                </c:pt>
                <c:pt idx="67">
                  <c:v>1.0168991755658201</c:v>
                </c:pt>
                <c:pt idx="68">
                  <c:v>1.0173273611471101</c:v>
                </c:pt>
                <c:pt idx="69">
                  <c:v>1.01490245065471</c:v>
                </c:pt>
                <c:pt idx="70">
                  <c:v>1.00742866596305</c:v>
                </c:pt>
                <c:pt idx="71">
                  <c:v>1.0015791555012601</c:v>
                </c:pt>
                <c:pt idx="72">
                  <c:v>1.0050939929278599</c:v>
                </c:pt>
                <c:pt idx="73">
                  <c:v>1.0069120122864501</c:v>
                </c:pt>
                <c:pt idx="74">
                  <c:v>1.0071234510342399</c:v>
                </c:pt>
                <c:pt idx="75">
                  <c:v>1.02728621463598</c:v>
                </c:pt>
                <c:pt idx="76">
                  <c:v>1.0447144294117501</c:v>
                </c:pt>
                <c:pt idx="77">
                  <c:v>1.04835489153369</c:v>
                </c:pt>
                <c:pt idx="78">
                  <c:v>1.03374084686969</c:v>
                </c:pt>
                <c:pt idx="79">
                  <c:v>1.0168363632181501</c:v>
                </c:pt>
                <c:pt idx="80">
                  <c:v>1.0096032117457301</c:v>
                </c:pt>
                <c:pt idx="81">
                  <c:v>1.01738398072811</c:v>
                </c:pt>
                <c:pt idx="82">
                  <c:v>1.01700622196114</c:v>
                </c:pt>
                <c:pt idx="83">
                  <c:v>1.02001325252068</c:v>
                </c:pt>
                <c:pt idx="84">
                  <c:v>1.0207156891974301</c:v>
                </c:pt>
                <c:pt idx="85">
                  <c:v>1.0201070287017</c:v>
                </c:pt>
                <c:pt idx="86">
                  <c:v>1.0207236513260001</c:v>
                </c:pt>
                <c:pt idx="87">
                  <c:v>1.02122880415022</c:v>
                </c:pt>
                <c:pt idx="88">
                  <c:v>1.01921969370576</c:v>
                </c:pt>
                <c:pt idx="89">
                  <c:v>1.0113168387518601</c:v>
                </c:pt>
                <c:pt idx="90">
                  <c:v>0.99997611361426697</c:v>
                </c:pt>
                <c:pt idx="91">
                  <c:v>1.01521031962638</c:v>
                </c:pt>
                <c:pt idx="92">
                  <c:v>1.0203184674494901</c:v>
                </c:pt>
                <c:pt idx="93">
                  <c:v>1.0209846322071601</c:v>
                </c:pt>
                <c:pt idx="94">
                  <c:v>1.01997786528255</c:v>
                </c:pt>
                <c:pt idx="95">
                  <c:v>1.01375325009665</c:v>
                </c:pt>
                <c:pt idx="96">
                  <c:v>1.0174406003091101</c:v>
                </c:pt>
                <c:pt idx="97">
                  <c:v>1.0185384893718901</c:v>
                </c:pt>
                <c:pt idx="98">
                  <c:v>1.0104525054606901</c:v>
                </c:pt>
                <c:pt idx="99">
                  <c:v>1.0214667833266</c:v>
                </c:pt>
                <c:pt idx="100">
                  <c:v>1.02035650873047</c:v>
                </c:pt>
                <c:pt idx="101">
                  <c:v>1.0209067802832901</c:v>
                </c:pt>
                <c:pt idx="102">
                  <c:v>1.0211031794548799</c:v>
                </c:pt>
                <c:pt idx="103">
                  <c:v>1.0262953719685299</c:v>
                </c:pt>
                <c:pt idx="104">
                  <c:v>1.02728179123122</c:v>
                </c:pt>
                <c:pt idx="105">
                  <c:v>1.0248444952054701</c:v>
                </c:pt>
                <c:pt idx="106">
                  <c:v>1.0286468539418301</c:v>
                </c:pt>
                <c:pt idx="107">
                  <c:v>1.0313044355248899</c:v>
                </c:pt>
                <c:pt idx="108">
                  <c:v>1.0306886975815499</c:v>
                </c:pt>
                <c:pt idx="109">
                  <c:v>1.0312371997724601</c:v>
                </c:pt>
                <c:pt idx="110">
                  <c:v>1.02792495428411</c:v>
                </c:pt>
                <c:pt idx="111">
                  <c:v>1.0244216177098999</c:v>
                </c:pt>
                <c:pt idx="112">
                  <c:v>1.0299915689905199</c:v>
                </c:pt>
                <c:pt idx="113">
                  <c:v>1.0318060496252901</c:v>
                </c:pt>
                <c:pt idx="114">
                  <c:v>1.0319237121920499</c:v>
                </c:pt>
                <c:pt idx="115">
                  <c:v>1.0407740604467099</c:v>
                </c:pt>
                <c:pt idx="116">
                  <c:v>1.03140705851545</c:v>
                </c:pt>
                <c:pt idx="117">
                  <c:v>1.0284230296607</c:v>
                </c:pt>
                <c:pt idx="118">
                  <c:v>1.0289662237658901</c:v>
                </c:pt>
                <c:pt idx="119">
                  <c:v>1.02631925835426</c:v>
                </c:pt>
                <c:pt idx="120">
                  <c:v>1.0300729596381999</c:v>
                </c:pt>
                <c:pt idx="121">
                  <c:v>1.0304277167003899</c:v>
                </c:pt>
                <c:pt idx="122">
                  <c:v>1.0301738132668501</c:v>
                </c:pt>
                <c:pt idx="123">
                  <c:v>1.02640949581148</c:v>
                </c:pt>
                <c:pt idx="124">
                  <c:v>1.0220604042461101</c:v>
                </c:pt>
                <c:pt idx="125">
                  <c:v>1.0206537615307101</c:v>
                </c:pt>
                <c:pt idx="126">
                  <c:v>1.0232202209756101</c:v>
                </c:pt>
                <c:pt idx="127">
                  <c:v>1.0254451935726201</c:v>
                </c:pt>
                <c:pt idx="128">
                  <c:v>1.0217888071935199</c:v>
                </c:pt>
                <c:pt idx="129">
                  <c:v>1.0251523641771401</c:v>
                </c:pt>
                <c:pt idx="130">
                  <c:v>1.02604412257785</c:v>
                </c:pt>
                <c:pt idx="131">
                  <c:v>1.0189949847436801</c:v>
                </c:pt>
                <c:pt idx="132">
                  <c:v>1.02884059907055</c:v>
                </c:pt>
                <c:pt idx="133">
                  <c:v>1.02593353745872</c:v>
                </c:pt>
                <c:pt idx="134">
                  <c:v>1.0310231069818101</c:v>
                </c:pt>
                <c:pt idx="135">
                  <c:v>1.03039763754798</c:v>
                </c:pt>
                <c:pt idx="136">
                  <c:v>1.0318078189872</c:v>
                </c:pt>
                <c:pt idx="137">
                  <c:v>1.0347396516657199</c:v>
                </c:pt>
                <c:pt idx="138">
                  <c:v>1.03330823788363</c:v>
                </c:pt>
                <c:pt idx="139">
                  <c:v>1.0297774761998699</c:v>
                </c:pt>
                <c:pt idx="140">
                  <c:v>1.0383111086733201</c:v>
                </c:pt>
                <c:pt idx="141">
                  <c:v>1.0351138717088799</c:v>
                </c:pt>
                <c:pt idx="142">
                  <c:v>1.03556771303781</c:v>
                </c:pt>
                <c:pt idx="143">
                  <c:v>1.0361719501287701</c:v>
                </c:pt>
                <c:pt idx="144">
                  <c:v>1.0386694044593201</c:v>
                </c:pt>
                <c:pt idx="145">
                  <c:v>1.03615867991447</c:v>
                </c:pt>
                <c:pt idx="146">
                  <c:v>1.0359242394618999</c:v>
                </c:pt>
                <c:pt idx="147">
                  <c:v>1.0362666109907499</c:v>
                </c:pt>
                <c:pt idx="148">
                  <c:v>1.0348051180562501</c:v>
                </c:pt>
                <c:pt idx="149">
                  <c:v>1.03728841749156</c:v>
                </c:pt>
                <c:pt idx="150">
                  <c:v>1.0386313631783399</c:v>
                </c:pt>
                <c:pt idx="151">
                  <c:v>1.0393674177313099</c:v>
                </c:pt>
                <c:pt idx="152">
                  <c:v>1.03948242625521</c:v>
                </c:pt>
                <c:pt idx="153">
                  <c:v>1.0389489636405</c:v>
                </c:pt>
                <c:pt idx="154">
                  <c:v>1.03860216870689</c:v>
                </c:pt>
                <c:pt idx="155">
                  <c:v>1.0381819452541701</c:v>
                </c:pt>
                <c:pt idx="156">
                  <c:v>1.03847654401155</c:v>
                </c:pt>
                <c:pt idx="157">
                  <c:v>1.0377723379729</c:v>
                </c:pt>
                <c:pt idx="158">
                  <c:v>1.0393780339027401</c:v>
                </c:pt>
                <c:pt idx="159">
                  <c:v>1.038204062278</c:v>
                </c:pt>
                <c:pt idx="160">
                  <c:v>1.03774756690621</c:v>
                </c:pt>
                <c:pt idx="161">
                  <c:v>1.03601447691912</c:v>
                </c:pt>
                <c:pt idx="162">
                  <c:v>1.0402361744272399</c:v>
                </c:pt>
                <c:pt idx="163">
                  <c:v>1.03702301320563</c:v>
                </c:pt>
                <c:pt idx="164">
                  <c:v>1.03645062462899</c:v>
                </c:pt>
                <c:pt idx="165">
                  <c:v>1.0359127386095099</c:v>
                </c:pt>
                <c:pt idx="166">
                  <c:v>1.03307733615488</c:v>
                </c:pt>
                <c:pt idx="167">
                  <c:v>1.03547305217583</c:v>
                </c:pt>
                <c:pt idx="168">
                  <c:v>1.0330879523263099</c:v>
                </c:pt>
                <c:pt idx="169">
                  <c:v>1.03242001820673</c:v>
                </c:pt>
                <c:pt idx="170">
                  <c:v>1.03196352283494</c:v>
                </c:pt>
                <c:pt idx="171">
                  <c:v>1.0350501746802501</c:v>
                </c:pt>
                <c:pt idx="172">
                  <c:v>1.03492012658015</c:v>
                </c:pt>
                <c:pt idx="173">
                  <c:v>1.0343778171559099</c:v>
                </c:pt>
                <c:pt idx="174">
                  <c:v>1.03203075858738</c:v>
                </c:pt>
                <c:pt idx="175">
                  <c:v>1.0314291755392799</c:v>
                </c:pt>
                <c:pt idx="176">
                  <c:v>1.0349625912659</c:v>
                </c:pt>
                <c:pt idx="177">
                  <c:v>1.0332241931930899</c:v>
                </c:pt>
                <c:pt idx="178">
                  <c:v>1.0335577179124</c:v>
                </c:pt>
                <c:pt idx="179">
                  <c:v>1.0287884028943199</c:v>
                </c:pt>
                <c:pt idx="180">
                  <c:v>1.03228023861615</c:v>
                </c:pt>
                <c:pt idx="181">
                  <c:v>1.03228377733996</c:v>
                </c:pt>
                <c:pt idx="182">
                  <c:v>1.0317627002585901</c:v>
                </c:pt>
                <c:pt idx="183">
                  <c:v>1.0282115909129099</c:v>
                </c:pt>
                <c:pt idx="184">
                  <c:v>1.0312531240296201</c:v>
                </c:pt>
                <c:pt idx="185">
                  <c:v>1.0302136239097399</c:v>
                </c:pt>
                <c:pt idx="186">
                  <c:v>1.0299862609048001</c:v>
                </c:pt>
                <c:pt idx="187">
                  <c:v>1.0305798818243199</c:v>
                </c:pt>
                <c:pt idx="188">
                  <c:v>1.0301278098572899</c:v>
                </c:pt>
                <c:pt idx="189">
                  <c:v>1.0323395122400001</c:v>
                </c:pt>
                <c:pt idx="190">
                  <c:v>1.0323510130923901</c:v>
                </c:pt>
                <c:pt idx="191">
                  <c:v>1.0318334747348401</c:v>
                </c:pt>
                <c:pt idx="192">
                  <c:v>1.03272788717841</c:v>
                </c:pt>
                <c:pt idx="193">
                  <c:v>1.03087005717693</c:v>
                </c:pt>
                <c:pt idx="194">
                  <c:v>1.03079132057211</c:v>
                </c:pt>
                <c:pt idx="195">
                  <c:v>1.0265430826353901</c:v>
                </c:pt>
                <c:pt idx="196">
                  <c:v>1.03243859650675</c:v>
                </c:pt>
                <c:pt idx="197">
                  <c:v>1.0319590994301799</c:v>
                </c:pt>
                <c:pt idx="198">
                  <c:v>1.0300446498477001</c:v>
                </c:pt>
                <c:pt idx="199">
                  <c:v>1.0298190562046701</c:v>
                </c:pt>
                <c:pt idx="200">
                  <c:v>1.03103726187706</c:v>
                </c:pt>
                <c:pt idx="201">
                  <c:v>1.0270500048215101</c:v>
                </c:pt>
                <c:pt idx="202">
                  <c:v>1.0283398696511099</c:v>
                </c:pt>
                <c:pt idx="203">
                  <c:v>1.0285415769084101</c:v>
                </c:pt>
                <c:pt idx="204">
                  <c:v>1.0278877976840799</c:v>
                </c:pt>
                <c:pt idx="205">
                  <c:v>1.02394388999523</c:v>
                </c:pt>
                <c:pt idx="206">
                  <c:v>1.02850530498934</c:v>
                </c:pt>
                <c:pt idx="207">
                  <c:v>1.0270508895024599</c:v>
                </c:pt>
                <c:pt idx="208">
                  <c:v>1.01734505476617</c:v>
                </c:pt>
                <c:pt idx="209">
                  <c:v>1.01741140583766</c:v>
                </c:pt>
                <c:pt idx="210">
                  <c:v>1.0211208730739401</c:v>
                </c:pt>
                <c:pt idx="211">
                  <c:v>1.0158251728887799</c:v>
                </c:pt>
                <c:pt idx="212">
                  <c:v>1.0137019386013699</c:v>
                </c:pt>
                <c:pt idx="213">
                  <c:v>1.01621266314623</c:v>
                </c:pt>
                <c:pt idx="214">
                  <c:v>1.0159419507745799</c:v>
                </c:pt>
                <c:pt idx="215">
                  <c:v>1.0192409260486299</c:v>
                </c:pt>
                <c:pt idx="216">
                  <c:v>1.01525366899308</c:v>
                </c:pt>
                <c:pt idx="217">
                  <c:v>1.01703807047545</c:v>
                </c:pt>
                <c:pt idx="218">
                  <c:v>1.01694429429443</c:v>
                </c:pt>
                <c:pt idx="219">
                  <c:v>1.01660900021321</c:v>
                </c:pt>
                <c:pt idx="220">
                  <c:v>1.0197115763156801</c:v>
                </c:pt>
                <c:pt idx="221">
                  <c:v>1.01692394663251</c:v>
                </c:pt>
                <c:pt idx="222">
                  <c:v>1.01645329636547</c:v>
                </c:pt>
                <c:pt idx="223">
                  <c:v>1.01535540730269</c:v>
                </c:pt>
                <c:pt idx="224">
                  <c:v>1.0183942863765301</c:v>
                </c:pt>
                <c:pt idx="225">
                  <c:v>1.0204087049067101</c:v>
                </c:pt>
                <c:pt idx="226">
                  <c:v>1.0192665817962701</c:v>
                </c:pt>
                <c:pt idx="227">
                  <c:v>1.02212056255092</c:v>
                </c:pt>
                <c:pt idx="228">
                  <c:v>1.0184703689385</c:v>
                </c:pt>
                <c:pt idx="229">
                  <c:v>1.0196133767298801</c:v>
                </c:pt>
                <c:pt idx="230">
                  <c:v>1.0227256843228301</c:v>
                </c:pt>
                <c:pt idx="231">
                  <c:v>1.0179669854761899</c:v>
                </c:pt>
                <c:pt idx="232">
                  <c:v>1.01616842909857</c:v>
                </c:pt>
                <c:pt idx="233">
                  <c:v>1.01652318616076</c:v>
                </c:pt>
                <c:pt idx="234">
                  <c:v>1.0146715489259499</c:v>
                </c:pt>
                <c:pt idx="235">
                  <c:v>1.0154084881598699</c:v>
                </c:pt>
                <c:pt idx="236">
                  <c:v>1.01379306073954</c:v>
                </c:pt>
                <c:pt idx="237">
                  <c:v>1.0155049183837599</c:v>
                </c:pt>
                <c:pt idx="238">
                  <c:v>1.0135771985869899</c:v>
                </c:pt>
                <c:pt idx="239">
                  <c:v>1.01467331828786</c:v>
                </c:pt>
                <c:pt idx="240">
                  <c:v>1.0085008992781901</c:v>
                </c:pt>
                <c:pt idx="241">
                  <c:v>1.01269428699581</c:v>
                </c:pt>
                <c:pt idx="242">
                  <c:v>1.0120608554334001</c:v>
                </c:pt>
                <c:pt idx="243">
                  <c:v>1.0121404767191799</c:v>
                </c:pt>
                <c:pt idx="244">
                  <c:v>1.0148617553308701</c:v>
                </c:pt>
                <c:pt idx="245">
                  <c:v>1.01271728870059</c:v>
                </c:pt>
                <c:pt idx="246">
                  <c:v>1.0140717352397599</c:v>
                </c:pt>
                <c:pt idx="247">
                  <c:v>1.0176246139473499</c:v>
                </c:pt>
                <c:pt idx="248">
                  <c:v>1.01441145272575</c:v>
                </c:pt>
                <c:pt idx="249">
                  <c:v>1.0145202684829799</c:v>
                </c:pt>
                <c:pt idx="250">
                  <c:v>1.0158915239602599</c:v>
                </c:pt>
                <c:pt idx="251">
                  <c:v>1.01634094188442</c:v>
                </c:pt>
                <c:pt idx="252">
                  <c:v>1.01984162441578</c:v>
                </c:pt>
                <c:pt idx="253">
                  <c:v>1.02201617019846</c:v>
                </c:pt>
                <c:pt idx="254">
                  <c:v>1.0199690184730199</c:v>
                </c:pt>
                <c:pt idx="255">
                  <c:v>1.0170274543040201</c:v>
                </c:pt>
                <c:pt idx="256">
                  <c:v>1.0209864015690699</c:v>
                </c:pt>
                <c:pt idx="257">
                  <c:v>1.02298135711828</c:v>
                </c:pt>
                <c:pt idx="258">
                  <c:v>1.0213119641598101</c:v>
                </c:pt>
                <c:pt idx="259">
                  <c:v>1.0255106599631401</c:v>
                </c:pt>
                <c:pt idx="260">
                  <c:v>1.02394388999523</c:v>
                </c:pt>
                <c:pt idx="261">
                  <c:v>1.02601138938259</c:v>
                </c:pt>
                <c:pt idx="262">
                  <c:v>1.0256318612537201</c:v>
                </c:pt>
                <c:pt idx="263">
                  <c:v>1.0257804876538399</c:v>
                </c:pt>
                <c:pt idx="264">
                  <c:v>1.02660854902592</c:v>
                </c:pt>
                <c:pt idx="265">
                  <c:v>1.0257769489300199</c:v>
                </c:pt>
                <c:pt idx="266">
                  <c:v>1.02647230815915</c:v>
                </c:pt>
                <c:pt idx="267">
                  <c:v>1.02588399532535</c:v>
                </c:pt>
                <c:pt idx="268">
                  <c:v>1.02563451529658</c:v>
                </c:pt>
                <c:pt idx="269">
                  <c:v>1.0270544282262799</c:v>
                </c:pt>
                <c:pt idx="270">
                  <c:v>1.02632014303522</c:v>
                </c:pt>
                <c:pt idx="271">
                  <c:v>1.0286114667037101</c:v>
                </c:pt>
                <c:pt idx="272">
                  <c:v>1.02852830669412</c:v>
                </c:pt>
                <c:pt idx="273">
                  <c:v>1.0289131429087099</c:v>
                </c:pt>
                <c:pt idx="274">
                  <c:v>1.0308293618530899</c:v>
                </c:pt>
                <c:pt idx="275">
                  <c:v>1.0323545518162101</c:v>
                </c:pt>
                <c:pt idx="276">
                  <c:v>1.03467064655138</c:v>
                </c:pt>
                <c:pt idx="277">
                  <c:v>1.0365744799624199</c:v>
                </c:pt>
                <c:pt idx="278">
                  <c:v>1.0369133127674499</c:v>
                </c:pt>
                <c:pt idx="279">
                  <c:v>1.04251599724333</c:v>
                </c:pt>
                <c:pt idx="280">
                  <c:v>1.0394505777409</c:v>
                </c:pt>
                <c:pt idx="281">
                  <c:v>1.04238417978132</c:v>
                </c:pt>
                <c:pt idx="282">
                  <c:v>1.0420975431525299</c:v>
                </c:pt>
                <c:pt idx="283">
                  <c:v>1.0457309278268401</c:v>
                </c:pt>
                <c:pt idx="284">
                  <c:v>1.0411633200660699</c:v>
                </c:pt>
                <c:pt idx="285">
                  <c:v>1.04219308869546</c:v>
                </c:pt>
                <c:pt idx="286">
                  <c:v>1.04430836085428</c:v>
                </c:pt>
                <c:pt idx="287">
                  <c:v>1.04335821351067</c:v>
                </c:pt>
                <c:pt idx="288">
                  <c:v>1.0445082987496801</c:v>
                </c:pt>
                <c:pt idx="289">
                  <c:v>1.0447860885689499</c:v>
                </c:pt>
                <c:pt idx="290">
                  <c:v>1.04387132846346</c:v>
                </c:pt>
                <c:pt idx="291">
                  <c:v>1.04370058503951</c:v>
                </c:pt>
                <c:pt idx="292">
                  <c:v>1.0452585081979</c:v>
                </c:pt>
                <c:pt idx="293">
                  <c:v>1.0466279943132699</c:v>
                </c:pt>
                <c:pt idx="294">
                  <c:v>1.04596006019369</c:v>
                </c:pt>
                <c:pt idx="295">
                  <c:v>1.0465368721751001</c:v>
                </c:pt>
                <c:pt idx="296">
                  <c:v>1.0480257902191401</c:v>
                </c:pt>
                <c:pt idx="297">
                  <c:v>1.0474843654758601</c:v>
                </c:pt>
                <c:pt idx="298">
                  <c:v>1.04728442758046</c:v>
                </c:pt>
                <c:pt idx="299">
                  <c:v>1.05112040419303</c:v>
                </c:pt>
                <c:pt idx="300">
                  <c:v>1.04903344182471</c:v>
                </c:pt>
                <c:pt idx="301">
                  <c:v>1.0496544878537699</c:v>
                </c:pt>
                <c:pt idx="302">
                  <c:v>1.04916083588195</c:v>
                </c:pt>
                <c:pt idx="303">
                  <c:v>1.0482124579002501</c:v>
                </c:pt>
                <c:pt idx="304">
                  <c:v>1.0490697137437801</c:v>
                </c:pt>
                <c:pt idx="305">
                  <c:v>1.04968368232522</c:v>
                </c:pt>
                <c:pt idx="306">
                  <c:v>1.05133449698368</c:v>
                </c:pt>
                <c:pt idx="307">
                  <c:v>1.05124602888837</c:v>
                </c:pt>
                <c:pt idx="308">
                  <c:v>1.0482487298193199</c:v>
                </c:pt>
                <c:pt idx="309">
                  <c:v>1.04968014360141</c:v>
                </c:pt>
                <c:pt idx="310">
                  <c:v>1.0498685806444199</c:v>
                </c:pt>
                <c:pt idx="311">
                  <c:v>1.0500782500303001</c:v>
                </c:pt>
                <c:pt idx="312">
                  <c:v>1.05010390577794</c:v>
                </c:pt>
                <c:pt idx="313">
                  <c:v>1.04995970278259</c:v>
                </c:pt>
                <c:pt idx="314">
                  <c:v>1.05022422238756</c:v>
                </c:pt>
                <c:pt idx="315">
                  <c:v>1.05000216746834</c:v>
                </c:pt>
                <c:pt idx="316">
                  <c:v>1.0486733766767999</c:v>
                </c:pt>
                <c:pt idx="317">
                  <c:v>1.0493191937725499</c:v>
                </c:pt>
                <c:pt idx="318">
                  <c:v>1.04911129374858</c:v>
                </c:pt>
                <c:pt idx="319">
                  <c:v>1.0475586786759199</c:v>
                </c:pt>
                <c:pt idx="320">
                  <c:v>1.04804259915725</c:v>
                </c:pt>
                <c:pt idx="321">
                  <c:v>1.0476719178379099</c:v>
                </c:pt>
                <c:pt idx="322">
                  <c:v>1.04518065627402</c:v>
                </c:pt>
                <c:pt idx="323">
                  <c:v>1.0448665945356801</c:v>
                </c:pt>
                <c:pt idx="324">
                  <c:v>1.0470667960660001</c:v>
                </c:pt>
                <c:pt idx="325">
                  <c:v>1.0475082518615899</c:v>
                </c:pt>
                <c:pt idx="326">
                  <c:v>1.04749409696634</c:v>
                </c:pt>
                <c:pt idx="327">
                  <c:v>1.04624315809868</c:v>
                </c:pt>
                <c:pt idx="328">
                  <c:v>1.0481788400240299</c:v>
                </c:pt>
                <c:pt idx="329">
                  <c:v>1.04770465103317</c:v>
                </c:pt>
                <c:pt idx="330">
                  <c:v>1.04765068549504</c:v>
                </c:pt>
                <c:pt idx="331">
                  <c:v>1.0479435148905101</c:v>
                </c:pt>
                <c:pt idx="332">
                  <c:v>1.04761529825691</c:v>
                </c:pt>
                <c:pt idx="333">
                  <c:v>1.0482513838621801</c:v>
                </c:pt>
                <c:pt idx="334">
                  <c:v>1.0477957731713401</c:v>
                </c:pt>
                <c:pt idx="335">
                  <c:v>1.0476630710283801</c:v>
                </c:pt>
                <c:pt idx="336">
                  <c:v>1.04833896727654</c:v>
                </c:pt>
                <c:pt idx="337">
                  <c:v>1.0477833876380001</c:v>
                </c:pt>
                <c:pt idx="338">
                  <c:v>1.0477533084855899</c:v>
                </c:pt>
                <c:pt idx="339">
                  <c:v>1.0463201253415999</c:v>
                </c:pt>
                <c:pt idx="340">
                  <c:v>1.0479488229762299</c:v>
                </c:pt>
                <c:pt idx="341">
                  <c:v>1.0452063120216599</c:v>
                </c:pt>
                <c:pt idx="342">
                  <c:v>1.0452204669169101</c:v>
                </c:pt>
                <c:pt idx="343">
                  <c:v>1.0449674481643301</c:v>
                </c:pt>
                <c:pt idx="344">
                  <c:v>1.04431543830191</c:v>
                </c:pt>
                <c:pt idx="345">
                  <c:v>1.04379789994435</c:v>
                </c:pt>
                <c:pt idx="346">
                  <c:v>1.04442513874009</c:v>
                </c:pt>
                <c:pt idx="347">
                  <c:v>1.04509926562634</c:v>
                </c:pt>
                <c:pt idx="348">
                  <c:v>1.0450966115834801</c:v>
                </c:pt>
                <c:pt idx="349">
                  <c:v>1.04712430032795</c:v>
                </c:pt>
                <c:pt idx="350">
                  <c:v>1.04661737814183</c:v>
                </c:pt>
                <c:pt idx="351">
                  <c:v>1.04687835902299</c:v>
                </c:pt>
                <c:pt idx="352">
                  <c:v>1.0460927623366501</c:v>
                </c:pt>
                <c:pt idx="353">
                  <c:v>1.0476958042236399</c:v>
                </c:pt>
                <c:pt idx="354">
                  <c:v>1.0469349786039901</c:v>
                </c:pt>
                <c:pt idx="355">
                  <c:v>1.0482708468431501</c:v>
                </c:pt>
                <c:pt idx="356">
                  <c:v>1.0497588802062401</c:v>
                </c:pt>
                <c:pt idx="357">
                  <c:v>1.04937138994879</c:v>
                </c:pt>
                <c:pt idx="358">
                  <c:v>1.0501419470589199</c:v>
                </c:pt>
                <c:pt idx="359">
                  <c:v>1.04998712789213</c:v>
                </c:pt>
                <c:pt idx="360">
                  <c:v>1.05036577134005</c:v>
                </c:pt>
                <c:pt idx="361">
                  <c:v>1.0499313929920899</c:v>
                </c:pt>
                <c:pt idx="362">
                  <c:v>1.05129203229793</c:v>
                </c:pt>
                <c:pt idx="363">
                  <c:v>1.0503542704876601</c:v>
                </c:pt>
                <c:pt idx="364">
                  <c:v>1.0505276679544699</c:v>
                </c:pt>
                <c:pt idx="365">
                  <c:v>1.05057455604498</c:v>
                </c:pt>
                <c:pt idx="366">
                  <c:v>1.04856986900529</c:v>
                </c:pt>
                <c:pt idx="367">
                  <c:v>1.0485327124052599</c:v>
                </c:pt>
                <c:pt idx="368">
                  <c:v>1.0478577008380601</c:v>
                </c:pt>
                <c:pt idx="369">
                  <c:v>1.0471720730994201</c:v>
                </c:pt>
                <c:pt idx="370">
                  <c:v>1.0472738114090201</c:v>
                </c:pt>
                <c:pt idx="371">
                  <c:v>1.0467491956038399</c:v>
                </c:pt>
                <c:pt idx="372">
                  <c:v>1.04673504070859</c:v>
                </c:pt>
                <c:pt idx="373">
                  <c:v>1.0469110922182601</c:v>
                </c:pt>
                <c:pt idx="374">
                  <c:v>1.0454938333314201</c:v>
                </c:pt>
                <c:pt idx="375">
                  <c:v>1.0458061257078599</c:v>
                </c:pt>
                <c:pt idx="376">
                  <c:v>1.04649263812745</c:v>
                </c:pt>
                <c:pt idx="377">
                  <c:v>1.0471349164993899</c:v>
                </c:pt>
                <c:pt idx="378">
                  <c:v>1.04733750843764</c:v>
                </c:pt>
                <c:pt idx="379">
                  <c:v>1.0460334887128</c:v>
                </c:pt>
                <c:pt idx="380">
                  <c:v>1.04706502670409</c:v>
                </c:pt>
                <c:pt idx="381">
                  <c:v>1.0486645298672701</c:v>
                </c:pt>
                <c:pt idx="382">
                  <c:v>1.0469323245611299</c:v>
                </c:pt>
                <c:pt idx="383">
                  <c:v>1.0470791815993401</c:v>
                </c:pt>
                <c:pt idx="384">
                  <c:v>1.0467757360324399</c:v>
                </c:pt>
                <c:pt idx="385">
                  <c:v>1.04736227950433</c:v>
                </c:pt>
                <c:pt idx="386">
                  <c:v>1.0465448343036801</c:v>
                </c:pt>
                <c:pt idx="387">
                  <c:v>1.0465421802608199</c:v>
                </c:pt>
                <c:pt idx="388">
                  <c:v>1.0463272027892201</c:v>
                </c:pt>
                <c:pt idx="389">
                  <c:v>1.04658199090371</c:v>
                </c:pt>
                <c:pt idx="390">
                  <c:v>1.0463484351321</c:v>
                </c:pt>
                <c:pt idx="391">
                  <c:v>1.0475825650616499</c:v>
                </c:pt>
                <c:pt idx="392">
                  <c:v>1.04671911645144</c:v>
                </c:pt>
                <c:pt idx="393">
                  <c:v>1.046406824075</c:v>
                </c:pt>
                <c:pt idx="394">
                  <c:v>1.0458185112412</c:v>
                </c:pt>
                <c:pt idx="395">
                  <c:v>1.04574508272209</c:v>
                </c:pt>
                <c:pt idx="396">
                  <c:v>1.0458618606079</c:v>
                </c:pt>
                <c:pt idx="397">
                  <c:v>1.04627500661299</c:v>
                </c:pt>
                <c:pt idx="398">
                  <c:v>1.04621573298913</c:v>
                </c:pt>
                <c:pt idx="399">
                  <c:v>1.04568227037442</c:v>
                </c:pt>
                <c:pt idx="400">
                  <c:v>1.04394652634447</c:v>
                </c:pt>
                <c:pt idx="401">
                  <c:v>1.0443720578829101</c:v>
                </c:pt>
                <c:pt idx="402">
                  <c:v>1.0460352580747001</c:v>
                </c:pt>
                <c:pt idx="403">
                  <c:v>1.04564776781725</c:v>
                </c:pt>
                <c:pt idx="404">
                  <c:v>1.0452983188407801</c:v>
                </c:pt>
                <c:pt idx="405">
                  <c:v>1.0460007555175299</c:v>
                </c:pt>
                <c:pt idx="406">
                  <c:v>1.0460193338175501</c:v>
                </c:pt>
                <c:pt idx="407">
                  <c:v>1.04611222531762</c:v>
                </c:pt>
                <c:pt idx="408">
                  <c:v>1.04611222531762</c:v>
                </c:pt>
                <c:pt idx="409">
                  <c:v>1.0464218636511999</c:v>
                </c:pt>
                <c:pt idx="410">
                  <c:v>1.0464607896131399</c:v>
                </c:pt>
                <c:pt idx="411">
                  <c:v>1.04824607577646</c:v>
                </c:pt>
                <c:pt idx="412">
                  <c:v>1.04764272336646</c:v>
                </c:pt>
                <c:pt idx="413">
                  <c:v>1.0451346528644601</c:v>
                </c:pt>
                <c:pt idx="414">
                  <c:v>1.0450895341358599</c:v>
                </c:pt>
                <c:pt idx="415">
                  <c:v>1.0453000882026899</c:v>
                </c:pt>
                <c:pt idx="416">
                  <c:v>1.0444286774639</c:v>
                </c:pt>
                <c:pt idx="417">
                  <c:v>1.0450727251977501</c:v>
                </c:pt>
                <c:pt idx="418">
                  <c:v>1.0437563199395601</c:v>
                </c:pt>
                <c:pt idx="419">
                  <c:v>1.0414888826568001</c:v>
                </c:pt>
                <c:pt idx="420">
                  <c:v>1.0410376953707301</c:v>
                </c:pt>
                <c:pt idx="421">
                  <c:v>1.0404573446655101</c:v>
                </c:pt>
                <c:pt idx="422">
                  <c:v>1.0415888516045</c:v>
                </c:pt>
                <c:pt idx="423">
                  <c:v>1.0416295469283401</c:v>
                </c:pt>
                <c:pt idx="424">
                  <c:v>1.0415888516045</c:v>
                </c:pt>
                <c:pt idx="425">
                  <c:v>1.04167820438076</c:v>
                </c:pt>
                <c:pt idx="426">
                  <c:v>1.0411633200660699</c:v>
                </c:pt>
                <c:pt idx="427">
                  <c:v>1.0422037048668999</c:v>
                </c:pt>
                <c:pt idx="428">
                  <c:v>1.0422921729621999</c:v>
                </c:pt>
                <c:pt idx="429">
                  <c:v>1.04194803207145</c:v>
                </c:pt>
                <c:pt idx="430">
                  <c:v>1.0425956185291101</c:v>
                </c:pt>
                <c:pt idx="431">
                  <c:v>1.04048742381791</c:v>
                </c:pt>
                <c:pt idx="432">
                  <c:v>1.0403688765701999</c:v>
                </c:pt>
                <c:pt idx="433">
                  <c:v>1.03936122496463</c:v>
                </c:pt>
                <c:pt idx="434">
                  <c:v>1.03894011683097</c:v>
                </c:pt>
                <c:pt idx="435">
                  <c:v>1.03794662012065</c:v>
                </c:pt>
                <c:pt idx="436">
                  <c:v>1.03821998653516</c:v>
                </c:pt>
                <c:pt idx="437">
                  <c:v>1.03813859588747</c:v>
                </c:pt>
                <c:pt idx="438">
                  <c:v>1.03786876819678</c:v>
                </c:pt>
                <c:pt idx="439">
                  <c:v>1.0365815574100401</c:v>
                </c:pt>
                <c:pt idx="440">
                  <c:v>1.03646654888614</c:v>
                </c:pt>
                <c:pt idx="441">
                  <c:v>1.03537573727099</c:v>
                </c:pt>
                <c:pt idx="442">
                  <c:v>1.0342875796987001</c:v>
                </c:pt>
                <c:pt idx="443">
                  <c:v>1.03438666396544</c:v>
                </c:pt>
                <c:pt idx="444">
                  <c:v>1.0351218338374499</c:v>
                </c:pt>
                <c:pt idx="445">
                  <c:v>1.03594812584763</c:v>
                </c:pt>
                <c:pt idx="446">
                  <c:v>1.0359242394618999</c:v>
                </c:pt>
                <c:pt idx="447">
                  <c:v>1.03573403305699</c:v>
                </c:pt>
                <c:pt idx="448">
                  <c:v>1.0353518508852599</c:v>
                </c:pt>
                <c:pt idx="449">
                  <c:v>1.0355464806949299</c:v>
                </c:pt>
                <c:pt idx="450">
                  <c:v>1.0354987079234701</c:v>
                </c:pt>
                <c:pt idx="451">
                  <c:v>1.03597289691432</c:v>
                </c:pt>
                <c:pt idx="452">
                  <c:v>1.03619406715259</c:v>
                </c:pt>
                <c:pt idx="453">
                  <c:v>1.0334188230027701</c:v>
                </c:pt>
                <c:pt idx="454">
                  <c:v>1.0314008657487801</c:v>
                </c:pt>
                <c:pt idx="455">
                  <c:v>1.03002784090959</c:v>
                </c:pt>
                <c:pt idx="456">
                  <c:v>1.02894056801825</c:v>
                </c:pt>
                <c:pt idx="457">
                  <c:v>1.02830713645584</c:v>
                </c:pt>
                <c:pt idx="458">
                  <c:v>1.02836906412256</c:v>
                </c:pt>
                <c:pt idx="459">
                  <c:v>1.0284946888179001</c:v>
                </c:pt>
                <c:pt idx="460">
                  <c:v>1.02513201651522</c:v>
                </c:pt>
                <c:pt idx="461">
                  <c:v>1.02616355450652</c:v>
                </c:pt>
                <c:pt idx="462">
                  <c:v>1.0254248459107</c:v>
                </c:pt>
                <c:pt idx="463">
                  <c:v>1.02468702199582</c:v>
                </c:pt>
                <c:pt idx="464">
                  <c:v>1.0245153938909199</c:v>
                </c:pt>
                <c:pt idx="465">
                  <c:v>1.0238793082856601</c:v>
                </c:pt>
                <c:pt idx="466">
                  <c:v>1.0248303403102199</c:v>
                </c:pt>
                <c:pt idx="467">
                  <c:v>1.02401024106671</c:v>
                </c:pt>
                <c:pt idx="468">
                  <c:v>1.0230857494707399</c:v>
                </c:pt>
                <c:pt idx="469">
                  <c:v>1.0241553287430201</c:v>
                </c:pt>
                <c:pt idx="470">
                  <c:v>1.0248568807388101</c:v>
                </c:pt>
                <c:pt idx="471">
                  <c:v>1.0257150212633099</c:v>
                </c:pt>
                <c:pt idx="472">
                  <c:v>1.02456759006716</c:v>
                </c:pt>
                <c:pt idx="473">
                  <c:v>1.0232768405566099</c:v>
                </c:pt>
                <c:pt idx="474">
                  <c:v>1.02306363244691</c:v>
                </c:pt>
                <c:pt idx="475">
                  <c:v>1.0226292540989499</c:v>
                </c:pt>
                <c:pt idx="476">
                  <c:v>1.0139814977825501</c:v>
                </c:pt>
                <c:pt idx="477">
                  <c:v>1.0140053841682799</c:v>
                </c:pt>
                <c:pt idx="478">
                  <c:v>1.0161126941985299</c:v>
                </c:pt>
                <c:pt idx="479">
                  <c:v>1.01666827383706</c:v>
                </c:pt>
                <c:pt idx="480">
                  <c:v>1.01410446843503</c:v>
                </c:pt>
                <c:pt idx="481">
                  <c:v>1.0157269733029799</c:v>
                </c:pt>
                <c:pt idx="482">
                  <c:v>1.0144335697495701</c:v>
                </c:pt>
                <c:pt idx="483">
                  <c:v>1.0166036921274899</c:v>
                </c:pt>
                <c:pt idx="484">
                  <c:v>1.0165010691369301</c:v>
                </c:pt>
                <c:pt idx="485">
                  <c:v>1.01591187162218</c:v>
                </c:pt>
                <c:pt idx="486">
                  <c:v>1.01825362210499</c:v>
                </c:pt>
                <c:pt idx="487">
                  <c:v>1.0192276558343401</c:v>
                </c:pt>
                <c:pt idx="488">
                  <c:v>1.01970184482519</c:v>
                </c:pt>
                <c:pt idx="489">
                  <c:v>1.0189746370817601</c:v>
                </c:pt>
                <c:pt idx="490">
                  <c:v>1.0188826302626399</c:v>
                </c:pt>
                <c:pt idx="491">
                  <c:v>1.0200539478445201</c:v>
                </c:pt>
                <c:pt idx="492">
                  <c:v>1.0204051661828899</c:v>
                </c:pt>
                <c:pt idx="493">
                  <c:v>1.0202052282875</c:v>
                </c:pt>
                <c:pt idx="494">
                  <c:v>1.01963107034894</c:v>
                </c:pt>
                <c:pt idx="495">
                  <c:v>1.0208333517641901</c:v>
                </c:pt>
                <c:pt idx="496">
                  <c:v>1.0225443247274499</c:v>
                </c:pt>
                <c:pt idx="497">
                  <c:v>1.0228159217800501</c:v>
                </c:pt>
                <c:pt idx="498">
                  <c:v>1.0232679937470699</c:v>
                </c:pt>
                <c:pt idx="499">
                  <c:v>1.0238996559475799</c:v>
                </c:pt>
                <c:pt idx="500">
                  <c:v>1.0242340653478399</c:v>
                </c:pt>
                <c:pt idx="501">
                  <c:v>1.02550535187743</c:v>
                </c:pt>
                <c:pt idx="502">
                  <c:v>1.0248533420149999</c:v>
                </c:pt>
                <c:pt idx="503">
                  <c:v>1.0246436726291199</c:v>
                </c:pt>
                <c:pt idx="504">
                  <c:v>1.02491703904362</c:v>
                </c:pt>
                <c:pt idx="505">
                  <c:v>1.02635906899715</c:v>
                </c:pt>
                <c:pt idx="506">
                  <c:v>1.02839206582734</c:v>
                </c:pt>
                <c:pt idx="507">
                  <c:v>1.02894587610397</c:v>
                </c:pt>
                <c:pt idx="508">
                  <c:v>1.0344273592892801</c:v>
                </c:pt>
                <c:pt idx="509">
                  <c:v>1.0344167431178499</c:v>
                </c:pt>
                <c:pt idx="510">
                  <c:v>1.0364072752622899</c:v>
                </c:pt>
                <c:pt idx="511">
                  <c:v>1.0358720432856701</c:v>
                </c:pt>
                <c:pt idx="512">
                  <c:v>1.0367726484959101</c:v>
                </c:pt>
                <c:pt idx="513">
                  <c:v>1.0357092619902999</c:v>
                </c:pt>
                <c:pt idx="514">
                  <c:v>1.03780772521102</c:v>
                </c:pt>
                <c:pt idx="515">
                  <c:v>1.03835622740193</c:v>
                </c:pt>
                <c:pt idx="516">
                  <c:v>1.03869859893077</c:v>
                </c:pt>
                <c:pt idx="517">
                  <c:v>1.03731141919634</c:v>
                </c:pt>
                <c:pt idx="518">
                  <c:v>1.0397646394792399</c:v>
                </c:pt>
                <c:pt idx="519">
                  <c:v>1.04047503828457</c:v>
                </c:pt>
                <c:pt idx="520">
                  <c:v>1.03988672545077</c:v>
                </c:pt>
                <c:pt idx="521">
                  <c:v>1.0380120865111799</c:v>
                </c:pt>
                <c:pt idx="522">
                  <c:v>1.0403706459321</c:v>
                </c:pt>
                <c:pt idx="523">
                  <c:v>1.02841506753212</c:v>
                </c:pt>
                <c:pt idx="524">
                  <c:v>1.0232290677851399</c:v>
                </c:pt>
                <c:pt idx="525">
                  <c:v>1.0235670159092201</c:v>
                </c:pt>
                <c:pt idx="526">
                  <c:v>1.0262785630304201</c:v>
                </c:pt>
                <c:pt idx="527">
                  <c:v>1.0285725407417701</c:v>
                </c:pt>
                <c:pt idx="528">
                  <c:v>1.0322262730780101</c:v>
                </c:pt>
                <c:pt idx="529">
                  <c:v>1.03162911343468</c:v>
                </c:pt>
                <c:pt idx="530">
                  <c:v>1.0337187298458601</c:v>
                </c:pt>
                <c:pt idx="531">
                  <c:v>1.03499443978021</c:v>
                </c:pt>
                <c:pt idx="532">
                  <c:v>1.03630022886696</c:v>
                </c:pt>
                <c:pt idx="533">
                  <c:v>1.03683723020548</c:v>
                </c:pt>
                <c:pt idx="534">
                  <c:v>1.0364178914337201</c:v>
                </c:pt>
                <c:pt idx="535">
                  <c:v>1.0371778323724199</c:v>
                </c:pt>
                <c:pt idx="536">
                  <c:v>1.0389029602309401</c:v>
                </c:pt>
                <c:pt idx="537">
                  <c:v>1.0407802532133801</c:v>
                </c:pt>
                <c:pt idx="538">
                  <c:v>1.0401300127128701</c:v>
                </c:pt>
                <c:pt idx="539">
                  <c:v>1.0411111238898401</c:v>
                </c:pt>
                <c:pt idx="540">
                  <c:v>1.04103592600882</c:v>
                </c:pt>
                <c:pt idx="541">
                  <c:v>1.0404405357274</c:v>
                </c:pt>
                <c:pt idx="542">
                  <c:v>1.04091826344206</c:v>
                </c:pt>
                <c:pt idx="543">
                  <c:v>1.04023352038438</c:v>
                </c:pt>
                <c:pt idx="544">
                  <c:v>1.0386278244545299</c:v>
                </c:pt>
                <c:pt idx="545">
                  <c:v>1.0396699786172601</c:v>
                </c:pt>
                <c:pt idx="546">
                  <c:v>1.0383190708018999</c:v>
                </c:pt>
                <c:pt idx="547">
                  <c:v>1.0363081909955401</c:v>
                </c:pt>
                <c:pt idx="548">
                  <c:v>1.03771660307285</c:v>
                </c:pt>
                <c:pt idx="549">
                  <c:v>1.0386180929640401</c:v>
                </c:pt>
                <c:pt idx="550">
                  <c:v>1.03698054851988</c:v>
                </c:pt>
                <c:pt idx="551">
                  <c:v>1.03843054060199</c:v>
                </c:pt>
                <c:pt idx="552">
                  <c:v>1.0388870359737801</c:v>
                </c:pt>
                <c:pt idx="553">
                  <c:v>1.0394939271076</c:v>
                </c:pt>
                <c:pt idx="554">
                  <c:v>1.03780684053007</c:v>
                </c:pt>
                <c:pt idx="555">
                  <c:v>1.03540050833768</c:v>
                </c:pt>
                <c:pt idx="556">
                  <c:v>1.0330640659405801</c:v>
                </c:pt>
                <c:pt idx="557">
                  <c:v>1.0310301844294401</c:v>
                </c:pt>
                <c:pt idx="558">
                  <c:v>1.0280541177032601</c:v>
                </c:pt>
                <c:pt idx="559">
                  <c:v>1.02621044259703</c:v>
                </c:pt>
                <c:pt idx="560">
                  <c:v>1.02558851188702</c:v>
                </c:pt>
                <c:pt idx="561">
                  <c:v>1.0251222850247399</c:v>
                </c:pt>
                <c:pt idx="562">
                  <c:v>1.02505770331517</c:v>
                </c:pt>
                <c:pt idx="563">
                  <c:v>1.02304328478499</c:v>
                </c:pt>
                <c:pt idx="564">
                  <c:v>1.03260757056879</c:v>
                </c:pt>
                <c:pt idx="565">
                  <c:v>1.0318724006967701</c:v>
                </c:pt>
                <c:pt idx="566">
                  <c:v>1.03041356180514</c:v>
                </c:pt>
                <c:pt idx="567">
                  <c:v>1.03028085966218</c:v>
                </c:pt>
                <c:pt idx="568">
                  <c:v>1.02984471195231</c:v>
                </c:pt>
                <c:pt idx="569">
                  <c:v>1.02941652637101</c:v>
                </c:pt>
                <c:pt idx="570">
                  <c:v>1.03000837792863</c:v>
                </c:pt>
                <c:pt idx="571">
                  <c:v>1.0299906843095601</c:v>
                </c:pt>
                <c:pt idx="572">
                  <c:v>1.03086563377216</c:v>
                </c:pt>
                <c:pt idx="573">
                  <c:v>1.03082582312928</c:v>
                </c:pt>
                <c:pt idx="574">
                  <c:v>1.0318918636777401</c:v>
                </c:pt>
                <c:pt idx="575">
                  <c:v>1.0331180314787201</c:v>
                </c:pt>
                <c:pt idx="576">
                  <c:v>1.0336612255839099</c:v>
                </c:pt>
                <c:pt idx="577">
                  <c:v>1.0335125991837899</c:v>
                </c:pt>
                <c:pt idx="578">
                  <c:v>1.0335895664267101</c:v>
                </c:pt>
                <c:pt idx="579">
                  <c:v>1.0345485605798601</c:v>
                </c:pt>
                <c:pt idx="580">
                  <c:v>1.0350085946754599</c:v>
                </c:pt>
                <c:pt idx="581">
                  <c:v>1.0347697308181301</c:v>
                </c:pt>
                <c:pt idx="582">
                  <c:v>1.03493516615635</c:v>
                </c:pt>
                <c:pt idx="583">
                  <c:v>1.03486969976583</c:v>
                </c:pt>
                <c:pt idx="584">
                  <c:v>1.0339487468936599</c:v>
                </c:pt>
                <c:pt idx="585">
                  <c:v>1.03432473629872</c:v>
                </c:pt>
                <c:pt idx="586">
                  <c:v>1.03606490373344</c:v>
                </c:pt>
                <c:pt idx="587">
                  <c:v>1.03599943734291</c:v>
                </c:pt>
                <c:pt idx="588">
                  <c:v>1.0358773513713899</c:v>
                </c:pt>
                <c:pt idx="589">
                  <c:v>1.03596493478574</c:v>
                </c:pt>
                <c:pt idx="590">
                  <c:v>1.03571457007602</c:v>
                </c:pt>
                <c:pt idx="591">
                  <c:v>1.0383394184638199</c:v>
                </c:pt>
                <c:pt idx="592">
                  <c:v>1.03971509734587</c:v>
                </c:pt>
                <c:pt idx="593">
                  <c:v>1.03916217175019</c:v>
                </c:pt>
                <c:pt idx="594">
                  <c:v>1.03897196534528</c:v>
                </c:pt>
                <c:pt idx="595">
                  <c:v>1.03922056069309</c:v>
                </c:pt>
                <c:pt idx="596">
                  <c:v>1.03892507725476</c:v>
                </c:pt>
                <c:pt idx="597">
                  <c:v>1.0398451454459701</c:v>
                </c:pt>
                <c:pt idx="598">
                  <c:v>1.03840753889721</c:v>
                </c:pt>
                <c:pt idx="599">
                  <c:v>1.03884987937375</c:v>
                </c:pt>
                <c:pt idx="600">
                  <c:v>1.0393700717741701</c:v>
                </c:pt>
                <c:pt idx="601">
                  <c:v>1.03921702196928</c:v>
                </c:pt>
                <c:pt idx="602">
                  <c:v>1.03900204449768</c:v>
                </c:pt>
                <c:pt idx="603">
                  <c:v>1.03891269172142</c:v>
                </c:pt>
                <c:pt idx="604">
                  <c:v>1.0372954949391799</c:v>
                </c:pt>
                <c:pt idx="605">
                  <c:v>1.03647893441949</c:v>
                </c:pt>
                <c:pt idx="606">
                  <c:v>1.0368080357340299</c:v>
                </c:pt>
                <c:pt idx="607">
                  <c:v>1.0369203902150701</c:v>
                </c:pt>
                <c:pt idx="608">
                  <c:v>1.03709378768188</c:v>
                </c:pt>
                <c:pt idx="609">
                  <c:v>1.03715306130574</c:v>
                </c:pt>
                <c:pt idx="610">
                  <c:v>1.0372211817391199</c:v>
                </c:pt>
                <c:pt idx="611">
                  <c:v>1.0365594403862199</c:v>
                </c:pt>
                <c:pt idx="612">
                  <c:v>1.0377192571157099</c:v>
                </c:pt>
                <c:pt idx="613">
                  <c:v>1.03954435392192</c:v>
                </c:pt>
                <c:pt idx="614">
                  <c:v>1.0393904194360899</c:v>
                </c:pt>
                <c:pt idx="615">
                  <c:v>1.04072805703715</c:v>
                </c:pt>
                <c:pt idx="616">
                  <c:v>1.04102000175167</c:v>
                </c:pt>
                <c:pt idx="617">
                  <c:v>1.0417312852379501</c:v>
                </c:pt>
                <c:pt idx="618">
                  <c:v>1.04374747313003</c:v>
                </c:pt>
                <c:pt idx="619">
                  <c:v>1.04587336146029</c:v>
                </c:pt>
                <c:pt idx="620">
                  <c:v>1.0455522222743201</c:v>
                </c:pt>
                <c:pt idx="621">
                  <c:v>1.04564422909344</c:v>
                </c:pt>
                <c:pt idx="622">
                  <c:v>1.0458760155031499</c:v>
                </c:pt>
                <c:pt idx="623">
                  <c:v>1.04615380532242</c:v>
                </c:pt>
                <c:pt idx="624">
                  <c:v>1.0475241761187499</c:v>
                </c:pt>
                <c:pt idx="625">
                  <c:v>1.0482522685431299</c:v>
                </c:pt>
                <c:pt idx="626">
                  <c:v>1.04796120850957</c:v>
                </c:pt>
                <c:pt idx="627">
                  <c:v>1.0473056599233299</c:v>
                </c:pt>
                <c:pt idx="628">
                  <c:v>1.0460812614842601</c:v>
                </c:pt>
                <c:pt idx="629">
                  <c:v>1.0486609911434599</c:v>
                </c:pt>
                <c:pt idx="630">
                  <c:v>1.04703494755169</c:v>
                </c:pt>
                <c:pt idx="631">
                  <c:v>1.0491236792819201</c:v>
                </c:pt>
                <c:pt idx="632">
                  <c:v>1.0499773964016501</c:v>
                </c:pt>
                <c:pt idx="633">
                  <c:v>1.05092223565954</c:v>
                </c:pt>
                <c:pt idx="634">
                  <c:v>1.0513725382646599</c:v>
                </c:pt>
                <c:pt idx="635">
                  <c:v>1.0515052404076299</c:v>
                </c:pt>
                <c:pt idx="636">
                  <c:v>1.0516795225553801</c:v>
                </c:pt>
                <c:pt idx="637">
                  <c:v>1.05186442087458</c:v>
                </c:pt>
                <c:pt idx="638">
                  <c:v>1.05170871702683</c:v>
                </c:pt>
                <c:pt idx="639">
                  <c:v>1.0511469446216299</c:v>
                </c:pt>
                <c:pt idx="640">
                  <c:v>1.05103459014058</c:v>
                </c:pt>
                <c:pt idx="641">
                  <c:v>1.0514450821028201</c:v>
                </c:pt>
                <c:pt idx="642">
                  <c:v>1.0522872983701499</c:v>
                </c:pt>
                <c:pt idx="643">
                  <c:v>1.0518396498078899</c:v>
                </c:pt>
                <c:pt idx="644">
                  <c:v>1.0517777221411799</c:v>
                </c:pt>
                <c:pt idx="645">
                  <c:v>1.0525987060656401</c:v>
                </c:pt>
                <c:pt idx="646">
                  <c:v>1.05199004556992</c:v>
                </c:pt>
                <c:pt idx="647">
                  <c:v>1.0526500175609199</c:v>
                </c:pt>
                <c:pt idx="648">
                  <c:v>1.0527154839514501</c:v>
                </c:pt>
                <c:pt idx="649">
                  <c:v>1.05329848869953</c:v>
                </c:pt>
                <c:pt idx="650">
                  <c:v>1.05389387898095</c:v>
                </c:pt>
                <c:pt idx="651">
                  <c:v>1.0541911317811901</c:v>
                </c:pt>
                <c:pt idx="652">
                  <c:v>1.0545812760815001</c:v>
                </c:pt>
                <c:pt idx="653">
                  <c:v>1.05531556127256</c:v>
                </c:pt>
                <c:pt idx="654">
                  <c:v>1.0567637839927599</c:v>
                </c:pt>
                <c:pt idx="655">
                  <c:v>1.0580810739319</c:v>
                </c:pt>
                <c:pt idx="656">
                  <c:v>1.0590214897850301</c:v>
                </c:pt>
                <c:pt idx="657">
                  <c:v>1.0592550455566501</c:v>
                </c:pt>
                <c:pt idx="658">
                  <c:v>1.0595788387854701</c:v>
                </c:pt>
                <c:pt idx="659">
                  <c:v>1.05949479409493</c:v>
                </c:pt>
                <c:pt idx="660">
                  <c:v>1.05930901109478</c:v>
                </c:pt>
                <c:pt idx="661">
                  <c:v>1.0601123014001801</c:v>
                </c:pt>
                <c:pt idx="662">
                  <c:v>1.05969827071414</c:v>
                </c:pt>
                <c:pt idx="663">
                  <c:v>1.06192589735401</c:v>
                </c:pt>
                <c:pt idx="664">
                  <c:v>1.06170384243478</c:v>
                </c:pt>
                <c:pt idx="665">
                  <c:v>1.0616755326442799</c:v>
                </c:pt>
                <c:pt idx="666">
                  <c:v>1.06214883695419</c:v>
                </c:pt>
                <c:pt idx="667">
                  <c:v>1.0624859003973099</c:v>
                </c:pt>
                <c:pt idx="668">
                  <c:v>1.0630998689787501</c:v>
                </c:pt>
                <c:pt idx="669">
                  <c:v>1.0622620761161801</c:v>
                </c:pt>
                <c:pt idx="670">
                  <c:v>1.0631706434549999</c:v>
                </c:pt>
                <c:pt idx="671">
                  <c:v>1.0640827495176299</c:v>
                </c:pt>
                <c:pt idx="672">
                  <c:v>1.0647710312991301</c:v>
                </c:pt>
                <c:pt idx="673">
                  <c:v>1.0648789623754</c:v>
                </c:pt>
                <c:pt idx="674">
                  <c:v>1.0639801265270701</c:v>
                </c:pt>
                <c:pt idx="675">
                  <c:v>1.0633962370980301</c:v>
                </c:pt>
                <c:pt idx="676">
                  <c:v>1.0633077690027299</c:v>
                </c:pt>
                <c:pt idx="677">
                  <c:v>1.0629025851262099</c:v>
                </c:pt>
                <c:pt idx="678">
                  <c:v>1.0632883060217599</c:v>
                </c:pt>
                <c:pt idx="679">
                  <c:v>1.06358202009818</c:v>
                </c:pt>
                <c:pt idx="680">
                  <c:v>1.0634820511504799</c:v>
                </c:pt>
                <c:pt idx="681">
                  <c:v>1.0636757962792101</c:v>
                </c:pt>
                <c:pt idx="682">
                  <c:v>1.0607404248768699</c:v>
                </c:pt>
                <c:pt idx="683">
                  <c:v>1.06113853130576</c:v>
                </c:pt>
                <c:pt idx="684">
                  <c:v>1.0620409058779099</c:v>
                </c:pt>
                <c:pt idx="685">
                  <c:v>1.06300166939296</c:v>
                </c:pt>
                <c:pt idx="686">
                  <c:v>1.0632803438931799</c:v>
                </c:pt>
                <c:pt idx="687">
                  <c:v>1.0627893459642199</c:v>
                </c:pt>
                <c:pt idx="688">
                  <c:v>1.0637129528792399</c:v>
                </c:pt>
                <c:pt idx="689">
                  <c:v>1.06373683926497</c:v>
                </c:pt>
                <c:pt idx="690">
                  <c:v>1.06348028178858</c:v>
                </c:pt>
                <c:pt idx="691">
                  <c:v>1.0643614240178501</c:v>
                </c:pt>
                <c:pt idx="692">
                  <c:v>1.0645914410656501</c:v>
                </c:pt>
                <c:pt idx="693">
                  <c:v>1.0641084052652701</c:v>
                </c:pt>
                <c:pt idx="694">
                  <c:v>1.0642773793273099</c:v>
                </c:pt>
                <c:pt idx="695">
                  <c:v>1.06448881807509</c:v>
                </c:pt>
                <c:pt idx="696">
                  <c:v>1.06471529639908</c:v>
                </c:pt>
                <c:pt idx="697">
                  <c:v>1.06483207428489</c:v>
                </c:pt>
                <c:pt idx="698">
                  <c:v>1.06492142706115</c:v>
                </c:pt>
                <c:pt idx="699">
                  <c:v>1.0654566590377701</c:v>
                </c:pt>
                <c:pt idx="700">
                  <c:v>1.06569729225701</c:v>
                </c:pt>
                <c:pt idx="701">
                  <c:v>1.0659662352667401</c:v>
                </c:pt>
                <c:pt idx="702">
                  <c:v>1.0664572331957101</c:v>
                </c:pt>
                <c:pt idx="703">
                  <c:v>1.0668562243055499</c:v>
                </c:pt>
                <c:pt idx="704">
                  <c:v>1.0666093983196401</c:v>
                </c:pt>
                <c:pt idx="705">
                  <c:v>1.0651691377280199</c:v>
                </c:pt>
                <c:pt idx="706">
                  <c:v>1.0644012346607401</c:v>
                </c:pt>
                <c:pt idx="707">
                  <c:v>1.0636466018077599</c:v>
                </c:pt>
                <c:pt idx="708">
                  <c:v>1.0636722575554001</c:v>
                </c:pt>
                <c:pt idx="709">
                  <c:v>1.0646383291561601</c:v>
                </c:pt>
                <c:pt idx="710">
                  <c:v>1.0645542844656199</c:v>
                </c:pt>
                <c:pt idx="711">
                  <c:v>1.06428622613684</c:v>
                </c:pt>
                <c:pt idx="712">
                  <c:v>1.0646232895799601</c:v>
                </c:pt>
                <c:pt idx="713">
                  <c:v>1.06111641428194</c:v>
                </c:pt>
                <c:pt idx="714">
                  <c:v>1.0611482627962501</c:v>
                </c:pt>
                <c:pt idx="715">
                  <c:v>1.0621682999351501</c:v>
                </c:pt>
                <c:pt idx="716">
                  <c:v>1.0621143343970101</c:v>
                </c:pt>
                <c:pt idx="717">
                  <c:v>1.0609306312817901</c:v>
                </c:pt>
                <c:pt idx="718">
                  <c:v>1.05892329019924</c:v>
                </c:pt>
                <c:pt idx="719">
                  <c:v>1.06062187762916</c:v>
                </c:pt>
                <c:pt idx="720">
                  <c:v>1.05963988177124</c:v>
                </c:pt>
                <c:pt idx="721">
                  <c:v>1.0580872666985699</c:v>
                </c:pt>
                <c:pt idx="722">
                  <c:v>1.0587224676228899</c:v>
                </c:pt>
                <c:pt idx="723">
                  <c:v>1.0581376935129001</c:v>
                </c:pt>
                <c:pt idx="724">
                  <c:v>1.0572698214979199</c:v>
                </c:pt>
                <c:pt idx="725">
                  <c:v>1.0577510879364</c:v>
                </c:pt>
                <c:pt idx="726">
                  <c:v>1.0571795840407101</c:v>
                </c:pt>
                <c:pt idx="727">
                  <c:v>1.0588613625325201</c:v>
                </c:pt>
                <c:pt idx="728">
                  <c:v>1.05900468084692</c:v>
                </c:pt>
                <c:pt idx="729">
                  <c:v>1.06004771969061</c:v>
                </c:pt>
                <c:pt idx="730">
                  <c:v>1.0607076916816101</c:v>
                </c:pt>
                <c:pt idx="731">
                  <c:v>1.06089701340557</c:v>
                </c:pt>
                <c:pt idx="732">
                  <c:v>1.0620913326922301</c:v>
                </c:pt>
                <c:pt idx="733">
                  <c:v>1.06262656466885</c:v>
                </c:pt>
                <c:pt idx="734">
                  <c:v>1.0630264404596399</c:v>
                </c:pt>
                <c:pt idx="735">
                  <c:v>1.0636616413839599</c:v>
                </c:pt>
                <c:pt idx="736">
                  <c:v>1.0631202166406699</c:v>
                </c:pt>
                <c:pt idx="737">
                  <c:v>1.0624292808163101</c:v>
                </c:pt>
                <c:pt idx="738">
                  <c:v>1.06303263322632</c:v>
                </c:pt>
                <c:pt idx="739">
                  <c:v>1.06251421018781</c:v>
                </c:pt>
                <c:pt idx="740">
                  <c:v>1.06230454080193</c:v>
                </c:pt>
                <c:pt idx="741">
                  <c:v>1.06345285667903</c:v>
                </c:pt>
                <c:pt idx="742">
                  <c:v>1.06207452375413</c:v>
                </c:pt>
                <c:pt idx="743">
                  <c:v>1.0606324938006</c:v>
                </c:pt>
                <c:pt idx="744">
                  <c:v>1.0612791955773</c:v>
                </c:pt>
                <c:pt idx="745">
                  <c:v>1.06201525013027</c:v>
                </c:pt>
                <c:pt idx="746">
                  <c:v>1.06266283658793</c:v>
                </c:pt>
                <c:pt idx="747">
                  <c:v>1.0602060775812101</c:v>
                </c:pt>
                <c:pt idx="748">
                  <c:v>1.0612181525915401</c:v>
                </c:pt>
                <c:pt idx="749">
                  <c:v>1.0597849694475401</c:v>
                </c:pt>
                <c:pt idx="750">
                  <c:v>1.0612641560011</c:v>
                </c:pt>
                <c:pt idx="751">
                  <c:v>1.0625283650830599</c:v>
                </c:pt>
                <c:pt idx="752">
                  <c:v>1.06298928385962</c:v>
                </c:pt>
                <c:pt idx="753">
                  <c:v>1.0650222806898</c:v>
                </c:pt>
                <c:pt idx="754">
                  <c:v>1.0661378633716401</c:v>
                </c:pt>
                <c:pt idx="755">
                  <c:v>1.06747727033461</c:v>
                </c:pt>
                <c:pt idx="756">
                  <c:v>1.06735960776785</c:v>
                </c:pt>
                <c:pt idx="757">
                  <c:v>1.0685928530164499</c:v>
                </c:pt>
                <c:pt idx="758">
                  <c:v>1.06891753092623</c:v>
                </c:pt>
                <c:pt idx="759">
                  <c:v>1.0694545322647599</c:v>
                </c:pt>
                <c:pt idx="760">
                  <c:v>1.0700764629747701</c:v>
                </c:pt>
                <c:pt idx="761">
                  <c:v>1.0706028481418599</c:v>
                </c:pt>
                <c:pt idx="762">
                  <c:v>1.07172285422847</c:v>
                </c:pt>
                <c:pt idx="763">
                  <c:v>1.0739407493778499</c:v>
                </c:pt>
                <c:pt idx="764">
                  <c:v>1.07513772270737</c:v>
                </c:pt>
                <c:pt idx="765">
                  <c:v>1.0761250266510101</c:v>
                </c:pt>
                <c:pt idx="766">
                  <c:v>1.07641962540839</c:v>
                </c:pt>
                <c:pt idx="767">
                  <c:v>1.0772468020995201</c:v>
                </c:pt>
                <c:pt idx="768">
                  <c:v>1.07705571101366</c:v>
                </c:pt>
                <c:pt idx="769">
                  <c:v>1.07736269530438</c:v>
                </c:pt>
                <c:pt idx="770">
                  <c:v>1.0792877610582901</c:v>
                </c:pt>
                <c:pt idx="771">
                  <c:v>1.0814543447123901</c:v>
                </c:pt>
                <c:pt idx="772">
                  <c:v>1.08410838757165</c:v>
                </c:pt>
                <c:pt idx="773">
                  <c:v>1.08883700726588</c:v>
                </c:pt>
                <c:pt idx="774">
                  <c:v>1.0995053748791299</c:v>
                </c:pt>
                <c:pt idx="775">
                  <c:v>1.1102330161162299</c:v>
                </c:pt>
                <c:pt idx="776">
                  <c:v>1.10984110245402</c:v>
                </c:pt>
                <c:pt idx="777">
                  <c:v>1.1081177439574099</c:v>
                </c:pt>
                <c:pt idx="778">
                  <c:v>1.10982960160163</c:v>
                </c:pt>
                <c:pt idx="779">
                  <c:v>1.1100994292923201</c:v>
                </c:pt>
                <c:pt idx="780">
                  <c:v>1.11301533771368</c:v>
                </c:pt>
                <c:pt idx="781">
                  <c:v>1.11358772629033</c:v>
                </c:pt>
                <c:pt idx="782">
                  <c:v>1.1137496229047401</c:v>
                </c:pt>
                <c:pt idx="783">
                  <c:v>1.11150872605058</c:v>
                </c:pt>
                <c:pt idx="784">
                  <c:v>1.1104391467782999</c:v>
                </c:pt>
                <c:pt idx="785">
                  <c:v>1.1129348317469501</c:v>
                </c:pt>
                <c:pt idx="786">
                  <c:v>1.1231838605884401</c:v>
                </c:pt>
                <c:pt idx="787">
                  <c:v>1.1329100429866501</c:v>
                </c:pt>
                <c:pt idx="788">
                  <c:v>1.14534246442034</c:v>
                </c:pt>
                <c:pt idx="789">
                  <c:v>1.1461183296162001</c:v>
                </c:pt>
                <c:pt idx="790">
                  <c:v>1.1438172744572299</c:v>
                </c:pt>
                <c:pt idx="791">
                  <c:v>1.14245486578948</c:v>
                </c:pt>
                <c:pt idx="792">
                  <c:v>1.1437827719000599</c:v>
                </c:pt>
                <c:pt idx="793">
                  <c:v>1.1449355111819199</c:v>
                </c:pt>
                <c:pt idx="794">
                  <c:v>1.1428742045612399</c:v>
                </c:pt>
                <c:pt idx="795">
                  <c:v>1.14335458631876</c:v>
                </c:pt>
                <c:pt idx="796">
                  <c:v>1.1442684617433001</c:v>
                </c:pt>
                <c:pt idx="797">
                  <c:v>1.1431511096995499</c:v>
                </c:pt>
                <c:pt idx="798">
                  <c:v>1.1443817009052899</c:v>
                </c:pt>
                <c:pt idx="799">
                  <c:v>1.1441286821527099</c:v>
                </c:pt>
                <c:pt idx="800">
                  <c:v>1.14634657730209</c:v>
                </c:pt>
                <c:pt idx="801">
                  <c:v>1.15070540035794</c:v>
                </c:pt>
                <c:pt idx="802">
                  <c:v>1.1537425100698799</c:v>
                </c:pt>
                <c:pt idx="803">
                  <c:v>1.1564487491053701</c:v>
                </c:pt>
                <c:pt idx="804">
                  <c:v>1.1564682120863301</c:v>
                </c:pt>
                <c:pt idx="805">
                  <c:v>1.1562691588718901</c:v>
                </c:pt>
                <c:pt idx="806">
                  <c:v>1.1588373876786899</c:v>
                </c:pt>
                <c:pt idx="807">
                  <c:v>1.15772003563495</c:v>
                </c:pt>
                <c:pt idx="808">
                  <c:v>1.1579403211922701</c:v>
                </c:pt>
                <c:pt idx="809">
                  <c:v>1.15816856887816</c:v>
                </c:pt>
                <c:pt idx="810">
                  <c:v>1.1651239305313099</c:v>
                </c:pt>
                <c:pt idx="811">
                  <c:v>1.1654477237601399</c:v>
                </c:pt>
                <c:pt idx="812">
                  <c:v>1.16687913754223</c:v>
                </c:pt>
                <c:pt idx="813">
                  <c:v>1.17165376064603</c:v>
                </c:pt>
                <c:pt idx="814">
                  <c:v>1.16623155108457</c:v>
                </c:pt>
                <c:pt idx="815">
                  <c:v>1.1650257309455201</c:v>
                </c:pt>
                <c:pt idx="816">
                  <c:v>1.16362528099679</c:v>
                </c:pt>
                <c:pt idx="817">
                  <c:v>1.1562726975957001</c:v>
                </c:pt>
                <c:pt idx="818">
                  <c:v>1.15950001371255</c:v>
                </c:pt>
                <c:pt idx="819">
                  <c:v>1.1600370150510799</c:v>
                </c:pt>
                <c:pt idx="820">
                  <c:v>1.1585799455213499</c:v>
                </c:pt>
                <c:pt idx="821">
                  <c:v>1.15473335273734</c:v>
                </c:pt>
                <c:pt idx="822">
                  <c:v>1.15580381669057</c:v>
                </c:pt>
                <c:pt idx="823">
                  <c:v>1.16605992297968</c:v>
                </c:pt>
                <c:pt idx="824">
                  <c:v>1.1621239774194001</c:v>
                </c:pt>
                <c:pt idx="825">
                  <c:v>1.1608889628089001</c:v>
                </c:pt>
                <c:pt idx="826">
                  <c:v>1.1614197713807499</c:v>
                </c:pt>
                <c:pt idx="827">
                  <c:v>1.16468512877858</c:v>
                </c:pt>
                <c:pt idx="828">
                  <c:v>1.1667588209326101</c:v>
                </c:pt>
                <c:pt idx="829">
                  <c:v>1.1692412356869699</c:v>
                </c:pt>
                <c:pt idx="830">
                  <c:v>1.1697083472301999</c:v>
                </c:pt>
                <c:pt idx="831">
                  <c:v>1.16124991263776</c:v>
                </c:pt>
                <c:pt idx="832">
                  <c:v>1.1629352298533799</c:v>
                </c:pt>
                <c:pt idx="833">
                  <c:v>1.16370313292066</c:v>
                </c:pt>
                <c:pt idx="834">
                  <c:v>1.1660519608511</c:v>
                </c:pt>
                <c:pt idx="835">
                  <c:v>1.1670118396852001</c:v>
                </c:pt>
                <c:pt idx="836">
                  <c:v>1.17075846352151</c:v>
                </c:pt>
                <c:pt idx="837">
                  <c:v>1.1772219425647401</c:v>
                </c:pt>
                <c:pt idx="838">
                  <c:v>1.18291840322165</c:v>
                </c:pt>
                <c:pt idx="839">
                  <c:v>1.1861581048718499</c:v>
                </c:pt>
                <c:pt idx="840">
                  <c:v>1.1840260237749201</c:v>
                </c:pt>
                <c:pt idx="841">
                  <c:v>1.1839419790843699</c:v>
                </c:pt>
                <c:pt idx="842">
                  <c:v>1.18307056834558</c:v>
                </c:pt>
                <c:pt idx="843">
                  <c:v>1.1805678059293101</c:v>
                </c:pt>
                <c:pt idx="844">
                  <c:v>1.18025462887192</c:v>
                </c:pt>
                <c:pt idx="845">
                  <c:v>1.1815568792348601</c:v>
                </c:pt>
                <c:pt idx="846">
                  <c:v>1.1811092306726001</c:v>
                </c:pt>
                <c:pt idx="847">
                  <c:v>1.18148079667289</c:v>
                </c:pt>
                <c:pt idx="848">
                  <c:v>1.1840207156892</c:v>
                </c:pt>
                <c:pt idx="849">
                  <c:v>1.1841321854892899</c:v>
                </c:pt>
                <c:pt idx="850">
                  <c:v>1.18597586059551</c:v>
                </c:pt>
                <c:pt idx="851">
                  <c:v>1.1870224381630099</c:v>
                </c:pt>
                <c:pt idx="852">
                  <c:v>1.18671279982943</c:v>
                </c:pt>
                <c:pt idx="853">
                  <c:v>1.1878504995351</c:v>
                </c:pt>
                <c:pt idx="854">
                  <c:v>1.1887351804881801</c:v>
                </c:pt>
                <c:pt idx="855">
                  <c:v>1.1850327906995299</c:v>
                </c:pt>
                <c:pt idx="856">
                  <c:v>1.1809075234152899</c:v>
                </c:pt>
                <c:pt idx="857">
                  <c:v>1.17647969524511</c:v>
                </c:pt>
                <c:pt idx="858">
                  <c:v>1.1722234951798201</c:v>
                </c:pt>
                <c:pt idx="859">
                  <c:v>1.1697702748969101</c:v>
                </c:pt>
                <c:pt idx="860">
                  <c:v>1.1657945186937499</c:v>
                </c:pt>
                <c:pt idx="861">
                  <c:v>1.1659068731747899</c:v>
                </c:pt>
                <c:pt idx="862">
                  <c:v>1.1682893189814501</c:v>
                </c:pt>
                <c:pt idx="863">
                  <c:v>1.16900591055345</c:v>
                </c:pt>
                <c:pt idx="864">
                  <c:v>1.16892717394862</c:v>
                </c:pt>
                <c:pt idx="865">
                  <c:v>1.1707283843691001</c:v>
                </c:pt>
                <c:pt idx="866">
                  <c:v>1.1679009440430499</c:v>
                </c:pt>
                <c:pt idx="867">
                  <c:v>1.16435779682594</c:v>
                </c:pt>
                <c:pt idx="868">
                  <c:v>1.1616294407666301</c:v>
                </c:pt>
                <c:pt idx="869">
                  <c:v>1.15361600069359</c:v>
                </c:pt>
                <c:pt idx="870">
                  <c:v>1.1577642696826</c:v>
                </c:pt>
                <c:pt idx="871">
                  <c:v>1.15885065789299</c:v>
                </c:pt>
                <c:pt idx="872">
                  <c:v>1.1580181731161401</c:v>
                </c:pt>
                <c:pt idx="873">
                  <c:v>1.1595875971269101</c:v>
                </c:pt>
                <c:pt idx="874">
                  <c:v>1.1648054453882</c:v>
                </c:pt>
                <c:pt idx="875">
                  <c:v>1.1641038933924099</c:v>
                </c:pt>
                <c:pt idx="876">
                  <c:v>1.1646913215452499</c:v>
                </c:pt>
                <c:pt idx="877">
                  <c:v>1.16138173009977</c:v>
                </c:pt>
                <c:pt idx="878">
                  <c:v>1.1616453650237799</c:v>
                </c:pt>
                <c:pt idx="879">
                  <c:v>1.1632271745678999</c:v>
                </c:pt>
                <c:pt idx="880">
                  <c:v>1.1630829715725499</c:v>
                </c:pt>
                <c:pt idx="881">
                  <c:v>1.1628874570819201</c:v>
                </c:pt>
                <c:pt idx="882">
                  <c:v>1.1628839183580999</c:v>
                </c:pt>
                <c:pt idx="883">
                  <c:v>1.16235930255292</c:v>
                </c:pt>
                <c:pt idx="884">
                  <c:v>1.16363412780632</c:v>
                </c:pt>
                <c:pt idx="885">
                  <c:v>1.1640844304114399</c:v>
                </c:pt>
                <c:pt idx="886">
                  <c:v>1.1639853461446901</c:v>
                </c:pt>
                <c:pt idx="887">
                  <c:v>1.16429940788304</c:v>
                </c:pt>
                <c:pt idx="888">
                  <c:v>1.1643286023544901</c:v>
                </c:pt>
                <c:pt idx="889">
                  <c:v>1.1616648280047499</c:v>
                </c:pt>
                <c:pt idx="890">
                  <c:v>1.16351204183479</c:v>
                </c:pt>
                <c:pt idx="891">
                  <c:v>1.1644692666260299</c:v>
                </c:pt>
                <c:pt idx="892">
                  <c:v>1.1638959933684301</c:v>
                </c:pt>
                <c:pt idx="893">
                  <c:v>1.16496911136452</c:v>
                </c:pt>
                <c:pt idx="894">
                  <c:v>1.16422951808774</c:v>
                </c:pt>
                <c:pt idx="895">
                  <c:v>1.16524601650284</c:v>
                </c:pt>
                <c:pt idx="896">
                  <c:v>1.1661528144797499</c:v>
                </c:pt>
                <c:pt idx="897">
                  <c:v>1.1669198328660699</c:v>
                </c:pt>
                <c:pt idx="898">
                  <c:v>1.16799206618121</c:v>
                </c:pt>
                <c:pt idx="899">
                  <c:v>1.16870865775321</c:v>
                </c:pt>
                <c:pt idx="900">
                  <c:v>1.1676045759237601</c:v>
                </c:pt>
                <c:pt idx="901">
                  <c:v>1.16616608469405</c:v>
                </c:pt>
                <c:pt idx="902">
                  <c:v>1.16386679889698</c:v>
                </c:pt>
                <c:pt idx="903">
                  <c:v>1.1635695460967399</c:v>
                </c:pt>
                <c:pt idx="904">
                  <c:v>1.16186211185729</c:v>
                </c:pt>
                <c:pt idx="905">
                  <c:v>1.1606624844849101</c:v>
                </c:pt>
                <c:pt idx="906">
                  <c:v>1.16121541008059</c:v>
                </c:pt>
                <c:pt idx="907">
                  <c:v>1.1619558880383201</c:v>
                </c:pt>
                <c:pt idx="908">
                  <c:v>1.1621593646575299</c:v>
                </c:pt>
                <c:pt idx="909">
                  <c:v>1.1614153479759799</c:v>
                </c:pt>
                <c:pt idx="910">
                  <c:v>1.1583879697545301</c:v>
                </c:pt>
                <c:pt idx="911">
                  <c:v>1.1579332437446399</c:v>
                </c:pt>
                <c:pt idx="912">
                  <c:v>1.1546033046372299</c:v>
                </c:pt>
                <c:pt idx="913">
                  <c:v>1.1556861541238099</c:v>
                </c:pt>
                <c:pt idx="914">
                  <c:v>1.15828534676397</c:v>
                </c:pt>
                <c:pt idx="915">
                  <c:v>1.1596229843650301</c:v>
                </c:pt>
                <c:pt idx="916">
                  <c:v>1.16039354147517</c:v>
                </c:pt>
                <c:pt idx="917">
                  <c:v>1.1611340194329001</c:v>
                </c:pt>
                <c:pt idx="918">
                  <c:v>1.16293257581052</c:v>
                </c:pt>
                <c:pt idx="919">
                  <c:v>1.1647886364500899</c:v>
                </c:pt>
                <c:pt idx="920">
                  <c:v>1.16401454061614</c:v>
                </c:pt>
                <c:pt idx="921">
                  <c:v>1.1631643622202299</c:v>
                </c:pt>
                <c:pt idx="922">
                  <c:v>1.16375444441594</c:v>
                </c:pt>
                <c:pt idx="923">
                  <c:v>1.1650177688169401</c:v>
                </c:pt>
                <c:pt idx="924">
                  <c:v>1.16515312500276</c:v>
                </c:pt>
                <c:pt idx="925">
                  <c:v>1.1660811553225501</c:v>
                </c:pt>
                <c:pt idx="926">
                  <c:v>1.16565916250793</c:v>
                </c:pt>
                <c:pt idx="927">
                  <c:v>1.1680097598002701</c:v>
                </c:pt>
                <c:pt idx="928">
                  <c:v>1.1679310231954501</c:v>
                </c:pt>
                <c:pt idx="929">
                  <c:v>1.16819465811947</c:v>
                </c:pt>
                <c:pt idx="930">
                  <c:v>1.16839813473868</c:v>
                </c:pt>
                <c:pt idx="931">
                  <c:v>1.16826808663858</c:v>
                </c:pt>
                <c:pt idx="932">
                  <c:v>1.16921557993933</c:v>
                </c:pt>
                <c:pt idx="933">
                  <c:v>1.16913418929164</c:v>
                </c:pt>
                <c:pt idx="934">
                  <c:v>1.1704160919926601</c:v>
                </c:pt>
                <c:pt idx="935">
                  <c:v>1.1720341734558599</c:v>
                </c:pt>
                <c:pt idx="936">
                  <c:v>1.17354343916182</c:v>
                </c:pt>
                <c:pt idx="937">
                  <c:v>1.1741326366765701</c:v>
                </c:pt>
                <c:pt idx="938">
                  <c:v>1.17330545998544</c:v>
                </c:pt>
                <c:pt idx="939">
                  <c:v>1.17428391711955</c:v>
                </c:pt>
                <c:pt idx="940">
                  <c:v>1.174973083582</c:v>
                </c:pt>
                <c:pt idx="941">
                  <c:v>1.1740388604955501</c:v>
                </c:pt>
                <c:pt idx="942">
                  <c:v>1.1744254660720399</c:v>
                </c:pt>
                <c:pt idx="943">
                  <c:v>1.17462274992458</c:v>
                </c:pt>
                <c:pt idx="944">
                  <c:v>1.1750243950772801</c:v>
                </c:pt>
                <c:pt idx="945">
                  <c:v>1.1744723541625599</c:v>
                </c:pt>
                <c:pt idx="946">
                  <c:v>1.1752446806346</c:v>
                </c:pt>
                <c:pt idx="947">
                  <c:v>1.1759639262494599</c:v>
                </c:pt>
                <c:pt idx="948">
                  <c:v>1.1753296100060999</c:v>
                </c:pt>
                <c:pt idx="949">
                  <c:v>1.1752446806346</c:v>
                </c:pt>
                <c:pt idx="950">
                  <c:v>1.17587545815415</c:v>
                </c:pt>
                <c:pt idx="951">
                  <c:v>1.17524998872032</c:v>
                </c:pt>
                <c:pt idx="952">
                  <c:v>1.1736858727952599</c:v>
                </c:pt>
                <c:pt idx="953">
                  <c:v>1.1751933691393199</c:v>
                </c:pt>
                <c:pt idx="954">
                  <c:v>1.17516417466787</c:v>
                </c:pt>
                <c:pt idx="955">
                  <c:v>1.17546673555382</c:v>
                </c:pt>
                <c:pt idx="956">
                  <c:v>1.17874359380405</c:v>
                </c:pt>
                <c:pt idx="957">
                  <c:v>1.1775227340887899</c:v>
                </c:pt>
                <c:pt idx="958">
                  <c:v>1.17794030349865</c:v>
                </c:pt>
                <c:pt idx="959">
                  <c:v>1.1781597043750101</c:v>
                </c:pt>
                <c:pt idx="960">
                  <c:v>1.1782994839656</c:v>
                </c:pt>
                <c:pt idx="961">
                  <c:v>1.1783976835513901</c:v>
                </c:pt>
                <c:pt idx="962">
                  <c:v>1.1780137320177499</c:v>
                </c:pt>
                <c:pt idx="963">
                  <c:v>1.1784958831371799</c:v>
                </c:pt>
                <c:pt idx="964">
                  <c:v>1.1775696221793099</c:v>
                </c:pt>
                <c:pt idx="965">
                  <c:v>1.1758082224017099</c:v>
                </c:pt>
                <c:pt idx="966">
                  <c:v>1.17707243148367</c:v>
                </c:pt>
                <c:pt idx="967">
                  <c:v>1.17605150966381</c:v>
                </c:pt>
                <c:pt idx="968">
                  <c:v>1.1766849412262199</c:v>
                </c:pt>
                <c:pt idx="969">
                  <c:v>1.17692468976451</c:v>
                </c:pt>
                <c:pt idx="970">
                  <c:v>1.1752163708440999</c:v>
                </c:pt>
                <c:pt idx="971">
                  <c:v>1.1773502213029401</c:v>
                </c:pt>
                <c:pt idx="972">
                  <c:v>1.17663893781666</c:v>
                </c:pt>
                <c:pt idx="973">
                  <c:v>1.1776120868650499</c:v>
                </c:pt>
                <c:pt idx="974">
                  <c:v>1.1763177986306901</c:v>
                </c:pt>
                <c:pt idx="975">
                  <c:v>1.17496423677247</c:v>
                </c:pt>
                <c:pt idx="976">
                  <c:v>1.1742892252052699</c:v>
                </c:pt>
                <c:pt idx="977">
                  <c:v>1.17298520548042</c:v>
                </c:pt>
                <c:pt idx="978">
                  <c:v>1.1735168987332301</c:v>
                </c:pt>
                <c:pt idx="979">
                  <c:v>1.1735805957618499</c:v>
                </c:pt>
                <c:pt idx="980">
                  <c:v>1.17224118879888</c:v>
                </c:pt>
                <c:pt idx="981">
                  <c:v>1.1690970326916199</c:v>
                </c:pt>
                <c:pt idx="982">
                  <c:v>1.1663147110941601</c:v>
                </c:pt>
                <c:pt idx="983">
                  <c:v>1.16710384650432</c:v>
                </c:pt>
                <c:pt idx="984">
                  <c:v>1.1694119791109101</c:v>
                </c:pt>
                <c:pt idx="985">
                  <c:v>1.168920096501</c:v>
                </c:pt>
                <c:pt idx="986">
                  <c:v>1.16955883614913</c:v>
                </c:pt>
                <c:pt idx="987">
                  <c:v>1.1703426634735601</c:v>
                </c:pt>
                <c:pt idx="988">
                  <c:v>1.1707717337357999</c:v>
                </c:pt>
                <c:pt idx="989">
                  <c:v>1.1710318299360101</c:v>
                </c:pt>
                <c:pt idx="990">
                  <c:v>1.1709592860978599</c:v>
                </c:pt>
                <c:pt idx="991">
                  <c:v>1.1700657583352401</c:v>
                </c:pt>
                <c:pt idx="992">
                  <c:v>1.1707124601119501</c:v>
                </c:pt>
                <c:pt idx="993">
                  <c:v>1.17015864983532</c:v>
                </c:pt>
                <c:pt idx="994">
                  <c:v>1.17074607798816</c:v>
                </c:pt>
                <c:pt idx="995">
                  <c:v>1.17078942735487</c:v>
                </c:pt>
                <c:pt idx="996">
                  <c:v>1.17386988643351</c:v>
                </c:pt>
                <c:pt idx="997">
                  <c:v>1.17206690665112</c:v>
                </c:pt>
                <c:pt idx="998">
                  <c:v>1.1736221757666401</c:v>
                </c:pt>
                <c:pt idx="999">
                  <c:v>1.1730214773995</c:v>
                </c:pt>
                <c:pt idx="1000">
                  <c:v>1.17367525662383</c:v>
                </c:pt>
                <c:pt idx="1001">
                  <c:v>1.17504651210111</c:v>
                </c:pt>
                <c:pt idx="1002">
                  <c:v>1.17451658821021</c:v>
                </c:pt>
                <c:pt idx="1003">
                  <c:v>1.17397958687169</c:v>
                </c:pt>
                <c:pt idx="1004">
                  <c:v>1.1745608222578701</c:v>
                </c:pt>
                <c:pt idx="1005">
                  <c:v>1.1734169297855299</c:v>
                </c:pt>
                <c:pt idx="1006">
                  <c:v>1.17375664727151</c:v>
                </c:pt>
                <c:pt idx="1007">
                  <c:v>1.1738327298334801</c:v>
                </c:pt>
                <c:pt idx="1008">
                  <c:v>1.1747218341913299</c:v>
                </c:pt>
                <c:pt idx="1009">
                  <c:v>1.1742741856290699</c:v>
                </c:pt>
                <c:pt idx="1010">
                  <c:v>1.17437326989581</c:v>
                </c:pt>
                <c:pt idx="1011">
                  <c:v>1.1751924844583701</c:v>
                </c:pt>
                <c:pt idx="1012">
                  <c:v>1.1747138720627499</c:v>
                </c:pt>
                <c:pt idx="1013">
                  <c:v>1.1752473346774599</c:v>
                </c:pt>
                <c:pt idx="1014">
                  <c:v>1.17629214288305</c:v>
                </c:pt>
                <c:pt idx="1015">
                  <c:v>1.1755773206729601</c:v>
                </c:pt>
                <c:pt idx="1016">
                  <c:v>1.17598869731614</c:v>
                </c:pt>
                <c:pt idx="1017">
                  <c:v>1.1768008344310701</c:v>
                </c:pt>
                <c:pt idx="1018">
                  <c:v>1.1768601080549299</c:v>
                </c:pt>
                <c:pt idx="1019">
                  <c:v>1.17757404558407</c:v>
                </c:pt>
                <c:pt idx="1020">
                  <c:v>1.177367914922</c:v>
                </c:pt>
                <c:pt idx="1021">
                  <c:v>1.1775245034507</c:v>
                </c:pt>
                <c:pt idx="1022">
                  <c:v>1.1774333813125299</c:v>
                </c:pt>
                <c:pt idx="1023">
                  <c:v>1.17701669658363</c:v>
                </c:pt>
                <c:pt idx="1024">
                  <c:v>1.17837998993233</c:v>
                </c:pt>
                <c:pt idx="1025">
                  <c:v>1.17815439628929</c:v>
                </c:pt>
                <c:pt idx="1026">
                  <c:v>1.17840033759425</c:v>
                </c:pt>
                <c:pt idx="1027">
                  <c:v>1.1773422591743601</c:v>
                </c:pt>
                <c:pt idx="1028">
                  <c:v>1.17673271399769</c:v>
                </c:pt>
                <c:pt idx="1029">
                  <c:v>1.17622756117348</c:v>
                </c:pt>
                <c:pt idx="1030">
                  <c:v>1.1760683186019201</c:v>
                </c:pt>
                <c:pt idx="1031">
                  <c:v>1.17656197057374</c:v>
                </c:pt>
                <c:pt idx="1032">
                  <c:v>1.17641688289744</c:v>
                </c:pt>
                <c:pt idx="1033">
                  <c:v>1.17718832468853</c:v>
                </c:pt>
                <c:pt idx="1034">
                  <c:v>1.1774669991887501</c:v>
                </c:pt>
                <c:pt idx="1035">
                  <c:v>1.1776589749555699</c:v>
                </c:pt>
                <c:pt idx="1036">
                  <c:v>1.1770538531836601</c:v>
                </c:pt>
                <c:pt idx="1037">
                  <c:v>1.1778801451938401</c:v>
                </c:pt>
                <c:pt idx="1038">
                  <c:v>1.17808539117495</c:v>
                </c:pt>
                <c:pt idx="1039">
                  <c:v>1.1771246276598999</c:v>
                </c:pt>
                <c:pt idx="1040">
                  <c:v>1.17519425382027</c:v>
                </c:pt>
                <c:pt idx="1041">
                  <c:v>1.17594711731135</c:v>
                </c:pt>
                <c:pt idx="1042">
                  <c:v>1.1745183575721201</c:v>
                </c:pt>
                <c:pt idx="1043">
                  <c:v>1.174068054967</c:v>
                </c:pt>
                <c:pt idx="1044">
                  <c:v>1.17363279193808</c:v>
                </c:pt>
                <c:pt idx="1045">
                  <c:v>1.1743113422291001</c:v>
                </c:pt>
                <c:pt idx="1046">
                  <c:v>1.1748571903771501</c:v>
                </c:pt>
                <c:pt idx="1047">
                  <c:v>1.17541984746331</c:v>
                </c:pt>
                <c:pt idx="1048">
                  <c:v>1.17579849091123</c:v>
                </c:pt>
                <c:pt idx="1049">
                  <c:v>1.1759320777351501</c:v>
                </c:pt>
                <c:pt idx="1050">
                  <c:v>1.1763071824592499</c:v>
                </c:pt>
                <c:pt idx="1051">
                  <c:v>1.1767035195262401</c:v>
                </c:pt>
                <c:pt idx="1052">
                  <c:v>1.1764584629022301</c:v>
                </c:pt>
                <c:pt idx="1053">
                  <c:v>1.1765637399356501</c:v>
                </c:pt>
                <c:pt idx="1054">
                  <c:v>1.17695211487405</c:v>
                </c:pt>
                <c:pt idx="1055">
                  <c:v>1.1774961936602</c:v>
                </c:pt>
                <c:pt idx="1056">
                  <c:v>1.1780084239320401</c:v>
                </c:pt>
                <c:pt idx="1057">
                  <c:v>1.17660885866426</c:v>
                </c:pt>
                <c:pt idx="1058">
                  <c:v>1.1780517732987399</c:v>
                </c:pt>
                <c:pt idx="1059">
                  <c:v>1.17768020729844</c:v>
                </c:pt>
                <c:pt idx="1060">
                  <c:v>1.1776005860126599</c:v>
                </c:pt>
                <c:pt idx="1061">
                  <c:v>1.1776227030364901</c:v>
                </c:pt>
                <c:pt idx="1062">
                  <c:v>1.17778017624614</c:v>
                </c:pt>
                <c:pt idx="1063">
                  <c:v>1.1783003686465501</c:v>
                </c:pt>
                <c:pt idx="1064">
                  <c:v>1.17805000393683</c:v>
                </c:pt>
                <c:pt idx="1065">
                  <c:v>1.17790137753671</c:v>
                </c:pt>
                <c:pt idx="1066">
                  <c:v>1.1781287405416501</c:v>
                </c:pt>
                <c:pt idx="1067">
                  <c:v>1.17826409672748</c:v>
                </c:pt>
                <c:pt idx="1068">
                  <c:v>1.17839237546567</c:v>
                </c:pt>
                <c:pt idx="1069">
                  <c:v>1.1781888988464599</c:v>
                </c:pt>
                <c:pt idx="1070">
                  <c:v>1.1785746197420099</c:v>
                </c:pt>
                <c:pt idx="1071">
                  <c:v>1.17882852317554</c:v>
                </c:pt>
                <c:pt idx="1072">
                  <c:v>1.1798715620192299</c:v>
                </c:pt>
                <c:pt idx="1073">
                  <c:v>1.1801245807718099</c:v>
                </c:pt>
                <c:pt idx="1074">
                  <c:v>1.1804793378339999</c:v>
                </c:pt>
                <c:pt idx="1075">
                  <c:v>1.1800308045907899</c:v>
                </c:pt>
                <c:pt idx="1076">
                  <c:v>1.1799370284097599</c:v>
                </c:pt>
                <c:pt idx="1077">
                  <c:v>1.18068281445321</c:v>
                </c:pt>
                <c:pt idx="1078">
                  <c:v>1.18044571995778</c:v>
                </c:pt>
                <c:pt idx="1079">
                  <c:v>1.18081197787236</c:v>
                </c:pt>
                <c:pt idx="1080">
                  <c:v>1.1799803777764599</c:v>
                </c:pt>
                <c:pt idx="1081">
                  <c:v>1.17941329728553</c:v>
                </c:pt>
                <c:pt idx="1082">
                  <c:v>1.17958492539043</c:v>
                </c:pt>
                <c:pt idx="1083">
                  <c:v>1.1791417002329401</c:v>
                </c:pt>
                <c:pt idx="1084">
                  <c:v>1.18030947909101</c:v>
                </c:pt>
                <c:pt idx="1085">
                  <c:v>1.1813958673014</c:v>
                </c:pt>
                <c:pt idx="1086">
                  <c:v>1.18181697543506</c:v>
                </c:pt>
                <c:pt idx="1087">
                  <c:v>1.18081197787236</c:v>
                </c:pt>
                <c:pt idx="1088">
                  <c:v>1.1811906213202801</c:v>
                </c:pt>
                <c:pt idx="1089">
                  <c:v>1.1814294851776099</c:v>
                </c:pt>
                <c:pt idx="1090">
                  <c:v>1.18215934696391</c:v>
                </c:pt>
                <c:pt idx="1091">
                  <c:v>1.1811251549297499</c:v>
                </c:pt>
                <c:pt idx="1092">
                  <c:v>1.1809623736343799</c:v>
                </c:pt>
                <c:pt idx="1093">
                  <c:v>1.18183997713984</c:v>
                </c:pt>
                <c:pt idx="1094">
                  <c:v>1.1827113878786299</c:v>
                </c:pt>
                <c:pt idx="1095">
                  <c:v>1.18280162533585</c:v>
                </c:pt>
                <c:pt idx="1096">
                  <c:v>1.1829201725835601</c:v>
                </c:pt>
                <c:pt idx="1097">
                  <c:v>1.1835191015888</c:v>
                </c:pt>
                <c:pt idx="1098">
                  <c:v>1.18203018354476</c:v>
                </c:pt>
                <c:pt idx="1099">
                  <c:v>1.1833403960362801</c:v>
                </c:pt>
                <c:pt idx="1100">
                  <c:v>1.1830042172741</c:v>
                </c:pt>
                <c:pt idx="1101">
                  <c:v>1.18334305007913</c:v>
                </c:pt>
                <c:pt idx="1102">
                  <c:v>1.18264149808334</c:v>
                </c:pt>
                <c:pt idx="1103">
                  <c:v>1.1828874393883</c:v>
                </c:pt>
                <c:pt idx="1104">
                  <c:v>1.1830449125979501</c:v>
                </c:pt>
                <c:pt idx="1105">
                  <c:v>1.1816984281873499</c:v>
                </c:pt>
                <c:pt idx="1106">
                  <c:v>1.18234689932596</c:v>
                </c:pt>
                <c:pt idx="1107">
                  <c:v>1.1825432984975499</c:v>
                </c:pt>
                <c:pt idx="1108">
                  <c:v>1.1831174564361</c:v>
                </c:pt>
                <c:pt idx="1109">
                  <c:v>1.1834262100887201</c:v>
                </c:pt>
                <c:pt idx="1110">
                  <c:v>1.18442589956571</c:v>
                </c:pt>
                <c:pt idx="1111">
                  <c:v>1.18431266040372</c:v>
                </c:pt>
                <c:pt idx="1112">
                  <c:v>1.1843692799847101</c:v>
                </c:pt>
                <c:pt idx="1113">
                  <c:v>1.18503809878524</c:v>
                </c:pt>
                <c:pt idx="1114">
                  <c:v>1.1849770557994801</c:v>
                </c:pt>
                <c:pt idx="1115">
                  <c:v>1.1854273584046</c:v>
                </c:pt>
                <c:pt idx="1116">
                  <c:v>1.1857166490762601</c:v>
                </c:pt>
                <c:pt idx="1117">
                  <c:v>1.1857883082334599</c:v>
                </c:pt>
                <c:pt idx="1118">
                  <c:v>1.1881937557449</c:v>
                </c:pt>
                <c:pt idx="1119">
                  <c:v>1.18975787166995</c:v>
                </c:pt>
                <c:pt idx="1120">
                  <c:v>1.1907035956087999</c:v>
                </c:pt>
                <c:pt idx="1121">
                  <c:v>1.192453494534</c:v>
                </c:pt>
                <c:pt idx="1122">
                  <c:v>1.1921279319432601</c:v>
                </c:pt>
                <c:pt idx="1123">
                  <c:v>1.1928462928771699</c:v>
                </c:pt>
                <c:pt idx="1124">
                  <c:v>1.1946014998880901</c:v>
                </c:pt>
                <c:pt idx="1125">
                  <c:v>1.1942954002783199</c:v>
                </c:pt>
                <c:pt idx="1126">
                  <c:v>1.19463600244526</c:v>
                </c:pt>
                <c:pt idx="1127">
                  <c:v>1.1939645296018699</c:v>
                </c:pt>
                <c:pt idx="1128">
                  <c:v>1.19467404372624</c:v>
                </c:pt>
                <c:pt idx="1129">
                  <c:v>1.19532428422676</c:v>
                </c:pt>
                <c:pt idx="1130">
                  <c:v>1.1959187898272301</c:v>
                </c:pt>
                <c:pt idx="1131">
                  <c:v>1.1956224217079501</c:v>
                </c:pt>
                <c:pt idx="1132">
                  <c:v>1.1959117123796099</c:v>
                </c:pt>
                <c:pt idx="1133">
                  <c:v>1.19714761167107</c:v>
                </c:pt>
                <c:pt idx="1134">
                  <c:v>1.2084387946752799</c:v>
                </c:pt>
                <c:pt idx="1135">
                  <c:v>1.2104664834197501</c:v>
                </c:pt>
                <c:pt idx="1136">
                  <c:v>1.2142343395989399</c:v>
                </c:pt>
                <c:pt idx="1137">
                  <c:v>1.2158736534050001</c:v>
                </c:pt>
                <c:pt idx="1138">
                  <c:v>1.21378049827001</c:v>
                </c:pt>
                <c:pt idx="1139">
                  <c:v>1.2145448626134701</c:v>
                </c:pt>
                <c:pt idx="1140">
                  <c:v>1.21586126787166</c:v>
                </c:pt>
                <c:pt idx="1141">
                  <c:v>1.2146165217706699</c:v>
                </c:pt>
                <c:pt idx="1142">
                  <c:v>1.21482088307083</c:v>
                </c:pt>
                <c:pt idx="1143">
                  <c:v>1.21426795747516</c:v>
                </c:pt>
                <c:pt idx="1144">
                  <c:v>1.21417772001794</c:v>
                </c:pt>
                <c:pt idx="1145">
                  <c:v>1.21547820101898</c:v>
                </c:pt>
                <c:pt idx="1146">
                  <c:v>1.2162363725957701</c:v>
                </c:pt>
                <c:pt idx="1147">
                  <c:v>1.2193495648696699</c:v>
                </c:pt>
                <c:pt idx="1148">
                  <c:v>1.2210083416567099</c:v>
                </c:pt>
                <c:pt idx="1149">
                  <c:v>1.2207048960897999</c:v>
                </c:pt>
                <c:pt idx="1150">
                  <c:v>1.2207862867374799</c:v>
                </c:pt>
                <c:pt idx="1151">
                  <c:v>1.21993787770347</c:v>
                </c:pt>
                <c:pt idx="1152">
                  <c:v>1.2191115856932899</c:v>
                </c:pt>
                <c:pt idx="1153">
                  <c:v>1.2190868146266101</c:v>
                </c:pt>
                <c:pt idx="1154">
                  <c:v>1.2195300397841</c:v>
                </c:pt>
                <c:pt idx="1155">
                  <c:v>1.2183162575164701</c:v>
                </c:pt>
                <c:pt idx="1156">
                  <c:v>1.2179738859876299</c:v>
                </c:pt>
                <c:pt idx="1157">
                  <c:v>1.2175757795587401</c:v>
                </c:pt>
                <c:pt idx="1158">
                  <c:v>1.2171635182345999</c:v>
                </c:pt>
                <c:pt idx="1159">
                  <c:v>1.21808889451153</c:v>
                </c:pt>
                <c:pt idx="1160">
                  <c:v>1.2180623540829401</c:v>
                </c:pt>
                <c:pt idx="1161">
                  <c:v>1.21787834044469</c:v>
                </c:pt>
                <c:pt idx="1162">
                  <c:v>1.21687245820104</c:v>
                </c:pt>
                <c:pt idx="1163">
                  <c:v>1.21681053053432</c:v>
                </c:pt>
                <c:pt idx="1164">
                  <c:v>1.21742272975386</c:v>
                </c:pt>
                <c:pt idx="1165">
                  <c:v>1.21947872828882</c:v>
                </c:pt>
                <c:pt idx="1166">
                  <c:v>1.2191345873980699</c:v>
                </c:pt>
                <c:pt idx="1167">
                  <c:v>1.2201236607036201</c:v>
                </c:pt>
                <c:pt idx="1168">
                  <c:v>1.22050761223726</c:v>
                </c:pt>
                <c:pt idx="1169">
                  <c:v>1.22131444126647</c:v>
                </c:pt>
                <c:pt idx="1170">
                  <c:v>1.22253707034364</c:v>
                </c:pt>
                <c:pt idx="1171">
                  <c:v>1.2235438372682499</c:v>
                </c:pt>
                <c:pt idx="1172">
                  <c:v>1.2237428904826899</c:v>
                </c:pt>
                <c:pt idx="1173">
                  <c:v>1.2240808386067701</c:v>
                </c:pt>
                <c:pt idx="1174">
                  <c:v>1.2278203849954601</c:v>
                </c:pt>
                <c:pt idx="1175">
                  <c:v>1.2288377680914999</c:v>
                </c:pt>
                <c:pt idx="1176">
                  <c:v>1.22961009456355</c:v>
                </c:pt>
                <c:pt idx="1177">
                  <c:v>1.23116536367907</c:v>
                </c:pt>
                <c:pt idx="1178">
                  <c:v>1.23104858579326</c:v>
                </c:pt>
                <c:pt idx="1179">
                  <c:v>1.2302842214498</c:v>
                </c:pt>
                <c:pt idx="1180">
                  <c:v>1.2303452644355599</c:v>
                </c:pt>
                <c:pt idx="1181">
                  <c:v>1.23050716104997</c:v>
                </c:pt>
                <c:pt idx="1182">
                  <c:v>1.2343926797959199</c:v>
                </c:pt>
                <c:pt idx="1183">
                  <c:v>1.23376986440495</c:v>
                </c:pt>
                <c:pt idx="1184">
                  <c:v>1.2327834451422599</c:v>
                </c:pt>
                <c:pt idx="1185">
                  <c:v>1.2341272755099999</c:v>
                </c:pt>
                <c:pt idx="1186">
                  <c:v>1.2364141757737199</c:v>
                </c:pt>
                <c:pt idx="1187">
                  <c:v>1.2356223863207101</c:v>
                </c:pt>
                <c:pt idx="1188">
                  <c:v>1.23585151868756</c:v>
                </c:pt>
                <c:pt idx="1189">
                  <c:v>1.2393274301522299</c:v>
                </c:pt>
                <c:pt idx="1190">
                  <c:v>1.2413993529443501</c:v>
                </c:pt>
                <c:pt idx="1191">
                  <c:v>1.24068806945807</c:v>
                </c:pt>
                <c:pt idx="1192">
                  <c:v>1.24098532225831</c:v>
                </c:pt>
                <c:pt idx="1193">
                  <c:v>1.2409640899154299</c:v>
                </c:pt>
                <c:pt idx="1194">
                  <c:v>1.2403120800530101</c:v>
                </c:pt>
                <c:pt idx="1195">
                  <c:v>1.24110475418697</c:v>
                </c:pt>
                <c:pt idx="1196">
                  <c:v>1.2398759323431401</c:v>
                </c:pt>
                <c:pt idx="1197">
                  <c:v>1.23965299274296</c:v>
                </c:pt>
                <c:pt idx="1198">
                  <c:v>1.23895940287574</c:v>
                </c:pt>
                <c:pt idx="1199">
                  <c:v>1.23771288741285</c:v>
                </c:pt>
                <c:pt idx="1200">
                  <c:v>1.2378234725319801</c:v>
                </c:pt>
                <c:pt idx="1201">
                  <c:v>1.2381499198036701</c:v>
                </c:pt>
                <c:pt idx="1202">
                  <c:v>1.23916995694258</c:v>
                </c:pt>
                <c:pt idx="1203">
                  <c:v>1.2402032642957801</c:v>
                </c:pt>
                <c:pt idx="1204">
                  <c:v>1.2404527443245501</c:v>
                </c:pt>
                <c:pt idx="1205">
                  <c:v>1.23985823872408</c:v>
                </c:pt>
                <c:pt idx="1206">
                  <c:v>1.23922392248072</c:v>
                </c:pt>
                <c:pt idx="1207">
                  <c:v>1.23799686999879</c:v>
                </c:pt>
                <c:pt idx="1208">
                  <c:v>1.2382835066275899</c:v>
                </c:pt>
                <c:pt idx="1209">
                  <c:v>1.2378323193415099</c:v>
                </c:pt>
                <c:pt idx="1210">
                  <c:v>1.2381658440608301</c:v>
                </c:pt>
                <c:pt idx="1211">
                  <c:v>1.23322136221404</c:v>
                </c:pt>
                <c:pt idx="1212">
                  <c:v>1.2338503703716801</c:v>
                </c:pt>
                <c:pt idx="1213">
                  <c:v>1.23437852490067</c:v>
                </c:pt>
                <c:pt idx="1214">
                  <c:v>1.23340891457609</c:v>
                </c:pt>
                <c:pt idx="1215">
                  <c:v>1.2345873096055999</c:v>
                </c:pt>
                <c:pt idx="1216">
                  <c:v>1.23472974323905</c:v>
                </c:pt>
                <c:pt idx="1217">
                  <c:v>1.2356259250445201</c:v>
                </c:pt>
                <c:pt idx="1218">
                  <c:v>1.23759522484609</c:v>
                </c:pt>
                <c:pt idx="1219">
                  <c:v>1.2390425628853301</c:v>
                </c:pt>
                <c:pt idx="1220">
                  <c:v>1.23889216712331</c:v>
                </c:pt>
                <c:pt idx="1221">
                  <c:v>1.23949286549045</c:v>
                </c:pt>
                <c:pt idx="1222">
                  <c:v>1.2398025038240299</c:v>
                </c:pt>
                <c:pt idx="1223">
                  <c:v>1.2419009670447501</c:v>
                </c:pt>
                <c:pt idx="1224">
                  <c:v>1.2434137714745199</c:v>
                </c:pt>
                <c:pt idx="1225">
                  <c:v>1.2428794241788601</c:v>
                </c:pt>
                <c:pt idx="1226">
                  <c:v>1.24317313825529</c:v>
                </c:pt>
                <c:pt idx="1227">
                  <c:v>1.24371456299857</c:v>
                </c:pt>
                <c:pt idx="1228">
                  <c:v>1.2449265759043</c:v>
                </c:pt>
                <c:pt idx="1229">
                  <c:v>1.2451043967758699</c:v>
                </c:pt>
                <c:pt idx="1230">
                  <c:v>1.2460510053956699</c:v>
                </c:pt>
                <c:pt idx="1231">
                  <c:v>1.2478734481590199</c:v>
                </c:pt>
                <c:pt idx="1232">
                  <c:v>1.247723052397</c:v>
                </c:pt>
                <c:pt idx="1233">
                  <c:v>1.2469463025201899</c:v>
                </c:pt>
                <c:pt idx="1234">
                  <c:v>1.2466101237580201</c:v>
                </c:pt>
                <c:pt idx="1235">
                  <c:v>1.24638276075308</c:v>
                </c:pt>
                <c:pt idx="1236">
                  <c:v>1.2460165028385</c:v>
                </c:pt>
                <c:pt idx="1237">
                  <c:v>1.2454202278761199</c:v>
                </c:pt>
                <c:pt idx="1238">
                  <c:v>1.24496196314242</c:v>
                </c:pt>
                <c:pt idx="1239">
                  <c:v>1.24555735342385</c:v>
                </c:pt>
                <c:pt idx="1240">
                  <c:v>1.2455201968238201</c:v>
                </c:pt>
                <c:pt idx="1241">
                  <c:v>1.2459846543241899</c:v>
                </c:pt>
                <c:pt idx="1242">
                  <c:v>1.2457263274858901</c:v>
                </c:pt>
                <c:pt idx="1243">
                  <c:v>1.24600588666706</c:v>
                </c:pt>
                <c:pt idx="1244">
                  <c:v>1.2459483824051101</c:v>
                </c:pt>
                <c:pt idx="1245">
                  <c:v>1.2462137866910401</c:v>
                </c:pt>
                <c:pt idx="1246">
                  <c:v>1.2469613420963901</c:v>
                </c:pt>
                <c:pt idx="1247">
                  <c:v>1.2477027047350799</c:v>
                </c:pt>
                <c:pt idx="1248">
                  <c:v>1.24753196131113</c:v>
                </c:pt>
                <c:pt idx="1249">
                  <c:v>1.2482034341545201</c:v>
                </c:pt>
                <c:pt idx="1250">
                  <c:v>1.2512821238712599</c:v>
                </c:pt>
                <c:pt idx="1251">
                  <c:v>1.2502771263085499</c:v>
                </c:pt>
                <c:pt idx="1252">
                  <c:v>1.25049210378015</c:v>
                </c:pt>
                <c:pt idx="1253">
                  <c:v>1.25065311571361</c:v>
                </c:pt>
                <c:pt idx="1254">
                  <c:v>1.2508327059470901</c:v>
                </c:pt>
                <c:pt idx="1255">
                  <c:v>1.25079731870897</c:v>
                </c:pt>
                <c:pt idx="1256">
                  <c:v>1.25094506042813</c:v>
                </c:pt>
                <c:pt idx="1257">
                  <c:v>1.25117065407117</c:v>
                </c:pt>
                <c:pt idx="1258">
                  <c:v>1.2515767226286301</c:v>
                </c:pt>
                <c:pt idx="1259">
                  <c:v>1.25174746605258</c:v>
                </c:pt>
                <c:pt idx="1260">
                  <c:v>1.2506885029517401</c:v>
                </c:pt>
                <c:pt idx="1261">
                  <c:v>1.25106626171871</c:v>
                </c:pt>
                <c:pt idx="1262">
                  <c:v>1.2524304397483601</c:v>
                </c:pt>
                <c:pt idx="1263">
                  <c:v>1.25230835377684</c:v>
                </c:pt>
                <c:pt idx="1264">
                  <c:v>1.25226588909109</c:v>
                </c:pt>
                <c:pt idx="1265">
                  <c:v>1.2520641818337801</c:v>
                </c:pt>
                <c:pt idx="1266">
                  <c:v>1.2519987154432599</c:v>
                </c:pt>
                <c:pt idx="1267">
                  <c:v>1.2527197304200199</c:v>
                </c:pt>
                <c:pt idx="1268">
                  <c:v>1.25148206176665</c:v>
                </c:pt>
                <c:pt idx="1269">
                  <c:v>1.25225704228156</c:v>
                </c:pt>
                <c:pt idx="1270">
                  <c:v>1.25209691502905</c:v>
                </c:pt>
                <c:pt idx="1271">
                  <c:v>1.25113172810923</c:v>
                </c:pt>
                <c:pt idx="1272">
                  <c:v>1.2511564991759201</c:v>
                </c:pt>
                <c:pt idx="1273">
                  <c:v>1.25070000380413</c:v>
                </c:pt>
                <c:pt idx="1274">
                  <c:v>1.25066727060886</c:v>
                </c:pt>
                <c:pt idx="1275">
                  <c:v>1.2496737738985499</c:v>
                </c:pt>
                <c:pt idx="1276">
                  <c:v>1.2499736807416499</c:v>
                </c:pt>
                <c:pt idx="1277">
                  <c:v>1.2507937799851601</c:v>
                </c:pt>
                <c:pt idx="1278">
                  <c:v>1.25060091953738</c:v>
                </c:pt>
                <c:pt idx="1279">
                  <c:v>1.2501134603322299</c:v>
                </c:pt>
                <c:pt idx="1280">
                  <c:v>1.25078847189944</c:v>
                </c:pt>
                <c:pt idx="1281">
                  <c:v>1.25045760122298</c:v>
                </c:pt>
                <c:pt idx="1282">
                  <c:v>1.25096363872815</c:v>
                </c:pt>
                <c:pt idx="1283">
                  <c:v>1.25002233819407</c:v>
                </c:pt>
                <c:pt idx="1284">
                  <c:v>1.2502735875847399</c:v>
                </c:pt>
                <c:pt idx="1285">
                  <c:v>1.25099548724246</c:v>
                </c:pt>
                <c:pt idx="1286">
                  <c:v>1.25144313580472</c:v>
                </c:pt>
                <c:pt idx="1287">
                  <c:v>1.25136882260466</c:v>
                </c:pt>
                <c:pt idx="1288">
                  <c:v>1.2490969619171399</c:v>
                </c:pt>
                <c:pt idx="1289">
                  <c:v>1.2494127930173899</c:v>
                </c:pt>
                <c:pt idx="1290">
                  <c:v>1.24938271386499</c:v>
                </c:pt>
                <c:pt idx="1291">
                  <c:v>1.2492800908744299</c:v>
                </c:pt>
                <c:pt idx="1292">
                  <c:v>1.24995156371782</c:v>
                </c:pt>
                <c:pt idx="1293">
                  <c:v>1.2494269479126401</c:v>
                </c:pt>
                <c:pt idx="1294">
                  <c:v>1.24938713726975</c:v>
                </c:pt>
                <c:pt idx="1295">
                  <c:v>1.2390115990519801</c:v>
                </c:pt>
                <c:pt idx="1296">
                  <c:v>1.23730328013157</c:v>
                </c:pt>
                <c:pt idx="1297">
                  <c:v>1.2371272286219099</c:v>
                </c:pt>
                <c:pt idx="1298">
                  <c:v>1.23848344452298</c:v>
                </c:pt>
                <c:pt idx="1299">
                  <c:v>1.2354082935300601</c:v>
                </c:pt>
                <c:pt idx="1300">
                  <c:v>1.23517739180131</c:v>
                </c:pt>
                <c:pt idx="1301">
                  <c:v>1.23459704109608</c:v>
                </c:pt>
                <c:pt idx="1302">
                  <c:v>1.2340803874194799</c:v>
                </c:pt>
                <c:pt idx="1303">
                  <c:v>1.2341662014719299</c:v>
                </c:pt>
                <c:pt idx="1304">
                  <c:v>1.23192884334158</c:v>
                </c:pt>
                <c:pt idx="1305">
                  <c:v>1.2265906784706699</c:v>
                </c:pt>
                <c:pt idx="1306">
                  <c:v>1.22438251481177</c:v>
                </c:pt>
                <c:pt idx="1307">
                  <c:v>1.2237818164446299</c:v>
                </c:pt>
                <c:pt idx="1308">
                  <c:v>1.22253353161982</c:v>
                </c:pt>
                <c:pt idx="1309">
                  <c:v>1.22106142251389</c:v>
                </c:pt>
                <c:pt idx="1310">
                  <c:v>1.2159568134145899</c:v>
                </c:pt>
                <c:pt idx="1311">
                  <c:v>1.2145271689944099</c:v>
                </c:pt>
                <c:pt idx="1312">
                  <c:v>1.21173600058743</c:v>
                </c:pt>
                <c:pt idx="1313">
                  <c:v>1.20765319798894</c:v>
                </c:pt>
                <c:pt idx="1314">
                  <c:v>1.20720554942668</c:v>
                </c:pt>
                <c:pt idx="1315">
                  <c:v>1.21021257998622</c:v>
                </c:pt>
                <c:pt idx="1316">
                  <c:v>1.2111096464726401</c:v>
                </c:pt>
                <c:pt idx="1317">
                  <c:v>1.21041163320066</c:v>
                </c:pt>
                <c:pt idx="1318">
                  <c:v>1.2051769760012601</c:v>
                </c:pt>
                <c:pt idx="1319">
                  <c:v>1.2027741825326801</c:v>
                </c:pt>
                <c:pt idx="1320">
                  <c:v>1.2001599503163201</c:v>
                </c:pt>
                <c:pt idx="1321">
                  <c:v>1.1997529970779</c:v>
                </c:pt>
                <c:pt idx="1322">
                  <c:v>1.1980340619860601</c:v>
                </c:pt>
                <c:pt idx="1323">
                  <c:v>1.19864714588654</c:v>
                </c:pt>
                <c:pt idx="1324">
                  <c:v>1.1984737484197401</c:v>
                </c:pt>
                <c:pt idx="1325">
                  <c:v>1.2020000866987299</c:v>
                </c:pt>
                <c:pt idx="1326">
                  <c:v>1.2016754087889501</c:v>
                </c:pt>
                <c:pt idx="1327">
                  <c:v>1.2032881821664201</c:v>
                </c:pt>
                <c:pt idx="1328">
                  <c:v>1.20522651813463</c:v>
                </c:pt>
                <c:pt idx="1329">
                  <c:v>1.2081840065607901</c:v>
                </c:pt>
                <c:pt idx="1330">
                  <c:v>1.2082282406084499</c:v>
                </c:pt>
                <c:pt idx="1331">
                  <c:v>1.2066358148928999</c:v>
                </c:pt>
                <c:pt idx="1332">
                  <c:v>1.20703480600274</c:v>
                </c:pt>
                <c:pt idx="1333">
                  <c:v>1.2089129836661401</c:v>
                </c:pt>
                <c:pt idx="1334">
                  <c:v>1.21055937491983</c:v>
                </c:pt>
                <c:pt idx="1335">
                  <c:v>1.2111998839298601</c:v>
                </c:pt>
                <c:pt idx="1336">
                  <c:v>1.21188728103041</c:v>
                </c:pt>
                <c:pt idx="1337">
                  <c:v>1.2133540820506199</c:v>
                </c:pt>
                <c:pt idx="1338">
                  <c:v>1.2150270137329</c:v>
                </c:pt>
                <c:pt idx="1339">
                  <c:v>1.2143626183371401</c:v>
                </c:pt>
                <c:pt idx="1340">
                  <c:v>1.21411844639408</c:v>
                </c:pt>
                <c:pt idx="1341">
                  <c:v>1.21459882815161</c:v>
                </c:pt>
                <c:pt idx="1342">
                  <c:v>1.2139609731844401</c:v>
                </c:pt>
                <c:pt idx="1343">
                  <c:v>1.2123172359736001</c:v>
                </c:pt>
                <c:pt idx="1344">
                  <c:v>1.2120376767924299</c:v>
                </c:pt>
                <c:pt idx="1345">
                  <c:v>1.21200494359717</c:v>
                </c:pt>
                <c:pt idx="1346">
                  <c:v>1.2138256169986099</c:v>
                </c:pt>
                <c:pt idx="1347">
                  <c:v>1.21430688343709</c:v>
                </c:pt>
                <c:pt idx="1348">
                  <c:v>1.2160382040622799</c:v>
                </c:pt>
                <c:pt idx="1349">
                  <c:v>1.21888776141216</c:v>
                </c:pt>
                <c:pt idx="1350">
                  <c:v>1.2183171421974199</c:v>
                </c:pt>
                <c:pt idx="1351">
                  <c:v>1.2194849210555001</c:v>
                </c:pt>
                <c:pt idx="1352">
                  <c:v>1.2198396781176799</c:v>
                </c:pt>
                <c:pt idx="1353">
                  <c:v>1.2185108873261501</c:v>
                </c:pt>
                <c:pt idx="1354">
                  <c:v>1.21981048364623</c:v>
                </c:pt>
                <c:pt idx="1355">
                  <c:v>1.21862235712624</c:v>
                </c:pt>
                <c:pt idx="1356">
                  <c:v>1.2173201067632999</c:v>
                </c:pt>
                <c:pt idx="1357">
                  <c:v>1.21468110348025</c:v>
                </c:pt>
                <c:pt idx="1358">
                  <c:v>1.2132222645886099</c:v>
                </c:pt>
                <c:pt idx="1359">
                  <c:v>1.2134478582316499</c:v>
                </c:pt>
                <c:pt idx="1360">
                  <c:v>1.21225707766879</c:v>
                </c:pt>
                <c:pt idx="1361">
                  <c:v>1.2122199210687701</c:v>
                </c:pt>
                <c:pt idx="1362">
                  <c:v>1.2118616252827701</c:v>
                </c:pt>
                <c:pt idx="1363">
                  <c:v>1.21152190779678</c:v>
                </c:pt>
                <c:pt idx="1364">
                  <c:v>1.2111459183917199</c:v>
                </c:pt>
                <c:pt idx="1365">
                  <c:v>1.2113971677824</c:v>
                </c:pt>
                <c:pt idx="1366">
                  <c:v>1.21227742533072</c:v>
                </c:pt>
                <c:pt idx="1367">
                  <c:v>1.2126596075024501</c:v>
                </c:pt>
                <c:pt idx="1368">
                  <c:v>1.21236677810698</c:v>
                </c:pt>
                <c:pt idx="1369">
                  <c:v>1.21290731816931</c:v>
                </c:pt>
                <c:pt idx="1370">
                  <c:v>1.20888467387564</c:v>
                </c:pt>
                <c:pt idx="1371">
                  <c:v>1.2090961126234201</c:v>
                </c:pt>
                <c:pt idx="1372">
                  <c:v>1.2049938470439701</c:v>
                </c:pt>
                <c:pt idx="1373">
                  <c:v>1.20360666730953</c:v>
                </c:pt>
                <c:pt idx="1374">
                  <c:v>1.2043480299482201</c:v>
                </c:pt>
                <c:pt idx="1375">
                  <c:v>1.20557685179205</c:v>
                </c:pt>
                <c:pt idx="1376">
                  <c:v>1.2067906340596899</c:v>
                </c:pt>
                <c:pt idx="1377">
                  <c:v>1.2067472846929801</c:v>
                </c:pt>
                <c:pt idx="1378">
                  <c:v>1.20658981148334</c:v>
                </c:pt>
                <c:pt idx="1379">
                  <c:v>1.20587233523038</c:v>
                </c:pt>
                <c:pt idx="1380">
                  <c:v>1.20551138540153</c:v>
                </c:pt>
                <c:pt idx="1381">
                  <c:v>1.2068764481121399</c:v>
                </c:pt>
                <c:pt idx="1382">
                  <c:v>1.2093305530759899</c:v>
                </c:pt>
                <c:pt idx="1383">
                  <c:v>1.2094632552189499</c:v>
                </c:pt>
                <c:pt idx="1384">
                  <c:v>1.2098445527097299</c:v>
                </c:pt>
                <c:pt idx="1385">
                  <c:v>1.2097923565335</c:v>
                </c:pt>
                <c:pt idx="1386">
                  <c:v>1.2102789310577</c:v>
                </c:pt>
                <c:pt idx="1387">
                  <c:v>1.21005245273371</c:v>
                </c:pt>
                <c:pt idx="1388">
                  <c:v>1.21011438040042</c:v>
                </c:pt>
                <c:pt idx="1389">
                  <c:v>1.2107601974961799</c:v>
                </c:pt>
                <c:pt idx="1390">
                  <c:v>1.21037624596254</c:v>
                </c:pt>
                <c:pt idx="1391">
                  <c:v>1.21111672392027</c:v>
                </c:pt>
                <c:pt idx="1392">
                  <c:v>1.2109159013439199</c:v>
                </c:pt>
                <c:pt idx="1393">
                  <c:v>1.21110079966311</c:v>
                </c:pt>
                <c:pt idx="1394">
                  <c:v>1.2115820661015899</c:v>
                </c:pt>
                <c:pt idx="1395">
                  <c:v>1.2125348674880601</c:v>
                </c:pt>
                <c:pt idx="1396">
                  <c:v>1.2125791015357199</c:v>
                </c:pt>
                <c:pt idx="1397">
                  <c:v>1.2135796756936601</c:v>
                </c:pt>
                <c:pt idx="1398">
                  <c:v>1.21367522123659</c:v>
                </c:pt>
                <c:pt idx="1399">
                  <c:v>1.2137973072081101</c:v>
                </c:pt>
                <c:pt idx="1400">
                  <c:v>1.21403794042735</c:v>
                </c:pt>
                <c:pt idx="1401">
                  <c:v>1.2142272621513099</c:v>
                </c:pt>
                <c:pt idx="1402">
                  <c:v>1.2142856510942199</c:v>
                </c:pt>
                <c:pt idx="1403">
                  <c:v>1.2145537094229999</c:v>
                </c:pt>
                <c:pt idx="1404">
                  <c:v>1.2142927285418399</c:v>
                </c:pt>
                <c:pt idx="1405">
                  <c:v>1.2142838817323101</c:v>
                </c:pt>
                <c:pt idx="1406">
                  <c:v>1.21347351397929</c:v>
                </c:pt>
                <c:pt idx="1407">
                  <c:v>1.21342220248401</c:v>
                </c:pt>
                <c:pt idx="1408">
                  <c:v>1.21295862966459</c:v>
                </c:pt>
                <c:pt idx="1409">
                  <c:v>1.2133841612030201</c:v>
                </c:pt>
                <c:pt idx="1410">
                  <c:v>1.2127976177311299</c:v>
                </c:pt>
                <c:pt idx="1411">
                  <c:v>1.2136460267651401</c:v>
                </c:pt>
                <c:pt idx="1412">
                  <c:v>1.2140361710654499</c:v>
                </c:pt>
                <c:pt idx="1413">
                  <c:v>1.21522960567116</c:v>
                </c:pt>
                <c:pt idx="1414">
                  <c:v>1.21548970187137</c:v>
                </c:pt>
                <c:pt idx="1415">
                  <c:v>1.2155719772</c:v>
                </c:pt>
                <c:pt idx="1416">
                  <c:v>1.2166539420056199</c:v>
                </c:pt>
                <c:pt idx="1417">
                  <c:v>1.2172104063251199</c:v>
                </c:pt>
                <c:pt idx="1418">
                  <c:v>1.2165937837008101</c:v>
                </c:pt>
                <c:pt idx="1419">
                  <c:v>1.21756250934444</c:v>
                </c:pt>
                <c:pt idx="1420">
                  <c:v>1.2182976792164599</c:v>
                </c:pt>
                <c:pt idx="1421">
                  <c:v>1.2184684226403999</c:v>
                </c:pt>
                <c:pt idx="1422">
                  <c:v>1.2187674448025401</c:v>
                </c:pt>
                <c:pt idx="1423">
                  <c:v>1.21930356146011</c:v>
                </c:pt>
                <c:pt idx="1424">
                  <c:v>1.2191885529362101</c:v>
                </c:pt>
                <c:pt idx="1425">
                  <c:v>1.21880460140257</c:v>
                </c:pt>
                <c:pt idx="1426">
                  <c:v>1.21878602310256</c:v>
                </c:pt>
                <c:pt idx="1427">
                  <c:v>1.2201475470893599</c:v>
                </c:pt>
                <c:pt idx="1428">
                  <c:v>1.22040941265147</c:v>
                </c:pt>
                <c:pt idx="1429">
                  <c:v>1.22041737478005</c:v>
                </c:pt>
                <c:pt idx="1430">
                  <c:v>1.2207792092898599</c:v>
                </c:pt>
                <c:pt idx="1431">
                  <c:v>1.22140290936178</c:v>
                </c:pt>
                <c:pt idx="1432">
                  <c:v>1.22200006900511</c:v>
                </c:pt>
                <c:pt idx="1433">
                  <c:v>1.22182047877164</c:v>
                </c:pt>
                <c:pt idx="1434">
                  <c:v>1.2222928984005901</c:v>
                </c:pt>
                <c:pt idx="1435">
                  <c:v>1.22346067725866</c:v>
                </c:pt>
                <c:pt idx="1436">
                  <c:v>1.2227803576057299</c:v>
                </c:pt>
                <c:pt idx="1437">
                  <c:v>1.22317227126795</c:v>
                </c:pt>
                <c:pt idx="1438">
                  <c:v>1.2228767878296201</c:v>
                </c:pt>
                <c:pt idx="1439">
                  <c:v>1.2227697414343</c:v>
                </c:pt>
                <c:pt idx="1440">
                  <c:v>1.2227732801581099</c:v>
                </c:pt>
                <c:pt idx="1441">
                  <c:v>1.22279716654384</c:v>
                </c:pt>
                <c:pt idx="1442">
                  <c:v>1.22282105292958</c:v>
                </c:pt>
                <c:pt idx="1443">
                  <c:v>1.22238136649589</c:v>
                </c:pt>
                <c:pt idx="1444">
                  <c:v>1.2225105299150401</c:v>
                </c:pt>
                <c:pt idx="1445">
                  <c:v>1.22135602127127</c:v>
                </c:pt>
                <c:pt idx="1446">
                  <c:v>1.2219947609194</c:v>
                </c:pt>
                <c:pt idx="1447">
                  <c:v>1.2225122992769499</c:v>
                </c:pt>
                <c:pt idx="1448">
                  <c:v>1.22261049886274</c:v>
                </c:pt>
                <c:pt idx="1449">
                  <c:v>1.2227918584581201</c:v>
                </c:pt>
                <c:pt idx="1450">
                  <c:v>1.2225238001293399</c:v>
                </c:pt>
                <c:pt idx="1451">
                  <c:v>1.2224654111864399</c:v>
                </c:pt>
                <c:pt idx="1452">
                  <c:v>1.2227998205866999</c:v>
                </c:pt>
                <c:pt idx="1453">
                  <c:v>1.2222690120148501</c:v>
                </c:pt>
                <c:pt idx="1454">
                  <c:v>1.2221115388052</c:v>
                </c:pt>
                <c:pt idx="1455">
                  <c:v>1.21999007387971</c:v>
                </c:pt>
                <c:pt idx="1456">
                  <c:v>1.21923809506958</c:v>
                </c:pt>
                <c:pt idx="1457">
                  <c:v>1.21764389999213</c:v>
                </c:pt>
                <c:pt idx="1458">
                  <c:v>1.2152968414235901</c:v>
                </c:pt>
                <c:pt idx="1459">
                  <c:v>1.2131488360695</c:v>
                </c:pt>
                <c:pt idx="1460">
                  <c:v>1.21320810969336</c:v>
                </c:pt>
                <c:pt idx="1461">
                  <c:v>1.2138592348748301</c:v>
                </c:pt>
                <c:pt idx="1462">
                  <c:v>1.21503939926625</c:v>
                </c:pt>
                <c:pt idx="1463">
                  <c:v>1.21371414719852</c:v>
                </c:pt>
                <c:pt idx="1464">
                  <c:v>1.21248355599278</c:v>
                </c:pt>
                <c:pt idx="1465">
                  <c:v>1.21433430854664</c:v>
                </c:pt>
                <c:pt idx="1466">
                  <c:v>1.2170812429059601</c:v>
                </c:pt>
                <c:pt idx="1467">
                  <c:v>1.21625760493864</c:v>
                </c:pt>
                <c:pt idx="1468">
                  <c:v>1.21698304332017</c:v>
                </c:pt>
                <c:pt idx="1469">
                  <c:v>1.2173581480442801</c:v>
                </c:pt>
                <c:pt idx="1470">
                  <c:v>1.2181455140925299</c:v>
                </c:pt>
                <c:pt idx="1471">
                  <c:v>1.21785533873991</c:v>
                </c:pt>
                <c:pt idx="1472">
                  <c:v>1.2177244059588599</c:v>
                </c:pt>
                <c:pt idx="1473">
                  <c:v>1.21693173182489</c:v>
                </c:pt>
                <c:pt idx="1474">
                  <c:v>1.21753154551108</c:v>
                </c:pt>
                <c:pt idx="1475">
                  <c:v>1.21894968907888</c:v>
                </c:pt>
                <c:pt idx="1476">
                  <c:v>1.2191434342076</c:v>
                </c:pt>
                <c:pt idx="1477">
                  <c:v>1.2195088074412299</c:v>
                </c:pt>
                <c:pt idx="1478">
                  <c:v>1.2189567665265</c:v>
                </c:pt>
                <c:pt idx="1479">
                  <c:v>1.2183596068831699</c:v>
                </c:pt>
                <c:pt idx="1480">
                  <c:v>1.2178597621446801</c:v>
                </c:pt>
                <c:pt idx="1481">
                  <c:v>1.21613286492426</c:v>
                </c:pt>
                <c:pt idx="1482">
                  <c:v>1.21226061639261</c:v>
                </c:pt>
                <c:pt idx="1483">
                  <c:v>1.20783278822242</c:v>
                </c:pt>
                <c:pt idx="1484">
                  <c:v>1.20611473781153</c:v>
                </c:pt>
                <c:pt idx="1485">
                  <c:v>1.2059174539589901</c:v>
                </c:pt>
                <c:pt idx="1486">
                  <c:v>1.20670658936914</c:v>
                </c:pt>
                <c:pt idx="1487">
                  <c:v>1.2060536948257701</c:v>
                </c:pt>
                <c:pt idx="1488">
                  <c:v>1.2046178576389099</c:v>
                </c:pt>
                <c:pt idx="1489">
                  <c:v>1.2044559610245</c:v>
                </c:pt>
                <c:pt idx="1490">
                  <c:v>1.2052557126060801</c:v>
                </c:pt>
                <c:pt idx="1491">
                  <c:v>1.2055450032777399</c:v>
                </c:pt>
                <c:pt idx="1492">
                  <c:v>1.20563612541591</c:v>
                </c:pt>
                <c:pt idx="1493">
                  <c:v>1.20362524560955</c:v>
                </c:pt>
                <c:pt idx="1494">
                  <c:v>1.2033191459997801</c:v>
                </c:pt>
                <c:pt idx="1495">
                  <c:v>1.2057865211779399</c:v>
                </c:pt>
                <c:pt idx="1496">
                  <c:v>1.2084839134038901</c:v>
                </c:pt>
                <c:pt idx="1497">
                  <c:v>1.2106664213151499</c:v>
                </c:pt>
                <c:pt idx="1498">
                  <c:v>1.2111919218012801</c:v>
                </c:pt>
                <c:pt idx="1499">
                  <c:v>1.2132417275695799</c:v>
                </c:pt>
                <c:pt idx="1500">
                  <c:v>1.2134673212126099</c:v>
                </c:pt>
                <c:pt idx="1501">
                  <c:v>1.2153720393046099</c:v>
                </c:pt>
                <c:pt idx="1502">
                  <c:v>1.2147377230612399</c:v>
                </c:pt>
                <c:pt idx="1503">
                  <c:v>1.21560294103336</c:v>
                </c:pt>
                <c:pt idx="1504">
                  <c:v>1.2151552924711</c:v>
                </c:pt>
                <c:pt idx="1505">
                  <c:v>1.21609482364328</c:v>
                </c:pt>
                <c:pt idx="1506">
                  <c:v>1.2167928369152601</c:v>
                </c:pt>
                <c:pt idx="1507">
                  <c:v>1.21684591777244</c:v>
                </c:pt>
                <c:pt idx="1508">
                  <c:v>1.2166185547674999</c:v>
                </c:pt>
                <c:pt idx="1509">
                  <c:v>1.21624610408625</c:v>
                </c:pt>
                <c:pt idx="1510">
                  <c:v>1.21638588367684</c:v>
                </c:pt>
                <c:pt idx="1511">
                  <c:v>1.2098525148383099</c:v>
                </c:pt>
                <c:pt idx="1512">
                  <c:v>1.20662962212622</c:v>
                </c:pt>
                <c:pt idx="1513">
                  <c:v>1.2074028332792199</c:v>
                </c:pt>
                <c:pt idx="1514">
                  <c:v>1.20847948999912</c:v>
                </c:pt>
                <c:pt idx="1515">
                  <c:v>1.20854849511346</c:v>
                </c:pt>
                <c:pt idx="1516">
                  <c:v>1.21102206305829</c:v>
                </c:pt>
                <c:pt idx="1517">
                  <c:v>1.2125835249404799</c:v>
                </c:pt>
                <c:pt idx="1518">
                  <c:v>1.21152898524441</c:v>
                </c:pt>
                <c:pt idx="1519">
                  <c:v>1.2104912544864399</c:v>
                </c:pt>
                <c:pt idx="1520">
                  <c:v>1.2106628825913399</c:v>
                </c:pt>
                <c:pt idx="1521">
                  <c:v>1.21188374230659</c:v>
                </c:pt>
                <c:pt idx="1522">
                  <c:v>1.2118722414542</c:v>
                </c:pt>
                <c:pt idx="1523">
                  <c:v>1.2114414018300499</c:v>
                </c:pt>
                <c:pt idx="1524">
                  <c:v>1.21081681707717</c:v>
                </c:pt>
                <c:pt idx="1525">
                  <c:v>1.2102691995672099</c:v>
                </c:pt>
                <c:pt idx="1526">
                  <c:v>1.2110256017820999</c:v>
                </c:pt>
                <c:pt idx="1527">
                  <c:v>1.21081947112003</c:v>
                </c:pt>
                <c:pt idx="1528">
                  <c:v>1.21149802141105</c:v>
                </c:pt>
                <c:pt idx="1529">
                  <c:v>1.2152658775902401</c:v>
                </c:pt>
                <c:pt idx="1530">
                  <c:v>1.21924959592197</c:v>
                </c:pt>
                <c:pt idx="1531">
                  <c:v>1.21815878430682</c:v>
                </c:pt>
                <c:pt idx="1532">
                  <c:v>1.21804996854959</c:v>
                </c:pt>
                <c:pt idx="1533">
                  <c:v>1.21892580269315</c:v>
                </c:pt>
                <c:pt idx="1534">
                  <c:v>1.2201855883703401</c:v>
                </c:pt>
                <c:pt idx="1535">
                  <c:v>1.2213595599950799</c:v>
                </c:pt>
                <c:pt idx="1536">
                  <c:v>1.2228590942105599</c:v>
                </c:pt>
                <c:pt idx="1537">
                  <c:v>1.22552021451744</c:v>
                </c:pt>
                <c:pt idx="1538">
                  <c:v>1.22963398094928</c:v>
                </c:pt>
                <c:pt idx="1539">
                  <c:v>1.2296348656302301</c:v>
                </c:pt>
                <c:pt idx="1540">
                  <c:v>1.229582669454</c:v>
                </c:pt>
                <c:pt idx="1541">
                  <c:v>1.23161655096514</c:v>
                </c:pt>
                <c:pt idx="1542">
                  <c:v>1.2321836314560699</c:v>
                </c:pt>
                <c:pt idx="1543">
                  <c:v>1.23419981934815</c:v>
                </c:pt>
                <c:pt idx="1544">
                  <c:v>1.23540652416816</c:v>
                </c:pt>
                <c:pt idx="1545">
                  <c:v>1.24195139385908</c:v>
                </c:pt>
                <c:pt idx="1546">
                  <c:v>1.24363405703184</c:v>
                </c:pt>
                <c:pt idx="1547">
                  <c:v>1.2432536442220199</c:v>
                </c:pt>
                <c:pt idx="1548">
                  <c:v>1.24143297082057</c:v>
                </c:pt>
                <c:pt idx="1549">
                  <c:v>1.2432775306077499</c:v>
                </c:pt>
                <c:pt idx="1550">
                  <c:v>1.24198943514006</c:v>
                </c:pt>
                <c:pt idx="1551">
                  <c:v>1.24109325333458</c:v>
                </c:pt>
                <c:pt idx="1552">
                  <c:v>1.24357124468417</c:v>
                </c:pt>
                <c:pt idx="1553">
                  <c:v>1.24513270656637</c:v>
                </c:pt>
                <c:pt idx="1554">
                  <c:v>1.2478761022018801</c:v>
                </c:pt>
                <c:pt idx="1555">
                  <c:v>1.25186335925743</c:v>
                </c:pt>
                <c:pt idx="1556">
                  <c:v>1.2537424216017901</c:v>
                </c:pt>
                <c:pt idx="1557">
                  <c:v>1.25474299575972</c:v>
                </c:pt>
                <c:pt idx="1558">
                  <c:v>1.2575987458762801</c:v>
                </c:pt>
                <c:pt idx="1559">
                  <c:v>1.26215485278467</c:v>
                </c:pt>
                <c:pt idx="1560">
                  <c:v>1.2689315088852899</c:v>
                </c:pt>
                <c:pt idx="1561">
                  <c:v>1.2653158178300401</c:v>
                </c:pt>
                <c:pt idx="1562">
                  <c:v>1.2668356997074399</c:v>
                </c:pt>
                <c:pt idx="1563">
                  <c:v>1.2670179439837701</c:v>
                </c:pt>
                <c:pt idx="1564">
                  <c:v>1.2657864680970801</c:v>
                </c:pt>
                <c:pt idx="1565">
                  <c:v>1.26494425182974</c:v>
                </c:pt>
                <c:pt idx="1566">
                  <c:v>1.26364642487157</c:v>
                </c:pt>
                <c:pt idx="1567">
                  <c:v>1.2632279707807601</c:v>
                </c:pt>
                <c:pt idx="1568">
                  <c:v>1.2629820294758001</c:v>
                </c:pt>
                <c:pt idx="1569">
                  <c:v>1.26384990149078</c:v>
                </c:pt>
                <c:pt idx="1570">
                  <c:v>1.26677908012644</c:v>
                </c:pt>
                <c:pt idx="1571">
                  <c:v>1.26726476996968</c:v>
                </c:pt>
                <c:pt idx="1572">
                  <c:v>1.2668348150264801</c:v>
                </c:pt>
                <c:pt idx="1573">
                  <c:v>1.26618192048311</c:v>
                </c:pt>
                <c:pt idx="1574">
                  <c:v>1.26813795007038</c:v>
                </c:pt>
                <c:pt idx="1575">
                  <c:v>1.2792566202887401</c:v>
                </c:pt>
                <c:pt idx="1576">
                  <c:v>1.2827396092010399</c:v>
                </c:pt>
                <c:pt idx="1577">
                  <c:v>1.28345354673017</c:v>
                </c:pt>
                <c:pt idx="1578">
                  <c:v>1.28320937478712</c:v>
                </c:pt>
                <c:pt idx="1579">
                  <c:v>1.28371806633515</c:v>
                </c:pt>
                <c:pt idx="1580">
                  <c:v>1.2844373119500001</c:v>
                </c:pt>
                <c:pt idx="1581">
                  <c:v>1.2839852399829801</c:v>
                </c:pt>
                <c:pt idx="1582">
                  <c:v>1.2830749032822499</c:v>
                </c:pt>
                <c:pt idx="1583">
                  <c:v>1.28321645223475</c:v>
                </c:pt>
                <c:pt idx="1584">
                  <c:v>1.2829563560345401</c:v>
                </c:pt>
                <c:pt idx="1585">
                  <c:v>1.2823760053293201</c:v>
                </c:pt>
                <c:pt idx="1586">
                  <c:v>1.28293954709643</c:v>
                </c:pt>
                <c:pt idx="1587">
                  <c:v>1.28338808033965</c:v>
                </c:pt>
                <c:pt idx="1588">
                  <c:v>1.28399143274965</c:v>
                </c:pt>
                <c:pt idx="1589">
                  <c:v>1.2841957940498101</c:v>
                </c:pt>
                <c:pt idx="1590">
                  <c:v>1.2842196804355499</c:v>
                </c:pt>
                <c:pt idx="1591">
                  <c:v>1.28379326421616</c:v>
                </c:pt>
                <c:pt idx="1592">
                  <c:v>1.28527333545067</c:v>
                </c:pt>
                <c:pt idx="1593">
                  <c:v>1.28450631706435</c:v>
                </c:pt>
                <c:pt idx="1594">
                  <c:v>1.2848318796550799</c:v>
                </c:pt>
                <c:pt idx="1595">
                  <c:v>1.28556528016519</c:v>
                </c:pt>
                <c:pt idx="1596">
                  <c:v>1.2857218686938801</c:v>
                </c:pt>
                <c:pt idx="1597">
                  <c:v>1.2858351078558801</c:v>
                </c:pt>
                <c:pt idx="1598">
                  <c:v>1.2870736611902001</c:v>
                </c:pt>
                <c:pt idx="1599">
                  <c:v>1.28774955743835</c:v>
                </c:pt>
                <c:pt idx="1600">
                  <c:v>1.2892827095300501</c:v>
                </c:pt>
                <c:pt idx="1601">
                  <c:v>1.29282231802334</c:v>
                </c:pt>
                <c:pt idx="1602">
                  <c:v>1.2944952497056199</c:v>
                </c:pt>
                <c:pt idx="1603">
                  <c:v>1.29325404232844</c:v>
                </c:pt>
                <c:pt idx="1604">
                  <c:v>1.2916819642748101</c:v>
                </c:pt>
                <c:pt idx="1605">
                  <c:v>1.29069466033117</c:v>
                </c:pt>
                <c:pt idx="1606">
                  <c:v>1.2905539960596299</c:v>
                </c:pt>
                <c:pt idx="1607">
                  <c:v>1.2917067353414999</c:v>
                </c:pt>
                <c:pt idx="1608">
                  <c:v>1.2908963675884699</c:v>
                </c:pt>
                <c:pt idx="1609">
                  <c:v>1.2913864808364801</c:v>
                </c:pt>
                <c:pt idx="1610">
                  <c:v>1.2924887933040301</c:v>
                </c:pt>
                <c:pt idx="1611">
                  <c:v>1.29315318869979</c:v>
                </c:pt>
                <c:pt idx="1612">
                  <c:v>1.2947756935677499</c:v>
                </c:pt>
                <c:pt idx="1613">
                  <c:v>1.2952419204300301</c:v>
                </c:pt>
                <c:pt idx="1614">
                  <c:v>1.2952702302205199</c:v>
                </c:pt>
                <c:pt idx="1615">
                  <c:v>1.2923799775467999</c:v>
                </c:pt>
                <c:pt idx="1616">
                  <c:v>1.29252594990406</c:v>
                </c:pt>
                <c:pt idx="1617">
                  <c:v>1.29270465545658</c:v>
                </c:pt>
                <c:pt idx="1618">
                  <c:v>1.2917872413082301</c:v>
                </c:pt>
                <c:pt idx="1619">
                  <c:v>1.2907123539502301</c:v>
                </c:pt>
                <c:pt idx="1620">
                  <c:v>1.2893959486920401</c:v>
                </c:pt>
                <c:pt idx="1621">
                  <c:v>1.2885731954056701</c:v>
                </c:pt>
                <c:pt idx="1622">
                  <c:v>1.2889527235345499</c:v>
                </c:pt>
                <c:pt idx="1623">
                  <c:v>1.2908751352456</c:v>
                </c:pt>
                <c:pt idx="1624">
                  <c:v>1.2912767803983001</c:v>
                </c:pt>
                <c:pt idx="1625">
                  <c:v>1.28935436868725</c:v>
                </c:pt>
                <c:pt idx="1626">
                  <c:v>1.28724086589033</c:v>
                </c:pt>
                <c:pt idx="1627">
                  <c:v>1.2869073411710199</c:v>
                </c:pt>
                <c:pt idx="1628">
                  <c:v>1.28960827212078</c:v>
                </c:pt>
                <c:pt idx="1629">
                  <c:v>1.2867118266803901</c:v>
                </c:pt>
                <c:pt idx="1630">
                  <c:v>1.2861553623608899</c:v>
                </c:pt>
                <c:pt idx="1631">
                  <c:v>1.2867171347660999</c:v>
                </c:pt>
                <c:pt idx="1632">
                  <c:v>1.2870904701283099</c:v>
                </c:pt>
                <c:pt idx="1633">
                  <c:v>1.28520698437919</c:v>
                </c:pt>
                <c:pt idx="1634">
                  <c:v>1.2845806302644001</c:v>
                </c:pt>
                <c:pt idx="1635">
                  <c:v>1.2843833464118699</c:v>
                </c:pt>
                <c:pt idx="1636">
                  <c:v>1.28510170734577</c:v>
                </c:pt>
                <c:pt idx="1637">
                  <c:v>1.2849751979694799</c:v>
                </c:pt>
                <c:pt idx="1638">
                  <c:v>1.28423295064984</c:v>
                </c:pt>
                <c:pt idx="1639">
                  <c:v>1.28530872268879</c:v>
                </c:pt>
                <c:pt idx="1640">
                  <c:v>1.2863154896133999</c:v>
                </c:pt>
                <c:pt idx="1641">
                  <c:v>1.2871709760950401</c:v>
                </c:pt>
                <c:pt idx="1642">
                  <c:v>1.28702234969492</c:v>
                </c:pt>
                <c:pt idx="1643">
                  <c:v>1.2879663042718601</c:v>
                </c:pt>
                <c:pt idx="1644">
                  <c:v>1.2873824148428199</c:v>
                </c:pt>
                <c:pt idx="1645">
                  <c:v>1.2864632313325699</c:v>
                </c:pt>
                <c:pt idx="1646">
                  <c:v>1.2855484712270799</c:v>
                </c:pt>
                <c:pt idx="1647">
                  <c:v>1.2859421542512</c:v>
                </c:pt>
                <c:pt idx="1648">
                  <c:v>1.28547150398416</c:v>
                </c:pt>
                <c:pt idx="1649">
                  <c:v>1.2834685863063799</c:v>
                </c:pt>
                <c:pt idx="1650">
                  <c:v>1.2828740807059</c:v>
                </c:pt>
                <c:pt idx="1651">
                  <c:v>1.28134269797612</c:v>
                </c:pt>
                <c:pt idx="1652">
                  <c:v>1.2803200067943501</c:v>
                </c:pt>
                <c:pt idx="1653">
                  <c:v>1.2815160954429199</c:v>
                </c:pt>
                <c:pt idx="1654">
                  <c:v>1.28132235031419</c:v>
                </c:pt>
                <c:pt idx="1655">
                  <c:v>1.2818266184574501</c:v>
                </c:pt>
                <c:pt idx="1656">
                  <c:v>1.2841754463878901</c:v>
                </c:pt>
                <c:pt idx="1657">
                  <c:v>1.2843408817261199</c:v>
                </c:pt>
                <c:pt idx="1658">
                  <c:v>1.2853025299221199</c:v>
                </c:pt>
                <c:pt idx="1659">
                  <c:v>1.2844647370595501</c:v>
                </c:pt>
                <c:pt idx="1660">
                  <c:v>1.2847248332597601</c:v>
                </c:pt>
                <c:pt idx="1661">
                  <c:v>1.28435769066423</c:v>
                </c:pt>
                <c:pt idx="1662">
                  <c:v>1.2835137050349801</c:v>
                </c:pt>
                <c:pt idx="1663">
                  <c:v>1.2813957788332999</c:v>
                </c:pt>
                <c:pt idx="1664">
                  <c:v>1.28205928954811</c:v>
                </c:pt>
                <c:pt idx="1665">
                  <c:v>1.2810994107140199</c:v>
                </c:pt>
                <c:pt idx="1666">
                  <c:v>1.2794627509508101</c:v>
                </c:pt>
                <c:pt idx="1667">
                  <c:v>1.27684409532968</c:v>
                </c:pt>
                <c:pt idx="1668">
                  <c:v>1.2763124020768799</c:v>
                </c:pt>
                <c:pt idx="1669">
                  <c:v>1.2748747955281099</c:v>
                </c:pt>
                <c:pt idx="1670">
                  <c:v>1.27368401496526</c:v>
                </c:pt>
                <c:pt idx="1671">
                  <c:v>1.27405027287984</c:v>
                </c:pt>
                <c:pt idx="1672">
                  <c:v>1.2757700926526401</c:v>
                </c:pt>
                <c:pt idx="1673">
                  <c:v>1.2772625494204899</c:v>
                </c:pt>
                <c:pt idx="1674">
                  <c:v>1.2768644429916001</c:v>
                </c:pt>
                <c:pt idx="1675">
                  <c:v>1.2774412549730101</c:v>
                </c:pt>
                <c:pt idx="1676">
                  <c:v>1.2773784426253401</c:v>
                </c:pt>
                <c:pt idx="1677">
                  <c:v>1.27801187418775</c:v>
                </c:pt>
                <c:pt idx="1678">
                  <c:v>1.2781702320783499</c:v>
                </c:pt>
                <c:pt idx="1679">
                  <c:v>1.27832416656419</c:v>
                </c:pt>
                <c:pt idx="1680">
                  <c:v>1.27817642484503</c:v>
                </c:pt>
                <c:pt idx="1681">
                  <c:v>1.27819146442123</c:v>
                </c:pt>
                <c:pt idx="1682">
                  <c:v>1.27756422562549</c:v>
                </c:pt>
                <c:pt idx="1683">
                  <c:v>1.2791097632505299</c:v>
                </c:pt>
                <c:pt idx="1684">
                  <c:v>1.28144797500953</c:v>
                </c:pt>
                <c:pt idx="1685">
                  <c:v>1.2845160485548299</c:v>
                </c:pt>
                <c:pt idx="1686">
                  <c:v>1.29134578551264</c:v>
                </c:pt>
                <c:pt idx="1687">
                  <c:v>1.2956134864303199</c:v>
                </c:pt>
                <c:pt idx="1688">
                  <c:v>1.2975128964365901</c:v>
                </c:pt>
                <c:pt idx="1689">
                  <c:v>1.2967892274169699</c:v>
                </c:pt>
                <c:pt idx="1690">
                  <c:v>1.2991849434379199</c:v>
                </c:pt>
                <c:pt idx="1691">
                  <c:v>1.2996555937049601</c:v>
                </c:pt>
                <c:pt idx="1692">
                  <c:v>1.2988611502090901</c:v>
                </c:pt>
                <c:pt idx="1693">
                  <c:v>1.2993981515476201</c:v>
                </c:pt>
                <c:pt idx="1694">
                  <c:v>1.3011666287728301</c:v>
                </c:pt>
                <c:pt idx="1695">
                  <c:v>1.30467969683753</c:v>
                </c:pt>
                <c:pt idx="1696">
                  <c:v>1.30638093831031</c:v>
                </c:pt>
                <c:pt idx="1697">
                  <c:v>1.30408696059896</c:v>
                </c:pt>
                <c:pt idx="1698">
                  <c:v>1.30303949835051</c:v>
                </c:pt>
                <c:pt idx="1699">
                  <c:v>1.3034694532937099</c:v>
                </c:pt>
                <c:pt idx="1700">
                  <c:v>1.3044479104278199</c:v>
                </c:pt>
                <c:pt idx="1701">
                  <c:v>1.30454964873743</c:v>
                </c:pt>
                <c:pt idx="1702">
                  <c:v>1.3039949537798401</c:v>
                </c:pt>
                <c:pt idx="1703">
                  <c:v>1.3042453184895699</c:v>
                </c:pt>
                <c:pt idx="1704">
                  <c:v>1.3043258244563001</c:v>
                </c:pt>
                <c:pt idx="1705">
                  <c:v>1.30917033735539</c:v>
                </c:pt>
                <c:pt idx="1706">
                  <c:v>1.3066516506819601</c:v>
                </c:pt>
                <c:pt idx="1707">
                  <c:v>1.30479647472334</c:v>
                </c:pt>
                <c:pt idx="1708">
                  <c:v>1.3038657903606901</c:v>
                </c:pt>
                <c:pt idx="1709">
                  <c:v>1.3016850518113401</c:v>
                </c:pt>
                <c:pt idx="1710">
                  <c:v>1.30186641140672</c:v>
                </c:pt>
                <c:pt idx="1711">
                  <c:v>1.30063228147717</c:v>
                </c:pt>
                <c:pt idx="1712">
                  <c:v>1.2998121822336599</c:v>
                </c:pt>
                <c:pt idx="1713">
                  <c:v>1.29931499153803</c:v>
                </c:pt>
                <c:pt idx="1714">
                  <c:v>1.3003447601674201</c:v>
                </c:pt>
                <c:pt idx="1715">
                  <c:v>1.3001350907815401</c:v>
                </c:pt>
                <c:pt idx="1716">
                  <c:v>1.30125952027291</c:v>
                </c:pt>
                <c:pt idx="1717">
                  <c:v>1.3023547552928201</c:v>
                </c:pt>
                <c:pt idx="1718">
                  <c:v>1.30379413120349</c:v>
                </c:pt>
                <c:pt idx="1719">
                  <c:v>1.3036649677843399</c:v>
                </c:pt>
                <c:pt idx="1720">
                  <c:v>1.30413296400852</c:v>
                </c:pt>
                <c:pt idx="1721">
                  <c:v>1.3048911355853201</c:v>
                </c:pt>
                <c:pt idx="1722">
                  <c:v>1.3048601717519599</c:v>
                </c:pt>
                <c:pt idx="1723">
                  <c:v>1.3048575177091</c:v>
                </c:pt>
                <c:pt idx="1724">
                  <c:v>1.3076725725018199</c:v>
                </c:pt>
                <c:pt idx="1725">
                  <c:v>1.30792382189249</c:v>
                </c:pt>
                <c:pt idx="1726">
                  <c:v>1.3081016427640599</c:v>
                </c:pt>
                <c:pt idx="1727">
                  <c:v>1.3092411118316301</c:v>
                </c:pt>
                <c:pt idx="1728">
                  <c:v>1.30904471266005</c:v>
                </c:pt>
                <c:pt idx="1729">
                  <c:v>1.30893324285996</c:v>
                </c:pt>
                <c:pt idx="1730">
                  <c:v>1.3077928891114401</c:v>
                </c:pt>
                <c:pt idx="1731">
                  <c:v>1.3060367974195599</c:v>
                </c:pt>
                <c:pt idx="1732">
                  <c:v>1.3051317688045601</c:v>
                </c:pt>
                <c:pt idx="1733">
                  <c:v>1.3059456752813901</c:v>
                </c:pt>
                <c:pt idx="1734">
                  <c:v>1.3061801157339601</c:v>
                </c:pt>
                <c:pt idx="1735">
                  <c:v>1.30650213960089</c:v>
                </c:pt>
                <c:pt idx="1736">
                  <c:v>1.3051282300807401</c:v>
                </c:pt>
                <c:pt idx="1737">
                  <c:v>1.3055104122524801</c:v>
                </c:pt>
                <c:pt idx="1738">
                  <c:v>1.3054714862905401</c:v>
                </c:pt>
                <c:pt idx="1739">
                  <c:v>1.3054254828809799</c:v>
                </c:pt>
                <c:pt idx="1740">
                  <c:v>1.3055962263049301</c:v>
                </c:pt>
                <c:pt idx="1741">
                  <c:v>1.3050972662473901</c:v>
                </c:pt>
                <c:pt idx="1742">
                  <c:v>1.3045416866088499</c:v>
                </c:pt>
                <c:pt idx="1743">
                  <c:v>1.3049769496377699</c:v>
                </c:pt>
                <c:pt idx="1744">
                  <c:v>1.3043957142515901</c:v>
                </c:pt>
                <c:pt idx="1745">
                  <c:v>1.30249365020246</c:v>
                </c:pt>
                <c:pt idx="1746">
                  <c:v>1.30052258103899</c:v>
                </c:pt>
                <c:pt idx="1747">
                  <c:v>1.30034033676265</c:v>
                </c:pt>
                <c:pt idx="1748">
                  <c:v>1.30070128659151</c:v>
                </c:pt>
                <c:pt idx="1749">
                  <c:v>1.3022822114546699</c:v>
                </c:pt>
                <c:pt idx="1750">
                  <c:v>1.3018876437496001</c:v>
                </c:pt>
                <c:pt idx="1751">
                  <c:v>1.3019938054639699</c:v>
                </c:pt>
                <c:pt idx="1752">
                  <c:v>1.30209642845452</c:v>
                </c:pt>
                <c:pt idx="1753">
                  <c:v>1.3020203458925601</c:v>
                </c:pt>
                <c:pt idx="1754">
                  <c:v>1.3019893820591999</c:v>
                </c:pt>
                <c:pt idx="1755">
                  <c:v>1.30104011939654</c:v>
                </c:pt>
                <c:pt idx="1756">
                  <c:v>1.3004270354960501</c:v>
                </c:pt>
                <c:pt idx="1757">
                  <c:v>1.29954500858583</c:v>
                </c:pt>
                <c:pt idx="1758">
                  <c:v>1.2998006813812699</c:v>
                </c:pt>
                <c:pt idx="1759">
                  <c:v>1.3010153483298501</c:v>
                </c:pt>
                <c:pt idx="1760">
                  <c:v>1.30118963047761</c:v>
                </c:pt>
                <c:pt idx="1761">
                  <c:v>1.29869925359468</c:v>
                </c:pt>
                <c:pt idx="1762">
                  <c:v>1.29914336343313</c:v>
                </c:pt>
                <c:pt idx="1763">
                  <c:v>1.2971784870363301</c:v>
                </c:pt>
                <c:pt idx="1764">
                  <c:v>1.2970705559600499</c:v>
                </c:pt>
                <c:pt idx="1765">
                  <c:v>1.29666714144544</c:v>
                </c:pt>
                <c:pt idx="1766">
                  <c:v>1.2970042048885699</c:v>
                </c:pt>
                <c:pt idx="1767">
                  <c:v>1.29689981253611</c:v>
                </c:pt>
                <c:pt idx="1768">
                  <c:v>1.2970572857457601</c:v>
                </c:pt>
                <c:pt idx="1769">
                  <c:v>1.29594966519249</c:v>
                </c:pt>
                <c:pt idx="1770">
                  <c:v>1.2914139059460299</c:v>
                </c:pt>
                <c:pt idx="1771">
                  <c:v>1.2909892590885499</c:v>
                </c:pt>
                <c:pt idx="1772">
                  <c:v>1.2877486727573999</c:v>
                </c:pt>
                <c:pt idx="1773">
                  <c:v>1.2867047492327599</c:v>
                </c:pt>
                <c:pt idx="1774">
                  <c:v>1.2823105389387901</c:v>
                </c:pt>
                <c:pt idx="1775">
                  <c:v>1.2808065813185501</c:v>
                </c:pt>
                <c:pt idx="1776">
                  <c:v>1.28239104490552</c:v>
                </c:pt>
                <c:pt idx="1777">
                  <c:v>1.2819318954908701</c:v>
                </c:pt>
                <c:pt idx="1778">
                  <c:v>1.2825370172627799</c:v>
                </c:pt>
                <c:pt idx="1779">
                  <c:v>1.2832836879871801</c:v>
                </c:pt>
                <c:pt idx="1780">
                  <c:v>1.2834172748110999</c:v>
                </c:pt>
                <c:pt idx="1781">
                  <c:v>1.28510966947435</c:v>
                </c:pt>
                <c:pt idx="1782">
                  <c:v>1.28723644248556</c:v>
                </c:pt>
                <c:pt idx="1783">
                  <c:v>1.28907392482512</c:v>
                </c:pt>
                <c:pt idx="1784">
                  <c:v>1.2895206887064301</c:v>
                </c:pt>
                <c:pt idx="1785">
                  <c:v>1.2893950640110901</c:v>
                </c:pt>
                <c:pt idx="1786">
                  <c:v>1.28935082996344</c:v>
                </c:pt>
                <c:pt idx="1787">
                  <c:v>1.2892977491062501</c:v>
                </c:pt>
                <c:pt idx="1788">
                  <c:v>1.28876340181059</c:v>
                </c:pt>
                <c:pt idx="1789">
                  <c:v>1.28934729123962</c:v>
                </c:pt>
                <c:pt idx="1790">
                  <c:v>1.29061415436444</c:v>
                </c:pt>
                <c:pt idx="1791">
                  <c:v>1.29128297316497</c:v>
                </c:pt>
                <c:pt idx="1792">
                  <c:v>1.29098748972664</c:v>
                </c:pt>
                <c:pt idx="1793">
                  <c:v>1.29067165862639</c:v>
                </c:pt>
                <c:pt idx="1794">
                  <c:v>1.29019658495458</c:v>
                </c:pt>
                <c:pt idx="1795">
                  <c:v>1.2898524440638399</c:v>
                </c:pt>
                <c:pt idx="1796">
                  <c:v>1.29018508410219</c:v>
                </c:pt>
                <c:pt idx="1797">
                  <c:v>1.2895401516874001</c:v>
                </c:pt>
                <c:pt idx="1798">
                  <c:v>1.2884449166674801</c:v>
                </c:pt>
                <c:pt idx="1799">
                  <c:v>1.28818216642441</c:v>
                </c:pt>
                <c:pt idx="1800">
                  <c:v>1.2874222254857099</c:v>
                </c:pt>
                <c:pt idx="1801">
                  <c:v>1.2881343936529499</c:v>
                </c:pt>
                <c:pt idx="1802">
                  <c:v>1.28776990510027</c:v>
                </c:pt>
                <c:pt idx="1803">
                  <c:v>1.28709135480926</c:v>
                </c:pt>
                <c:pt idx="1804">
                  <c:v>1.2860288529846</c:v>
                </c:pt>
                <c:pt idx="1805">
                  <c:v>1.28593153807976</c:v>
                </c:pt>
                <c:pt idx="1806">
                  <c:v>1.2862172900276101</c:v>
                </c:pt>
                <c:pt idx="1807">
                  <c:v>1.2865331211278599</c:v>
                </c:pt>
                <c:pt idx="1808">
                  <c:v>1.2870002326710901</c:v>
                </c:pt>
                <c:pt idx="1809">
                  <c:v>1.28734525824279</c:v>
                </c:pt>
                <c:pt idx="1810">
                  <c:v>1.2869922705425101</c:v>
                </c:pt>
                <c:pt idx="1811">
                  <c:v>1.28660478028506</c:v>
                </c:pt>
                <c:pt idx="1812">
                  <c:v>1.2864039577087101</c:v>
                </c:pt>
                <c:pt idx="1813">
                  <c:v>1.2868330279709601</c:v>
                </c:pt>
                <c:pt idx="1814">
                  <c:v>1.28738064548092</c:v>
                </c:pt>
                <c:pt idx="1815">
                  <c:v>1.2881494332291501</c:v>
                </c:pt>
                <c:pt idx="1816">
                  <c:v>1.2894587610397099</c:v>
                </c:pt>
                <c:pt idx="1817">
                  <c:v>1.2894552223158999</c:v>
                </c:pt>
                <c:pt idx="1818">
                  <c:v>1.2896772772351199</c:v>
                </c:pt>
                <c:pt idx="1819">
                  <c:v>1.28880232777252</c:v>
                </c:pt>
                <c:pt idx="1820">
                  <c:v>1.2880715813052801</c:v>
                </c:pt>
                <c:pt idx="1821">
                  <c:v>1.2881025451386301</c:v>
                </c:pt>
                <c:pt idx="1822">
                  <c:v>1.28770355402879</c:v>
                </c:pt>
                <c:pt idx="1823">
                  <c:v>1.2876009310382299</c:v>
                </c:pt>
                <c:pt idx="1824">
                  <c:v>1.28764074168112</c:v>
                </c:pt>
                <c:pt idx="1825">
                  <c:v>1.28770001530498</c:v>
                </c:pt>
                <c:pt idx="1826">
                  <c:v>1.2880069995957</c:v>
                </c:pt>
                <c:pt idx="1827">
                  <c:v>1.28790172256228</c:v>
                </c:pt>
                <c:pt idx="1828">
                  <c:v>1.28800346087189</c:v>
                </c:pt>
                <c:pt idx="1829">
                  <c:v>1.2876265867858701</c:v>
                </c:pt>
                <c:pt idx="1830">
                  <c:v>1.2874124939952301</c:v>
                </c:pt>
                <c:pt idx="1831">
                  <c:v>1.2880901596052901</c:v>
                </c:pt>
                <c:pt idx="1832">
                  <c:v>1.2881538566339099</c:v>
                </c:pt>
                <c:pt idx="1833">
                  <c:v>1.2882803660102</c:v>
                </c:pt>
                <c:pt idx="1834">
                  <c:v>1.2885731954056701</c:v>
                </c:pt>
                <c:pt idx="1835">
                  <c:v>1.2886200834961901</c:v>
                </c:pt>
                <c:pt idx="1836">
                  <c:v>1.28886779416305</c:v>
                </c:pt>
                <c:pt idx="1837">
                  <c:v>1.2887023588248301</c:v>
                </c:pt>
                <c:pt idx="1838">
                  <c:v>1.28792118554325</c:v>
                </c:pt>
                <c:pt idx="1839">
                  <c:v>1.2882555949435199</c:v>
                </c:pt>
                <c:pt idx="1840">
                  <c:v>1.2881458945053399</c:v>
                </c:pt>
                <c:pt idx="1841">
                  <c:v>1.28890760480594</c:v>
                </c:pt>
                <c:pt idx="1842">
                  <c:v>1.2892437835681101</c:v>
                </c:pt>
                <c:pt idx="1843">
                  <c:v>1.2895410363683499</c:v>
                </c:pt>
                <c:pt idx="1844">
                  <c:v>1.2902558585784401</c:v>
                </c:pt>
                <c:pt idx="1845">
                  <c:v>1.2910741884600401</c:v>
                </c:pt>
                <c:pt idx="1846">
                  <c:v>1.29200044941792</c:v>
                </c:pt>
                <c:pt idx="1847">
                  <c:v>1.29140328977459</c:v>
                </c:pt>
                <c:pt idx="1848">
                  <c:v>1.2930894916711699</c:v>
                </c:pt>
                <c:pt idx="1849">
                  <c:v>1.2937636185574199</c:v>
                </c:pt>
                <c:pt idx="1850">
                  <c:v>1.2946341446152601</c:v>
                </c:pt>
                <c:pt idx="1851">
                  <c:v>1.29569576175896</c:v>
                </c:pt>
                <c:pt idx="1852">
                  <c:v>1.29614783372598</c:v>
                </c:pt>
                <c:pt idx="1853">
                  <c:v>1.29628053586895</c:v>
                </c:pt>
                <c:pt idx="1854">
                  <c:v>1.29626991969751</c:v>
                </c:pt>
                <c:pt idx="1855">
                  <c:v>1.2964848971691101</c:v>
                </c:pt>
                <c:pt idx="1856">
                  <c:v>1.2967157988978599</c:v>
                </c:pt>
                <c:pt idx="1857">
                  <c:v>1.2968564631694099</c:v>
                </c:pt>
                <c:pt idx="1858">
                  <c:v>1.2978490751987699</c:v>
                </c:pt>
                <c:pt idx="1859">
                  <c:v>1.29909647534261</c:v>
                </c:pt>
                <c:pt idx="1860">
                  <c:v>1.3003757240007701</c:v>
                </c:pt>
                <c:pt idx="1861">
                  <c:v>1.30185491055433</c:v>
                </c:pt>
                <c:pt idx="1862">
                  <c:v>1.3031969715601599</c:v>
                </c:pt>
                <c:pt idx="1863">
                  <c:v>1.3027714400217301</c:v>
                </c:pt>
                <c:pt idx="1864">
                  <c:v>1.3026520080930599</c:v>
                </c:pt>
                <c:pt idx="1865">
                  <c:v>1.30257238680728</c:v>
                </c:pt>
                <c:pt idx="1866">
                  <c:v>1.3026210442596999</c:v>
                </c:pt>
                <c:pt idx="1867">
                  <c:v>1.3023237914594701</c:v>
                </c:pt>
                <c:pt idx="1868">
                  <c:v>1.30285902343608</c:v>
                </c:pt>
                <c:pt idx="1869">
                  <c:v>1.3033057873173901</c:v>
                </c:pt>
                <c:pt idx="1870">
                  <c:v>1.30388436866071</c:v>
                </c:pt>
                <c:pt idx="1871">
                  <c:v>1.3052228909427199</c:v>
                </c:pt>
                <c:pt idx="1872">
                  <c:v>1.30546175480006</c:v>
                </c:pt>
                <c:pt idx="1873">
                  <c:v>1.3059810625195201</c:v>
                </c:pt>
                <c:pt idx="1874">
                  <c:v>1.3070179085965301</c:v>
                </c:pt>
                <c:pt idx="1875">
                  <c:v>1.30810252744501</c:v>
                </c:pt>
                <c:pt idx="1876">
                  <c:v>1.3086926096407201</c:v>
                </c:pt>
                <c:pt idx="1877">
                  <c:v>1.30901817223146</c:v>
                </c:pt>
                <c:pt idx="1878">
                  <c:v>1.3105318613421799</c:v>
                </c:pt>
                <c:pt idx="1879">
                  <c:v>1.3114696231524501</c:v>
                </c:pt>
                <c:pt idx="1880">
                  <c:v>1.3121012853529599</c:v>
                </c:pt>
                <c:pt idx="1881">
                  <c:v>1.3129019216155</c:v>
                </c:pt>
                <c:pt idx="1882">
                  <c:v>1.3137184821351999</c:v>
                </c:pt>
                <c:pt idx="1883">
                  <c:v>1.3132664101681699</c:v>
                </c:pt>
                <c:pt idx="1884">
                  <c:v>1.3132628714443599</c:v>
                </c:pt>
                <c:pt idx="1885">
                  <c:v>1.3129541177917301</c:v>
                </c:pt>
                <c:pt idx="1886">
                  <c:v>1.3130744344013501</c:v>
                </c:pt>
                <c:pt idx="1887">
                  <c:v>1.3143572217833199</c:v>
                </c:pt>
                <c:pt idx="1888">
                  <c:v>1.31479867757891</c:v>
                </c:pt>
                <c:pt idx="1889">
                  <c:v>1.3148163711979699</c:v>
                </c:pt>
                <c:pt idx="1890">
                  <c:v>1.3153401023222</c:v>
                </c:pt>
                <c:pt idx="1891">
                  <c:v>1.31514104910776</c:v>
                </c:pt>
                <c:pt idx="1892">
                  <c:v>1.3151003537839101</c:v>
                </c:pt>
                <c:pt idx="1893">
                  <c:v>1.3161000432609</c:v>
                </c:pt>
                <c:pt idx="1894">
                  <c:v>1.3151897065601701</c:v>
                </c:pt>
                <c:pt idx="1895">
                  <c:v>1.31502427122195</c:v>
                </c:pt>
                <c:pt idx="1896">
                  <c:v>1.3149234175933</c:v>
                </c:pt>
                <c:pt idx="1897">
                  <c:v>1.3152551729507</c:v>
                </c:pt>
                <c:pt idx="1898">
                  <c:v>1.3155789661795301</c:v>
                </c:pt>
                <c:pt idx="1899">
                  <c:v>1.3159726492036501</c:v>
                </c:pt>
                <c:pt idx="1900">
                  <c:v>1.3157205151320299</c:v>
                </c:pt>
                <c:pt idx="1901">
                  <c:v>1.3163300603087</c:v>
                </c:pt>
                <c:pt idx="1902">
                  <c:v>1.31654769182316</c:v>
                </c:pt>
                <c:pt idx="1903">
                  <c:v>1.31730674808091</c:v>
                </c:pt>
                <c:pt idx="1904">
                  <c:v>1.3174651059715099</c:v>
                </c:pt>
                <c:pt idx="1905">
                  <c:v>1.3183179384102801</c:v>
                </c:pt>
                <c:pt idx="1906">
                  <c:v>1.3186718107915201</c:v>
                </c:pt>
                <c:pt idx="1907">
                  <c:v>1.3204650590834199</c:v>
                </c:pt>
                <c:pt idx="1908">
                  <c:v>1.32277938445669</c:v>
                </c:pt>
                <c:pt idx="1909">
                  <c:v>1.32496543109176</c:v>
                </c:pt>
                <c:pt idx="1910">
                  <c:v>1.3279459212227001</c:v>
                </c:pt>
                <c:pt idx="1911">
                  <c:v>1.3291207775284</c:v>
                </c:pt>
                <c:pt idx="1912">
                  <c:v>1.3307432823963501</c:v>
                </c:pt>
                <c:pt idx="1913">
                  <c:v>1.33145545056359</c:v>
                </c:pt>
                <c:pt idx="1914">
                  <c:v>1.33136167438256</c:v>
                </c:pt>
                <c:pt idx="1915">
                  <c:v>1.33149791524933</c:v>
                </c:pt>
                <c:pt idx="1916">
                  <c:v>1.33352648867476</c:v>
                </c:pt>
                <c:pt idx="1917">
                  <c:v>1.3359398983147699</c:v>
                </c:pt>
                <c:pt idx="1918">
                  <c:v>1.33564264551453</c:v>
                </c:pt>
                <c:pt idx="1919">
                  <c:v>1.33534185399049</c:v>
                </c:pt>
                <c:pt idx="1920">
                  <c:v>1.3333699001460599</c:v>
                </c:pt>
                <c:pt idx="1921">
                  <c:v>1.33203491658786</c:v>
                </c:pt>
                <c:pt idx="1922">
                  <c:v>1.33319650267926</c:v>
                </c:pt>
                <c:pt idx="1923">
                  <c:v>1.3343430491944499</c:v>
                </c:pt>
                <c:pt idx="1924">
                  <c:v>1.33427846748488</c:v>
                </c:pt>
                <c:pt idx="1925">
                  <c:v>1.3352241914237299</c:v>
                </c:pt>
                <c:pt idx="1926">
                  <c:v>1.33591512724808</c:v>
                </c:pt>
                <c:pt idx="1927">
                  <c:v>1.33584789149565</c:v>
                </c:pt>
                <c:pt idx="1928">
                  <c:v>1.3378800036448899</c:v>
                </c:pt>
                <c:pt idx="1929">
                  <c:v>1.33746154955408</c:v>
                </c:pt>
                <c:pt idx="1930">
                  <c:v>1.33728638272537</c:v>
                </c:pt>
                <c:pt idx="1931">
                  <c:v>1.33790831343538</c:v>
                </c:pt>
                <c:pt idx="1932">
                  <c:v>1.33777295724956</c:v>
                </c:pt>
                <c:pt idx="1933">
                  <c:v>1.3387868016218001</c:v>
                </c:pt>
                <c:pt idx="1934">
                  <c:v>1.3390672454839201</c:v>
                </c:pt>
                <c:pt idx="1935">
                  <c:v>1.34022706221342</c:v>
                </c:pt>
                <c:pt idx="1936">
                  <c:v>1.3419380351766801</c:v>
                </c:pt>
                <c:pt idx="1937">
                  <c:v>1.3424599969390001</c:v>
                </c:pt>
                <c:pt idx="1938">
                  <c:v>1.34280059910594</c:v>
                </c:pt>
                <c:pt idx="1939">
                  <c:v>1.3426900139868101</c:v>
                </c:pt>
                <c:pt idx="1940">
                  <c:v>1.34294568678225</c:v>
                </c:pt>
                <c:pt idx="1941">
                  <c:v>1.3424962688580799</c:v>
                </c:pt>
                <c:pt idx="1942">
                  <c:v>1.34342429917787</c:v>
                </c:pt>
                <c:pt idx="1943">
                  <c:v>1.3434968430160199</c:v>
                </c:pt>
                <c:pt idx="1944">
                  <c:v>1.34365785494948</c:v>
                </c:pt>
                <c:pt idx="1945">
                  <c:v>1.34429394055475</c:v>
                </c:pt>
                <c:pt idx="1946">
                  <c:v>1.34525116534599</c:v>
                </c:pt>
                <c:pt idx="1947">
                  <c:v>1.3452449725793101</c:v>
                </c:pt>
                <c:pt idx="1948">
                  <c:v>1.34539182961753</c:v>
                </c:pt>
                <c:pt idx="1949">
                  <c:v>1.3453785594032299</c:v>
                </c:pt>
                <c:pt idx="1950">
                  <c:v>1.3452847832221999</c:v>
                </c:pt>
                <c:pt idx="1951">
                  <c:v>1.34486632913139</c:v>
                </c:pt>
                <c:pt idx="1952">
                  <c:v>1.34419574096896</c:v>
                </c:pt>
                <c:pt idx="1953">
                  <c:v>1.3440108426497599</c:v>
                </c:pt>
                <c:pt idx="1954">
                  <c:v>1.3426272016391401</c:v>
                </c:pt>
                <c:pt idx="1955">
                  <c:v>1.34225917436265</c:v>
                </c:pt>
                <c:pt idx="1956">
                  <c:v>1.34314385531574</c:v>
                </c:pt>
                <c:pt idx="1957">
                  <c:v>1.3435083438684099</c:v>
                </c:pt>
                <c:pt idx="1958">
                  <c:v>1.34185399048614</c:v>
                </c:pt>
                <c:pt idx="1959">
                  <c:v>1.3418132951623001</c:v>
                </c:pt>
                <c:pt idx="1960">
                  <c:v>1.3403456094611299</c:v>
                </c:pt>
                <c:pt idx="1961">
                  <c:v>1.33758098148274</c:v>
                </c:pt>
                <c:pt idx="1962">
                  <c:v>1.32333673345713</c:v>
                </c:pt>
                <c:pt idx="1963">
                  <c:v>1.3265958980882899</c:v>
                </c:pt>
                <c:pt idx="1964">
                  <c:v>1.32640215295957</c:v>
                </c:pt>
                <c:pt idx="1965">
                  <c:v>1.32870497748045</c:v>
                </c:pt>
                <c:pt idx="1966">
                  <c:v>1.33714129504906</c:v>
                </c:pt>
                <c:pt idx="1967">
                  <c:v>1.34124621467137</c:v>
                </c:pt>
                <c:pt idx="1968">
                  <c:v>1.34176463770988</c:v>
                </c:pt>
                <c:pt idx="1969">
                  <c:v>1.3429748812536999</c:v>
                </c:pt>
                <c:pt idx="1970">
                  <c:v>1.34421874267374</c:v>
                </c:pt>
                <c:pt idx="1971">
                  <c:v>1.3447504359265401</c:v>
                </c:pt>
                <c:pt idx="1972">
                  <c:v>1.3446947010265</c:v>
                </c:pt>
                <c:pt idx="1973">
                  <c:v>1.3452830138603</c:v>
                </c:pt>
                <c:pt idx="1974">
                  <c:v>1.345024687022</c:v>
                </c:pt>
                <c:pt idx="1975">
                  <c:v>1.34470620187889</c:v>
                </c:pt>
                <c:pt idx="1976">
                  <c:v>1.34289879869173</c:v>
                </c:pt>
                <c:pt idx="1977">
                  <c:v>1.33973960300827</c:v>
                </c:pt>
                <c:pt idx="1978">
                  <c:v>1.33824714624042</c:v>
                </c:pt>
                <c:pt idx="1979">
                  <c:v>1.3386779858645701</c:v>
                </c:pt>
                <c:pt idx="1980">
                  <c:v>1.33513483864746</c:v>
                </c:pt>
                <c:pt idx="1981">
                  <c:v>1.3335105644176</c:v>
                </c:pt>
                <c:pt idx="1982">
                  <c:v>1.33364680528438</c:v>
                </c:pt>
                <c:pt idx="1983">
                  <c:v>1.3320623416974</c:v>
                </c:pt>
                <c:pt idx="1984">
                  <c:v>1.3296604329097801</c:v>
                </c:pt>
                <c:pt idx="1985">
                  <c:v>1.3259376954591999</c:v>
                </c:pt>
                <c:pt idx="1986">
                  <c:v>1.32499993364893</c:v>
                </c:pt>
                <c:pt idx="1987">
                  <c:v>1.3284369191516601</c:v>
                </c:pt>
                <c:pt idx="1988">
                  <c:v>1.3287881374900401</c:v>
                </c:pt>
                <c:pt idx="1989">
                  <c:v>1.3286554353470701</c:v>
                </c:pt>
                <c:pt idx="1990">
                  <c:v>1.32815116720382</c:v>
                </c:pt>
                <c:pt idx="1991">
                  <c:v>1.32805739102279</c:v>
                </c:pt>
                <c:pt idx="1992">
                  <c:v>1.32940564479529</c:v>
                </c:pt>
                <c:pt idx="1993">
                  <c:v>1.3298559474004099</c:v>
                </c:pt>
                <c:pt idx="1994">
                  <c:v>1.3298355997384901</c:v>
                </c:pt>
                <c:pt idx="1995">
                  <c:v>1.3294277618191199</c:v>
                </c:pt>
                <c:pt idx="1996">
                  <c:v>1.3282776765801101</c:v>
                </c:pt>
                <c:pt idx="1997">
                  <c:v>1.3253989247587701</c:v>
                </c:pt>
                <c:pt idx="1998">
                  <c:v>1.3224582452707201</c:v>
                </c:pt>
                <c:pt idx="1999">
                  <c:v>1.32166645581771</c:v>
                </c:pt>
                <c:pt idx="2000">
                  <c:v>1.3136468229780001</c:v>
                </c:pt>
                <c:pt idx="2001">
                  <c:v>1.31116883162841</c:v>
                </c:pt>
                <c:pt idx="2002">
                  <c:v>1.30709752988231</c:v>
                </c:pt>
                <c:pt idx="2003">
                  <c:v>1.3049689875091901</c:v>
                </c:pt>
                <c:pt idx="2004">
                  <c:v>1.3040268022941499</c:v>
                </c:pt>
                <c:pt idx="2005">
                  <c:v>1.29878949105189</c:v>
                </c:pt>
                <c:pt idx="2006">
                  <c:v>1.2998006813812699</c:v>
                </c:pt>
                <c:pt idx="2007">
                  <c:v>1.29927252685228</c:v>
                </c:pt>
                <c:pt idx="2008">
                  <c:v>1.30271658980264</c:v>
                </c:pt>
                <c:pt idx="2009">
                  <c:v>1.30401353207986</c:v>
                </c:pt>
                <c:pt idx="2010">
                  <c:v>1.3054484845857599</c:v>
                </c:pt>
                <c:pt idx="2011">
                  <c:v>1.30331198008406</c:v>
                </c:pt>
                <c:pt idx="2012">
                  <c:v>1.30162577818748</c:v>
                </c:pt>
                <c:pt idx="2013">
                  <c:v>1.3020389241925701</c:v>
                </c:pt>
                <c:pt idx="2014">
                  <c:v>1.30226363315466</c:v>
                </c:pt>
                <c:pt idx="2015">
                  <c:v>1.2992274081236701</c:v>
                </c:pt>
                <c:pt idx="2016">
                  <c:v>1.29799947096079</c:v>
                </c:pt>
                <c:pt idx="2017">
                  <c:v>1.29688919636467</c:v>
                </c:pt>
                <c:pt idx="2018">
                  <c:v>1.2970130516981</c:v>
                </c:pt>
                <c:pt idx="2019">
                  <c:v>1.2974872406889499</c:v>
                </c:pt>
                <c:pt idx="2020">
                  <c:v>1.2971625627791701</c:v>
                </c:pt>
                <c:pt idx="2021">
                  <c:v>1.2958850834829201</c:v>
                </c:pt>
                <c:pt idx="2022">
                  <c:v>1.29449348034372</c:v>
                </c:pt>
                <c:pt idx="2023">
                  <c:v>1.2945067505580099</c:v>
                </c:pt>
                <c:pt idx="2024">
                  <c:v>1.2953135795872299</c:v>
                </c:pt>
                <c:pt idx="2025">
                  <c:v>1.29736427003648</c:v>
                </c:pt>
                <c:pt idx="2026">
                  <c:v>1.2985807063469701</c:v>
                </c:pt>
                <c:pt idx="2027">
                  <c:v>1.3015611964779099</c:v>
                </c:pt>
                <c:pt idx="2028">
                  <c:v>1.3005084261437401</c:v>
                </c:pt>
                <c:pt idx="2029">
                  <c:v>1.2992539485522601</c:v>
                </c:pt>
                <c:pt idx="2030">
                  <c:v>1.29968832690023</c:v>
                </c:pt>
                <c:pt idx="2031">
                  <c:v>1.3010896615299099</c:v>
                </c:pt>
                <c:pt idx="2032">
                  <c:v>1.3004119959198499</c:v>
                </c:pt>
                <c:pt idx="2033">
                  <c:v>1.2999873490623699</c:v>
                </c:pt>
                <c:pt idx="2034">
                  <c:v>1.30031556569597</c:v>
                </c:pt>
                <c:pt idx="2035">
                  <c:v>1.30224417017369</c:v>
                </c:pt>
                <c:pt idx="2036">
                  <c:v>1.30075702149155</c:v>
                </c:pt>
                <c:pt idx="2037">
                  <c:v>1.30013332141963</c:v>
                </c:pt>
                <c:pt idx="2038">
                  <c:v>1.2992627953617899</c:v>
                </c:pt>
                <c:pt idx="2039">
                  <c:v>1.2985347029374099</c:v>
                </c:pt>
                <c:pt idx="2040">
                  <c:v>1.2965521329215399</c:v>
                </c:pt>
                <c:pt idx="2041">
                  <c:v>1.2948022339963401</c:v>
                </c:pt>
                <c:pt idx="2042">
                  <c:v>1.29381581473365</c:v>
                </c:pt>
                <c:pt idx="2043">
                  <c:v>1.29274712014233</c:v>
                </c:pt>
                <c:pt idx="2044">
                  <c:v>1.29136436381266</c:v>
                </c:pt>
                <c:pt idx="2045">
                  <c:v>1.29153687659851</c:v>
                </c:pt>
                <c:pt idx="2046">
                  <c:v>1.28936233081583</c:v>
                </c:pt>
                <c:pt idx="2047">
                  <c:v>1.2877769825479</c:v>
                </c:pt>
                <c:pt idx="2048">
                  <c:v>1.2801988055037801</c:v>
                </c:pt>
                <c:pt idx="2049">
                  <c:v>1.27793756098769</c:v>
                </c:pt>
                <c:pt idx="2050">
                  <c:v>1.27598241608138</c:v>
                </c:pt>
                <c:pt idx="2051">
                  <c:v>1.27404319543222</c:v>
                </c:pt>
                <c:pt idx="2052">
                  <c:v>1.27133961043959</c:v>
                </c:pt>
                <c:pt idx="2053">
                  <c:v>1.2713183780967099</c:v>
                </c:pt>
                <c:pt idx="2054">
                  <c:v>1.2710529738107901</c:v>
                </c:pt>
                <c:pt idx="2055">
                  <c:v>1.27248881099765</c:v>
                </c:pt>
                <c:pt idx="2056">
                  <c:v>1.27041246480076</c:v>
                </c:pt>
                <c:pt idx="2057">
                  <c:v>1.2681866075228001</c:v>
                </c:pt>
                <c:pt idx="2058">
                  <c:v>1.2638932508574801</c:v>
                </c:pt>
                <c:pt idx="2059">
                  <c:v>1.2599006857162101</c:v>
                </c:pt>
                <c:pt idx="2060">
                  <c:v>1.2507362757231999</c:v>
                </c:pt>
                <c:pt idx="2061">
                  <c:v>1.25239328314833</c:v>
                </c:pt>
                <c:pt idx="2062">
                  <c:v>1.25047352548014</c:v>
                </c:pt>
                <c:pt idx="2063">
                  <c:v>1.2470347706155001</c:v>
                </c:pt>
                <c:pt idx="2064">
                  <c:v>1.24445857968012</c:v>
                </c:pt>
                <c:pt idx="2065">
                  <c:v>1.24237073263084</c:v>
                </c:pt>
                <c:pt idx="2066">
                  <c:v>1.2407093018009401</c:v>
                </c:pt>
                <c:pt idx="2067">
                  <c:v>1.23812249469413</c:v>
                </c:pt>
                <c:pt idx="2068">
                  <c:v>1.2377544674176399</c:v>
                </c:pt>
                <c:pt idx="2069">
                  <c:v>1.2390186764996001</c:v>
                </c:pt>
                <c:pt idx="2070">
                  <c:v>1.2408490813915301</c:v>
                </c:pt>
                <c:pt idx="2071">
                  <c:v>1.2415364784920799</c:v>
                </c:pt>
                <c:pt idx="2072">
                  <c:v>1.24285022970741</c:v>
                </c:pt>
                <c:pt idx="2073">
                  <c:v>1.24573252025256</c:v>
                </c:pt>
                <c:pt idx="2074">
                  <c:v>1.25029481992762</c:v>
                </c:pt>
                <c:pt idx="2075">
                  <c:v>1.2501046135227001</c:v>
                </c:pt>
                <c:pt idx="2076">
                  <c:v>1.2508813633995099</c:v>
                </c:pt>
                <c:pt idx="2077">
                  <c:v>1.2517793145668901</c:v>
                </c:pt>
                <c:pt idx="2078">
                  <c:v>1.2511733081140299</c:v>
                </c:pt>
                <c:pt idx="2079">
                  <c:v>1.25044167696583</c:v>
                </c:pt>
                <c:pt idx="2080">
                  <c:v>1.2508415527566199</c:v>
                </c:pt>
                <c:pt idx="2081">
                  <c:v>1.24302185781231</c:v>
                </c:pt>
                <c:pt idx="2082">
                  <c:v>1.2430944016504599</c:v>
                </c:pt>
                <c:pt idx="2083">
                  <c:v>1.2442949137038</c:v>
                </c:pt>
                <c:pt idx="2084">
                  <c:v>1.24667205142473</c:v>
                </c:pt>
                <c:pt idx="2085">
                  <c:v>1.24642611011978</c:v>
                </c:pt>
                <c:pt idx="2086">
                  <c:v>1.24452139202779</c:v>
                </c:pt>
                <c:pt idx="2087">
                  <c:v>1.24139758358244</c:v>
                </c:pt>
                <c:pt idx="2088">
                  <c:v>1.23941943697135</c:v>
                </c:pt>
                <c:pt idx="2089">
                  <c:v>1.2378738993463101</c:v>
                </c:pt>
                <c:pt idx="2090">
                  <c:v>1.23619035149259</c:v>
                </c:pt>
                <c:pt idx="2091">
                  <c:v>1.2375748771841699</c:v>
                </c:pt>
                <c:pt idx="2092">
                  <c:v>1.2373245124744401</c:v>
                </c:pt>
                <c:pt idx="2093">
                  <c:v>1.23730681885538</c:v>
                </c:pt>
                <c:pt idx="2094">
                  <c:v>1.2372555073600999</c:v>
                </c:pt>
                <c:pt idx="2095">
                  <c:v>1.23537202161099</c:v>
                </c:pt>
                <c:pt idx="2096">
                  <c:v>1.2359638731686</c:v>
                </c:pt>
                <c:pt idx="2097">
                  <c:v>1.23451476576745</c:v>
                </c:pt>
                <c:pt idx="2098">
                  <c:v>1.2326808221517001</c:v>
                </c:pt>
                <c:pt idx="2099">
                  <c:v>1.23100523642656</c:v>
                </c:pt>
                <c:pt idx="2100">
                  <c:v>1.22957205328256</c:v>
                </c:pt>
                <c:pt idx="2101">
                  <c:v>1.2307646032073201</c:v>
                </c:pt>
                <c:pt idx="2102">
                  <c:v>1.23178464034623</c:v>
                </c:pt>
                <c:pt idx="2103">
                  <c:v>1.2323517208371599</c:v>
                </c:pt>
                <c:pt idx="2104">
                  <c:v>1.2321217037893499</c:v>
                </c:pt>
                <c:pt idx="2105">
                  <c:v>1.2305628959500201</c:v>
                </c:pt>
                <c:pt idx="2106">
                  <c:v>1.2307743346978099</c:v>
                </c:pt>
                <c:pt idx="2107">
                  <c:v>1.23134318455064</c:v>
                </c:pt>
                <c:pt idx="2108">
                  <c:v>1.2329391489899999</c:v>
                </c:pt>
                <c:pt idx="2109">
                  <c:v>1.23299930729481</c:v>
                </c:pt>
                <c:pt idx="2110">
                  <c:v>1.2352446275537401</c:v>
                </c:pt>
                <c:pt idx="2111">
                  <c:v>1.23658314983576</c:v>
                </c:pt>
                <c:pt idx="2112">
                  <c:v>1.2385515649563701</c:v>
                </c:pt>
                <c:pt idx="2113">
                  <c:v>1.2385294479325399</c:v>
                </c:pt>
                <c:pt idx="2114">
                  <c:v>1.2397096123239599</c:v>
                </c:pt>
                <c:pt idx="2115">
                  <c:v>1.2425901335072</c:v>
                </c:pt>
                <c:pt idx="2116">
                  <c:v>1.24328283869347</c:v>
                </c:pt>
                <c:pt idx="2117">
                  <c:v>1.2447929890803799</c:v>
                </c:pt>
                <c:pt idx="2118">
                  <c:v>1.2453680316998901</c:v>
                </c:pt>
                <c:pt idx="2119">
                  <c:v>1.2477495928255899</c:v>
                </c:pt>
                <c:pt idx="2120">
                  <c:v>1.2479902260448299</c:v>
                </c:pt>
                <c:pt idx="2121">
                  <c:v>1.2482467835212201</c:v>
                </c:pt>
                <c:pt idx="2122">
                  <c:v>1.24879440103118</c:v>
                </c:pt>
                <c:pt idx="2123">
                  <c:v>1.24855376781195</c:v>
                </c:pt>
                <c:pt idx="2124">
                  <c:v>1.24979232114626</c:v>
                </c:pt>
                <c:pt idx="2125">
                  <c:v>1.25047264079919</c:v>
                </c:pt>
                <c:pt idx="2126">
                  <c:v>1.2523959371911899</c:v>
                </c:pt>
                <c:pt idx="2127">
                  <c:v>1.2526489559437699</c:v>
                </c:pt>
                <c:pt idx="2128">
                  <c:v>1.2528250074534399</c:v>
                </c:pt>
                <c:pt idx="2129">
                  <c:v>1.2539529756686201</c:v>
                </c:pt>
                <c:pt idx="2130">
                  <c:v>1.2555737111746701</c:v>
                </c:pt>
                <c:pt idx="2131">
                  <c:v>1.26025809682125</c:v>
                </c:pt>
                <c:pt idx="2132">
                  <c:v>1.2672824635887401</c:v>
                </c:pt>
                <c:pt idx="2133">
                  <c:v>1.2698896183574799</c:v>
                </c:pt>
                <c:pt idx="2134">
                  <c:v>1.2783108963498899</c:v>
                </c:pt>
                <c:pt idx="2135">
                  <c:v>1.28041643701824</c:v>
                </c:pt>
                <c:pt idx="2136">
                  <c:v>1.2794211709460199</c:v>
                </c:pt>
                <c:pt idx="2137">
                  <c:v>1.2735698911223201</c:v>
                </c:pt>
                <c:pt idx="2138">
                  <c:v>1.26872272418037</c:v>
                </c:pt>
                <c:pt idx="2139">
                  <c:v>1.2666914967120799</c:v>
                </c:pt>
                <c:pt idx="2140">
                  <c:v>1.2675133653174999</c:v>
                </c:pt>
                <c:pt idx="2141">
                  <c:v>1.26710198867431</c:v>
                </c:pt>
                <c:pt idx="2142">
                  <c:v>1.26922522296172</c:v>
                </c:pt>
                <c:pt idx="2143">
                  <c:v>1.2687678429089699</c:v>
                </c:pt>
                <c:pt idx="2144">
                  <c:v>1.2702001413720201</c:v>
                </c:pt>
                <c:pt idx="2145">
                  <c:v>1.2718951900781299</c:v>
                </c:pt>
                <c:pt idx="2146">
                  <c:v>1.27265955442159</c:v>
                </c:pt>
                <c:pt idx="2147">
                  <c:v>1.27102377933934</c:v>
                </c:pt>
                <c:pt idx="2148">
                  <c:v>1.2675558300032499</c:v>
                </c:pt>
                <c:pt idx="2149">
                  <c:v>1.2678760845082599</c:v>
                </c:pt>
                <c:pt idx="2150">
                  <c:v>1.2684130858467899</c:v>
                </c:pt>
                <c:pt idx="2151">
                  <c:v>1.2675213274460799</c:v>
                </c:pt>
                <c:pt idx="2152">
                  <c:v>1.26698521078851</c:v>
                </c:pt>
                <c:pt idx="2153">
                  <c:v>1.2662615417688801</c:v>
                </c:pt>
                <c:pt idx="2154">
                  <c:v>1.2668861265217599</c:v>
                </c:pt>
                <c:pt idx="2155">
                  <c:v>1.26635443326896</c:v>
                </c:pt>
                <c:pt idx="2156">
                  <c:v>1.26699228823613</c:v>
                </c:pt>
                <c:pt idx="2157">
                  <c:v>1.2655343340254499</c:v>
                </c:pt>
                <c:pt idx="2158">
                  <c:v>1.26349514442859</c:v>
                </c:pt>
                <c:pt idx="2159">
                  <c:v>1.2605305785548</c:v>
                </c:pt>
                <c:pt idx="2160">
                  <c:v>1.2616612008128401</c:v>
                </c:pt>
                <c:pt idx="2161">
                  <c:v>1.2624414894134699</c:v>
                </c:pt>
                <c:pt idx="2162">
                  <c:v>1.2623600987657799</c:v>
                </c:pt>
                <c:pt idx="2163">
                  <c:v>1.2638543248955401</c:v>
                </c:pt>
                <c:pt idx="2164">
                  <c:v>1.2670135205790101</c:v>
                </c:pt>
                <c:pt idx="2165">
                  <c:v>1.27093884996784</c:v>
                </c:pt>
                <c:pt idx="2166">
                  <c:v>1.2720146220067901</c:v>
                </c:pt>
                <c:pt idx="2167">
                  <c:v>1.2735106174984601</c:v>
                </c:pt>
                <c:pt idx="2168">
                  <c:v>1.2805624093754999</c:v>
                </c:pt>
                <c:pt idx="2169">
                  <c:v>1.27966711225097</c:v>
                </c:pt>
                <c:pt idx="2170">
                  <c:v>1.2815859852382101</c:v>
                </c:pt>
                <c:pt idx="2171">
                  <c:v>1.2821707593481999</c:v>
                </c:pt>
                <c:pt idx="2172">
                  <c:v>1.28068891875179</c:v>
                </c:pt>
                <c:pt idx="2173">
                  <c:v>1.2801298003894399</c:v>
                </c:pt>
                <c:pt idx="2174">
                  <c:v>1.2797131156605299</c:v>
                </c:pt>
                <c:pt idx="2175">
                  <c:v>1.28065264683271</c:v>
                </c:pt>
                <c:pt idx="2176">
                  <c:v>1.2827741117582101</c:v>
                </c:pt>
                <c:pt idx="2177">
                  <c:v>1.2858864193511601</c:v>
                </c:pt>
                <c:pt idx="2178">
                  <c:v>1.28920308824427</c:v>
                </c:pt>
                <c:pt idx="2179">
                  <c:v>1.2905442645691501</c:v>
                </c:pt>
                <c:pt idx="2180">
                  <c:v>1.2971997193792</c:v>
                </c:pt>
                <c:pt idx="2181">
                  <c:v>1.30230344379755</c:v>
                </c:pt>
                <c:pt idx="2182">
                  <c:v>1.3076769959065799</c:v>
                </c:pt>
                <c:pt idx="2183">
                  <c:v>1.3204243637595801</c:v>
                </c:pt>
                <c:pt idx="2184">
                  <c:v>1.31908407211565</c:v>
                </c:pt>
                <c:pt idx="2185">
                  <c:v>1.3178304792051301</c:v>
                </c:pt>
                <c:pt idx="2186">
                  <c:v>1.3143934937024</c:v>
                </c:pt>
                <c:pt idx="2187">
                  <c:v>1.3128072607535199</c:v>
                </c:pt>
                <c:pt idx="2188">
                  <c:v>1.3120667827957899</c:v>
                </c:pt>
                <c:pt idx="2189">
                  <c:v>1.3127285241486899</c:v>
                </c:pt>
                <c:pt idx="2190">
                  <c:v>1.3132115599490799</c:v>
                </c:pt>
                <c:pt idx="2191">
                  <c:v>1.3149296103599699</c:v>
                </c:pt>
                <c:pt idx="2192">
                  <c:v>1.3160283841036999</c:v>
                </c:pt>
                <c:pt idx="2193">
                  <c:v>1.31653619097077</c:v>
                </c:pt>
                <c:pt idx="2194">
                  <c:v>1.31699180166161</c:v>
                </c:pt>
                <c:pt idx="2195">
                  <c:v>1.3177331643002901</c:v>
                </c:pt>
                <c:pt idx="2196">
                  <c:v>1.3201713450069901</c:v>
                </c:pt>
                <c:pt idx="2197">
                  <c:v>1.3238383475575299</c:v>
                </c:pt>
                <c:pt idx="2198">
                  <c:v>1.32761858927006</c:v>
                </c:pt>
                <c:pt idx="2199">
                  <c:v>1.3381268296308</c:v>
                </c:pt>
                <c:pt idx="2200">
                  <c:v>1.33958743788434</c:v>
                </c:pt>
                <c:pt idx="2201">
                  <c:v>1.3366963005296599</c:v>
                </c:pt>
                <c:pt idx="2202">
                  <c:v>1.33460226071371</c:v>
                </c:pt>
                <c:pt idx="2203">
                  <c:v>1.3332938175841</c:v>
                </c:pt>
                <c:pt idx="2204">
                  <c:v>1.3358195817051499</c:v>
                </c:pt>
                <c:pt idx="2205">
                  <c:v>1.33567360934789</c:v>
                </c:pt>
                <c:pt idx="2206">
                  <c:v>1.3357019191383901</c:v>
                </c:pt>
                <c:pt idx="2207">
                  <c:v>1.33461287688514</c:v>
                </c:pt>
                <c:pt idx="2208">
                  <c:v>1.3385267054215899</c:v>
                </c:pt>
                <c:pt idx="2209">
                  <c:v>1.3387452216169999</c:v>
                </c:pt>
                <c:pt idx="2210">
                  <c:v>1.33779507427339</c:v>
                </c:pt>
                <c:pt idx="2211">
                  <c:v>1.3379145062020601</c:v>
                </c:pt>
                <c:pt idx="2212">
                  <c:v>1.33809586579744</c:v>
                </c:pt>
                <c:pt idx="2213">
                  <c:v>1.34005985751329</c:v>
                </c:pt>
                <c:pt idx="2214">
                  <c:v>1.3394335033985001</c:v>
                </c:pt>
                <c:pt idx="2215">
                  <c:v>1.3391415586839801</c:v>
                </c:pt>
                <c:pt idx="2216">
                  <c:v>1.3404968899041101</c:v>
                </c:pt>
                <c:pt idx="2217">
                  <c:v>1.3404500018136001</c:v>
                </c:pt>
                <c:pt idx="2218">
                  <c:v>1.33894958291716</c:v>
                </c:pt>
                <c:pt idx="2219">
                  <c:v>1.3332991256698099</c:v>
                </c:pt>
                <c:pt idx="2220">
                  <c:v>1.3316014229208399</c:v>
                </c:pt>
                <c:pt idx="2221">
                  <c:v>1.32873948003762</c:v>
                </c:pt>
                <c:pt idx="2222">
                  <c:v>1.3240895969482001</c:v>
                </c:pt>
                <c:pt idx="2223">
                  <c:v>1.3272036739030599</c:v>
                </c:pt>
                <c:pt idx="2224">
                  <c:v>1.3263809206166901</c:v>
                </c:pt>
                <c:pt idx="2225">
                  <c:v>1.3253060332586999</c:v>
                </c:pt>
                <c:pt idx="2226">
                  <c:v>1.32456732466287</c:v>
                </c:pt>
                <c:pt idx="2227">
                  <c:v>1.3248911178917</c:v>
                </c:pt>
                <c:pt idx="2228">
                  <c:v>1.3235455181620599</c:v>
                </c:pt>
                <c:pt idx="2229">
                  <c:v>1.3192557002205501</c:v>
                </c:pt>
                <c:pt idx="2230">
                  <c:v>1.3165114199040799</c:v>
                </c:pt>
                <c:pt idx="2231">
                  <c:v>1.3106132519898701</c:v>
                </c:pt>
                <c:pt idx="2232">
                  <c:v>1.31063006092798</c:v>
                </c:pt>
                <c:pt idx="2233">
                  <c:v>1.3138387987448099</c:v>
                </c:pt>
                <c:pt idx="2234">
                  <c:v>1.31796937411477</c:v>
                </c:pt>
                <c:pt idx="2235">
                  <c:v>1.31736513702381</c:v>
                </c:pt>
                <c:pt idx="2236">
                  <c:v>1.31861607589147</c:v>
                </c:pt>
                <c:pt idx="2237">
                  <c:v>1.32038101439287</c:v>
                </c:pt>
                <c:pt idx="2238">
                  <c:v>1.3208375097646701</c:v>
                </c:pt>
                <c:pt idx="2239">
                  <c:v>1.3211144149029801</c:v>
                </c:pt>
                <c:pt idx="2240">
                  <c:v>1.3228510436138901</c:v>
                </c:pt>
                <c:pt idx="2241">
                  <c:v>1.3238410016003901</c:v>
                </c:pt>
                <c:pt idx="2242">
                  <c:v>1.3252856855967701</c:v>
                </c:pt>
                <c:pt idx="2243">
                  <c:v>1.32747350159375</c:v>
                </c:pt>
                <c:pt idx="2244">
                  <c:v>1.3277362518368201</c:v>
                </c:pt>
                <c:pt idx="2245">
                  <c:v>1.33017708658638</c:v>
                </c:pt>
                <c:pt idx="2246">
                  <c:v>1.3303690623532001</c:v>
                </c:pt>
                <c:pt idx="2247">
                  <c:v>1.3302142431864099</c:v>
                </c:pt>
                <c:pt idx="2248">
                  <c:v>1.33195617998303</c:v>
                </c:pt>
                <c:pt idx="2249">
                  <c:v>1.3318500182686599</c:v>
                </c:pt>
                <c:pt idx="2250">
                  <c:v>1.33301956648864</c:v>
                </c:pt>
                <c:pt idx="2251">
                  <c:v>1.33765175595899</c:v>
                </c:pt>
                <c:pt idx="2252">
                  <c:v>1.3411949031760899</c:v>
                </c:pt>
                <c:pt idx="2253">
                  <c:v>1.34139926447626</c:v>
                </c:pt>
                <c:pt idx="2254">
                  <c:v>1.34048450437077</c:v>
                </c:pt>
                <c:pt idx="2255">
                  <c:v>1.33878591694084</c:v>
                </c:pt>
                <c:pt idx="2256">
                  <c:v>1.3416575913145601</c:v>
                </c:pt>
                <c:pt idx="2257">
                  <c:v>1.34318720468244</c:v>
                </c:pt>
                <c:pt idx="2258">
                  <c:v>1.3429129535869799</c:v>
                </c:pt>
                <c:pt idx="2259">
                  <c:v>1.3438737171020301</c:v>
                </c:pt>
                <c:pt idx="2260">
                  <c:v>1.3484121303913601</c:v>
                </c:pt>
                <c:pt idx="2261">
                  <c:v>1.3519605856941801</c:v>
                </c:pt>
                <c:pt idx="2262">
                  <c:v>1.3507335332122501</c:v>
                </c:pt>
                <c:pt idx="2263">
                  <c:v>1.3508432336504299</c:v>
                </c:pt>
                <c:pt idx="2264">
                  <c:v>1.3516509473606</c:v>
                </c:pt>
                <c:pt idx="2265">
                  <c:v>1.3509706277076801</c:v>
                </c:pt>
                <c:pt idx="2266">
                  <c:v>1.35062294809311</c:v>
                </c:pt>
                <c:pt idx="2267">
                  <c:v>1.35009390888317</c:v>
                </c:pt>
                <c:pt idx="2268">
                  <c:v>1.3509405485552699</c:v>
                </c:pt>
                <c:pt idx="2269">
                  <c:v>1.3527559138709999</c:v>
                </c:pt>
                <c:pt idx="2270">
                  <c:v>1.35191192824176</c:v>
                </c:pt>
                <c:pt idx="2271">
                  <c:v>1.35236400020878</c:v>
                </c:pt>
                <c:pt idx="2272">
                  <c:v>1.35797376213229</c:v>
                </c:pt>
                <c:pt idx="2273">
                  <c:v>1.3567714807170499</c:v>
                </c:pt>
                <c:pt idx="2274">
                  <c:v>1.36605886136253</c:v>
                </c:pt>
                <c:pt idx="2275">
                  <c:v>1.37086533298064</c:v>
                </c:pt>
                <c:pt idx="2276">
                  <c:v>1.3745066797835399</c:v>
                </c:pt>
                <c:pt idx="2277">
                  <c:v>1.37638220340408</c:v>
                </c:pt>
                <c:pt idx="2278">
                  <c:v>1.37827453596272</c:v>
                </c:pt>
                <c:pt idx="2279">
                  <c:v>1.37567711268447</c:v>
                </c:pt>
                <c:pt idx="2280">
                  <c:v>1.37667414811859</c:v>
                </c:pt>
                <c:pt idx="2281">
                  <c:v>1.37612829997054</c:v>
                </c:pt>
                <c:pt idx="2282">
                  <c:v>1.3772872320190801</c:v>
                </c:pt>
                <c:pt idx="2283">
                  <c:v>1.3801889855452001</c:v>
                </c:pt>
                <c:pt idx="2284">
                  <c:v>1.3819379997894501</c:v>
                </c:pt>
                <c:pt idx="2285">
                  <c:v>1.38189818914656</c:v>
                </c:pt>
                <c:pt idx="2286">
                  <c:v>1.37977053145439</c:v>
                </c:pt>
                <c:pt idx="2287">
                  <c:v>1.3797209893210201</c:v>
                </c:pt>
                <c:pt idx="2288">
                  <c:v>1.3799324280687999</c:v>
                </c:pt>
                <c:pt idx="2289">
                  <c:v>1.3804057323787</c:v>
                </c:pt>
                <c:pt idx="2290">
                  <c:v>1.38934808745248</c:v>
                </c:pt>
                <c:pt idx="2291">
                  <c:v>1.3951701728047301</c:v>
                </c:pt>
                <c:pt idx="2292">
                  <c:v>1.39551873710025</c:v>
                </c:pt>
                <c:pt idx="2293">
                  <c:v>1.3989919945220599</c:v>
                </c:pt>
                <c:pt idx="2294">
                  <c:v>1.4078255338386001</c:v>
                </c:pt>
                <c:pt idx="2295">
                  <c:v>1.4157407743258501</c:v>
                </c:pt>
                <c:pt idx="2296">
                  <c:v>1.41221709008972</c:v>
                </c:pt>
                <c:pt idx="2297">
                  <c:v>1.40980721917351</c:v>
                </c:pt>
                <c:pt idx="2298">
                  <c:v>1.4095170438208999</c:v>
                </c:pt>
                <c:pt idx="2299">
                  <c:v>1.41158631257017</c:v>
                </c:pt>
                <c:pt idx="2300">
                  <c:v>1.4139563728434801</c:v>
                </c:pt>
                <c:pt idx="2301">
                  <c:v>1.4177498847703101</c:v>
                </c:pt>
                <c:pt idx="2302">
                  <c:v>1.4165856446360501</c:v>
                </c:pt>
                <c:pt idx="2303">
                  <c:v>1.4194873981621601</c:v>
                </c:pt>
                <c:pt idx="2304">
                  <c:v>1.42589071890059</c:v>
                </c:pt>
                <c:pt idx="2305">
                  <c:v>1.4384531884343901</c:v>
                </c:pt>
                <c:pt idx="2306">
                  <c:v>1.4434817149717201</c:v>
                </c:pt>
                <c:pt idx="2307">
                  <c:v>1.4410665359698001</c:v>
                </c:pt>
                <c:pt idx="2308">
                  <c:v>1.4517605593306899</c:v>
                </c:pt>
                <c:pt idx="2309">
                  <c:v>1.45983238834663</c:v>
                </c:pt>
                <c:pt idx="2310">
                  <c:v>1.4661958984421699</c:v>
                </c:pt>
                <c:pt idx="2311">
                  <c:v>1.4593086572224001</c:v>
                </c:pt>
                <c:pt idx="2312">
                  <c:v>1.4571571131445</c:v>
                </c:pt>
                <c:pt idx="2313">
                  <c:v>1.44584027439264</c:v>
                </c:pt>
                <c:pt idx="2314">
                  <c:v>1.43565494257978</c:v>
                </c:pt>
                <c:pt idx="2315">
                  <c:v>1.44142748579866</c:v>
                </c:pt>
                <c:pt idx="2316">
                  <c:v>1.4408851763744199</c:v>
                </c:pt>
                <c:pt idx="2317">
                  <c:v>1.4413363636604899</c:v>
                </c:pt>
                <c:pt idx="2318">
                  <c:v>1.4398182511449999</c:v>
                </c:pt>
                <c:pt idx="2319">
                  <c:v>1.46629852143272</c:v>
                </c:pt>
                <c:pt idx="2320">
                  <c:v>1.4634498487637899</c:v>
                </c:pt>
                <c:pt idx="2321">
                  <c:v>1.4661994371659799</c:v>
                </c:pt>
                <c:pt idx="2322">
                  <c:v>1.46148762640985</c:v>
                </c:pt>
                <c:pt idx="2323">
                  <c:v>1.4630482036110899</c:v>
                </c:pt>
                <c:pt idx="2324">
                  <c:v>1.46124610850966</c:v>
                </c:pt>
                <c:pt idx="2325">
                  <c:v>1.45455084305671</c:v>
                </c:pt>
                <c:pt idx="2326">
                  <c:v>1.44309068599046</c:v>
                </c:pt>
                <c:pt idx="2327">
                  <c:v>1.4379329960339799</c:v>
                </c:pt>
                <c:pt idx="2328">
                  <c:v>1.4299230946847501</c:v>
                </c:pt>
                <c:pt idx="2329">
                  <c:v>1.42442568724228</c:v>
                </c:pt>
                <c:pt idx="2330">
                  <c:v>1.40909062760151</c:v>
                </c:pt>
                <c:pt idx="2331">
                  <c:v>1.4264418751343599</c:v>
                </c:pt>
                <c:pt idx="2332">
                  <c:v>1.4282130064024401</c:v>
                </c:pt>
                <c:pt idx="2333">
                  <c:v>1.4298346265894399</c:v>
                </c:pt>
                <c:pt idx="2334">
                  <c:v>1.42896763925542</c:v>
                </c:pt>
                <c:pt idx="2335">
                  <c:v>1.43393689216889</c:v>
                </c:pt>
                <c:pt idx="2336">
                  <c:v>1.43561159321308</c:v>
                </c:pt>
                <c:pt idx="2337">
                  <c:v>1.4359521953800201</c:v>
                </c:pt>
                <c:pt idx="2338">
                  <c:v>1.43798519221021</c:v>
                </c:pt>
                <c:pt idx="2339">
                  <c:v>1.44218388801355</c:v>
                </c:pt>
                <c:pt idx="2340">
                  <c:v>1.44880484026643</c:v>
                </c:pt>
                <c:pt idx="2341">
                  <c:v>1.4568748999204699</c:v>
                </c:pt>
                <c:pt idx="2342">
                  <c:v>1.4557832036243601</c:v>
                </c:pt>
                <c:pt idx="2343">
                  <c:v>1.45137572311609</c:v>
                </c:pt>
                <c:pt idx="2344">
                  <c:v>1.45134122055892</c:v>
                </c:pt>
                <c:pt idx="2345">
                  <c:v>1.4503335689533601</c:v>
                </c:pt>
                <c:pt idx="2346">
                  <c:v>1.44783522994185</c:v>
                </c:pt>
                <c:pt idx="2347">
                  <c:v>1.4505476617440101</c:v>
                </c:pt>
                <c:pt idx="2348">
                  <c:v>1.4499142301815999</c:v>
                </c:pt>
                <c:pt idx="2349">
                  <c:v>1.44874291259971</c:v>
                </c:pt>
                <c:pt idx="2350">
                  <c:v>1.4487331811092301</c:v>
                </c:pt>
                <c:pt idx="2351">
                  <c:v>1.4487287577044701</c:v>
                </c:pt>
                <c:pt idx="2352">
                  <c:v>1.4474247379796199</c:v>
                </c:pt>
                <c:pt idx="2353">
                  <c:v>1.44864205897106</c:v>
                </c:pt>
                <c:pt idx="2354">
                  <c:v>1.4500584331769499</c:v>
                </c:pt>
                <c:pt idx="2355">
                  <c:v>1.4544287570851899</c:v>
                </c:pt>
                <c:pt idx="2356">
                  <c:v>1.45547444997173</c:v>
                </c:pt>
                <c:pt idx="2357">
                  <c:v>1.45935289127006</c:v>
                </c:pt>
                <c:pt idx="2358">
                  <c:v>1.46359935984486</c:v>
                </c:pt>
                <c:pt idx="2359">
                  <c:v>1.4641938654453399</c:v>
                </c:pt>
                <c:pt idx="2360">
                  <c:v>1.4669620321475401</c:v>
                </c:pt>
                <c:pt idx="2361">
                  <c:v>1.4693630562542099</c:v>
                </c:pt>
                <c:pt idx="2362">
                  <c:v>1.4710368726174401</c:v>
                </c:pt>
                <c:pt idx="2363">
                  <c:v>1.4747419164489599</c:v>
                </c:pt>
                <c:pt idx="2364">
                  <c:v>1.47642988770745</c:v>
                </c:pt>
                <c:pt idx="2365">
                  <c:v>1.4736749912195399</c:v>
                </c:pt>
                <c:pt idx="2366">
                  <c:v>1.4731247196667201</c:v>
                </c:pt>
                <c:pt idx="2367">
                  <c:v>1.47142170883204</c:v>
                </c:pt>
                <c:pt idx="2368">
                  <c:v>1.4738660823054099</c:v>
                </c:pt>
                <c:pt idx="2369">
                  <c:v>1.47532049779228</c:v>
                </c:pt>
                <c:pt idx="2370">
                  <c:v>1.4770898596984501</c:v>
                </c:pt>
                <c:pt idx="2371">
                  <c:v>1.48425489073748</c:v>
                </c:pt>
                <c:pt idx="2372">
                  <c:v>1.4821705824120099</c:v>
                </c:pt>
                <c:pt idx="2373">
                  <c:v>1.4819387960023001</c:v>
                </c:pt>
                <c:pt idx="2374">
                  <c:v>1.4800323085484099</c:v>
                </c:pt>
                <c:pt idx="2375">
                  <c:v>1.4819016394022699</c:v>
                </c:pt>
                <c:pt idx="2376">
                  <c:v>1.48252268543134</c:v>
                </c:pt>
                <c:pt idx="2377">
                  <c:v>1.4864347446058801</c:v>
                </c:pt>
                <c:pt idx="2378">
                  <c:v>1.4883430014216801</c:v>
                </c:pt>
                <c:pt idx="2379">
                  <c:v>1.4887127980600701</c:v>
                </c:pt>
                <c:pt idx="2380">
                  <c:v>1.4901734063136101</c:v>
                </c:pt>
                <c:pt idx="2381">
                  <c:v>1.49171894393865</c:v>
                </c:pt>
                <c:pt idx="2382">
                  <c:v>1.49032380207564</c:v>
                </c:pt>
                <c:pt idx="2383">
                  <c:v>1.48905782363177</c:v>
                </c:pt>
                <c:pt idx="2384">
                  <c:v>1.48800593797856</c:v>
                </c:pt>
                <c:pt idx="2385">
                  <c:v>1.48561818408618</c:v>
                </c:pt>
                <c:pt idx="2386">
                  <c:v>1.4812275125160199</c:v>
                </c:pt>
                <c:pt idx="2387">
                  <c:v>1.4802180915485501</c:v>
                </c:pt>
                <c:pt idx="2388">
                  <c:v>1.47560890378298</c:v>
                </c:pt>
                <c:pt idx="2389">
                  <c:v>1.4723453157470601</c:v>
                </c:pt>
                <c:pt idx="2390">
                  <c:v>1.47291328091894</c:v>
                </c:pt>
                <c:pt idx="2391">
                  <c:v>1.4699062503594</c:v>
                </c:pt>
                <c:pt idx="2392">
                  <c:v>1.47446766535351</c:v>
                </c:pt>
                <c:pt idx="2393">
                  <c:v>1.4757769931640701</c:v>
                </c:pt>
                <c:pt idx="2394">
                  <c:v>1.4745773657916901</c:v>
                </c:pt>
                <c:pt idx="2395">
                  <c:v>1.4667921734045399</c:v>
                </c:pt>
                <c:pt idx="2396">
                  <c:v>1.4656703979560299</c:v>
                </c:pt>
                <c:pt idx="2397">
                  <c:v>1.4652024017318499</c:v>
                </c:pt>
                <c:pt idx="2398">
                  <c:v>1.46516436045087</c:v>
                </c:pt>
                <c:pt idx="2399">
                  <c:v>1.4672008960048699</c:v>
                </c:pt>
                <c:pt idx="2400">
                  <c:v>1.4672672470763499</c:v>
                </c:pt>
                <c:pt idx="2401">
                  <c:v>1.46363740112584</c:v>
                </c:pt>
                <c:pt idx="2402">
                  <c:v>1.46319771469216</c:v>
                </c:pt>
                <c:pt idx="2403">
                  <c:v>1.4537440140275</c:v>
                </c:pt>
                <c:pt idx="2404">
                  <c:v>1.4497426020766999</c:v>
                </c:pt>
                <c:pt idx="2405">
                  <c:v>1.4437011158480899</c:v>
                </c:pt>
                <c:pt idx="2406">
                  <c:v>1.43096967225225</c:v>
                </c:pt>
                <c:pt idx="2407">
                  <c:v>1.4364485013946999</c:v>
                </c:pt>
                <c:pt idx="2408">
                  <c:v>1.44087898360775</c:v>
                </c:pt>
                <c:pt idx="2409">
                  <c:v>1.4408294414743701</c:v>
                </c:pt>
                <c:pt idx="2410">
                  <c:v>1.4388238697537299</c:v>
                </c:pt>
                <c:pt idx="2411">
                  <c:v>1.43592388558952</c:v>
                </c:pt>
                <c:pt idx="2412">
                  <c:v>1.43748269342886</c:v>
                </c:pt>
                <c:pt idx="2413">
                  <c:v>1.4359468872943</c:v>
                </c:pt>
                <c:pt idx="2414">
                  <c:v>1.4376746691956701</c:v>
                </c:pt>
                <c:pt idx="2415">
                  <c:v>1.4406197720884899</c:v>
                </c:pt>
                <c:pt idx="2416">
                  <c:v>1.4467859983314899</c:v>
                </c:pt>
                <c:pt idx="2417">
                  <c:v>1.4481961797707099</c:v>
                </c:pt>
                <c:pt idx="2418">
                  <c:v>1.44847839299474</c:v>
                </c:pt>
                <c:pt idx="2419">
                  <c:v>1.4604958990614401</c:v>
                </c:pt>
                <c:pt idx="2420">
                  <c:v>1.4672053194096299</c:v>
                </c:pt>
                <c:pt idx="2421">
                  <c:v>1.4641354765024299</c:v>
                </c:pt>
                <c:pt idx="2422">
                  <c:v>1.4644106122788401</c:v>
                </c:pt>
                <c:pt idx="2423">
                  <c:v>1.4600535585848999</c:v>
                </c:pt>
                <c:pt idx="2424">
                  <c:v>1.46108775061906</c:v>
                </c:pt>
                <c:pt idx="2425">
                  <c:v>1.4598845845228601</c:v>
                </c:pt>
                <c:pt idx="2426">
                  <c:v>1.4609612412427599</c:v>
                </c:pt>
                <c:pt idx="2427">
                  <c:v>1.46205736094364</c:v>
                </c:pt>
                <c:pt idx="2428">
                  <c:v>1.46228206990572</c:v>
                </c:pt>
                <c:pt idx="2429">
                  <c:v>1.46045608841855</c:v>
                </c:pt>
                <c:pt idx="2430">
                  <c:v>1.4582098834786701</c:v>
                </c:pt>
                <c:pt idx="2431">
                  <c:v>1.45984388919902</c:v>
                </c:pt>
                <c:pt idx="2432">
                  <c:v>1.46146550938602</c:v>
                </c:pt>
                <c:pt idx="2433">
                  <c:v>1.45935377595101</c:v>
                </c:pt>
                <c:pt idx="2434">
                  <c:v>1.4608126148426499</c:v>
                </c:pt>
                <c:pt idx="2435">
                  <c:v>1.4658906835133501</c:v>
                </c:pt>
                <c:pt idx="2436">
                  <c:v>1.4678281348006099</c:v>
                </c:pt>
                <c:pt idx="2437">
                  <c:v>1.47004514526904</c:v>
                </c:pt>
                <c:pt idx="2438">
                  <c:v>1.4692719341160401</c:v>
                </c:pt>
                <c:pt idx="2439">
                  <c:v>1.46601453884678</c:v>
                </c:pt>
                <c:pt idx="2440">
                  <c:v>1.4665232303948099</c:v>
                </c:pt>
                <c:pt idx="2441">
                  <c:v>1.4656341260369601</c:v>
                </c:pt>
                <c:pt idx="2442">
                  <c:v>1.4661419329040299</c:v>
                </c:pt>
                <c:pt idx="2443">
                  <c:v>1.4663153303708301</c:v>
                </c:pt>
                <c:pt idx="2444">
                  <c:v>1.4606055994996201</c:v>
                </c:pt>
                <c:pt idx="2445">
                  <c:v>1.4602508424374401</c:v>
                </c:pt>
                <c:pt idx="2446">
                  <c:v>1.4573181250779601</c:v>
                </c:pt>
                <c:pt idx="2447">
                  <c:v>1.45779231406882</c:v>
                </c:pt>
                <c:pt idx="2448">
                  <c:v>1.4553045912287399</c:v>
                </c:pt>
                <c:pt idx="2449">
                  <c:v>1.4593750082938799</c:v>
                </c:pt>
                <c:pt idx="2450">
                  <c:v>1.4616344834480599</c:v>
                </c:pt>
                <c:pt idx="2451">
                  <c:v>1.46166279323856</c:v>
                </c:pt>
                <c:pt idx="2452">
                  <c:v>1.46197154689119</c:v>
                </c:pt>
                <c:pt idx="2453">
                  <c:v>1.46348258195906</c:v>
                </c:pt>
                <c:pt idx="2454">
                  <c:v>1.46398950414517</c:v>
                </c:pt>
                <c:pt idx="2455">
                  <c:v>1.46398154201659</c:v>
                </c:pt>
                <c:pt idx="2456">
                  <c:v>1.4637683339069001</c:v>
                </c:pt>
                <c:pt idx="2457">
                  <c:v>1.4641266296929001</c:v>
                </c:pt>
                <c:pt idx="2458">
                  <c:v>1.46100547529042</c:v>
                </c:pt>
                <c:pt idx="2459">
                  <c:v>1.46208036264842</c:v>
                </c:pt>
                <c:pt idx="2460">
                  <c:v>1.4618795400720701</c:v>
                </c:pt>
                <c:pt idx="2461">
                  <c:v>1.46437434035976</c:v>
                </c:pt>
                <c:pt idx="2462">
                  <c:v>1.4651272038508401</c:v>
                </c:pt>
                <c:pt idx="2463">
                  <c:v>1.4636090913353501</c:v>
                </c:pt>
                <c:pt idx="2464">
                  <c:v>1.46317913639215</c:v>
                </c:pt>
                <c:pt idx="2465">
                  <c:v>1.4631304789397299</c:v>
                </c:pt>
                <c:pt idx="2466">
                  <c:v>1.46371967645448</c:v>
                </c:pt>
                <c:pt idx="2467">
                  <c:v>1.46275095081085</c:v>
                </c:pt>
                <c:pt idx="2468">
                  <c:v>1.4627474120870401</c:v>
                </c:pt>
                <c:pt idx="2469">
                  <c:v>1.4624404277963201</c:v>
                </c:pt>
                <c:pt idx="2470">
                  <c:v>1.4615840566337399</c:v>
                </c:pt>
                <c:pt idx="2471">
                  <c:v>1.4628084550728</c:v>
                </c:pt>
                <c:pt idx="2472">
                  <c:v>1.46745568411936</c:v>
                </c:pt>
                <c:pt idx="2473">
                  <c:v>1.4786707845616101</c:v>
                </c:pt>
                <c:pt idx="2474">
                  <c:v>1.4765174711218001</c:v>
                </c:pt>
                <c:pt idx="2475">
                  <c:v>1.4756495991068299</c:v>
                </c:pt>
                <c:pt idx="2476">
                  <c:v>1.47221615232791</c:v>
                </c:pt>
                <c:pt idx="2477">
                  <c:v>1.46958688053534</c:v>
                </c:pt>
                <c:pt idx="2478">
                  <c:v>1.4667912887235901</c:v>
                </c:pt>
                <c:pt idx="2479">
                  <c:v>1.4665037674138399</c:v>
                </c:pt>
                <c:pt idx="2480">
                  <c:v>1.46770427946717</c:v>
                </c:pt>
                <c:pt idx="2481">
                  <c:v>1.46989828823082</c:v>
                </c:pt>
                <c:pt idx="2482">
                  <c:v>1.4716641114131801</c:v>
                </c:pt>
                <c:pt idx="2483">
                  <c:v>1.4708068555696401</c:v>
                </c:pt>
                <c:pt idx="2484">
                  <c:v>1.4717101148227401</c:v>
                </c:pt>
                <c:pt idx="2485">
                  <c:v>1.4736307571718901</c:v>
                </c:pt>
                <c:pt idx="2486">
                  <c:v>1.4752753790636699</c:v>
                </c:pt>
                <c:pt idx="2487">
                  <c:v>1.4761273268214901</c:v>
                </c:pt>
                <c:pt idx="2488">
                  <c:v>1.4788282577712599</c:v>
                </c:pt>
                <c:pt idx="2489">
                  <c:v>1.4794033003907601</c:v>
                </c:pt>
                <c:pt idx="2490">
                  <c:v>1.4814017946637801</c:v>
                </c:pt>
                <c:pt idx="2491">
                  <c:v>1.4813504831685</c:v>
                </c:pt>
                <c:pt idx="2492">
                  <c:v>1.481077116754</c:v>
                </c:pt>
                <c:pt idx="2493">
                  <c:v>1.48160615596394</c:v>
                </c:pt>
                <c:pt idx="2494">
                  <c:v>1.48413103540405</c:v>
                </c:pt>
                <c:pt idx="2495">
                  <c:v>1.48751582473055</c:v>
                </c:pt>
                <c:pt idx="2496">
                  <c:v>1.4883748499359899</c:v>
                </c:pt>
                <c:pt idx="2497">
                  <c:v>1.4907307553140601</c:v>
                </c:pt>
                <c:pt idx="2498">
                  <c:v>1.4882961133311701</c:v>
                </c:pt>
                <c:pt idx="2499">
                  <c:v>1.4857685798482101</c:v>
                </c:pt>
                <c:pt idx="2500">
                  <c:v>1.4869717459444001</c:v>
                </c:pt>
                <c:pt idx="2501">
                  <c:v>1.4895098955988</c:v>
                </c:pt>
                <c:pt idx="2502">
                  <c:v>1.48890211978403</c:v>
                </c:pt>
                <c:pt idx="2503">
                  <c:v>1.4894152347368199</c:v>
                </c:pt>
                <c:pt idx="2504">
                  <c:v>1.4895240504940499</c:v>
                </c:pt>
                <c:pt idx="2505">
                  <c:v>1.4905635506139201</c:v>
                </c:pt>
                <c:pt idx="2506">
                  <c:v>1.4925337350964401</c:v>
                </c:pt>
                <c:pt idx="2507">
                  <c:v>1.4945065736218199</c:v>
                </c:pt>
                <c:pt idx="2508">
                  <c:v>1.4988070077347699</c:v>
                </c:pt>
                <c:pt idx="2509">
                  <c:v>1.49658822790443</c:v>
                </c:pt>
                <c:pt idx="2510">
                  <c:v>1.4994873273876901</c:v>
                </c:pt>
                <c:pt idx="2511">
                  <c:v>1.49860883920127</c:v>
                </c:pt>
                <c:pt idx="2512">
                  <c:v>1.50354005083377</c:v>
                </c:pt>
                <c:pt idx="2513">
                  <c:v>1.50413986451996</c:v>
                </c:pt>
                <c:pt idx="2514">
                  <c:v>1.5060321970786099</c:v>
                </c:pt>
                <c:pt idx="2515">
                  <c:v>1.5048210688538299</c:v>
                </c:pt>
                <c:pt idx="2516">
                  <c:v>1.5049210378015301</c:v>
                </c:pt>
                <c:pt idx="2517">
                  <c:v>1.5030242818381201</c:v>
                </c:pt>
                <c:pt idx="2518">
                  <c:v>1.5023085749470699</c:v>
                </c:pt>
                <c:pt idx="2519">
                  <c:v>1.50109921608421</c:v>
                </c:pt>
                <c:pt idx="2520">
                  <c:v>1.5013920454796801</c:v>
                </c:pt>
                <c:pt idx="2521">
                  <c:v>1.5032197963287499</c:v>
                </c:pt>
                <c:pt idx="2522">
                  <c:v>1.5048706109872101</c:v>
                </c:pt>
                <c:pt idx="2523">
                  <c:v>1.50548457956865</c:v>
                </c:pt>
                <c:pt idx="2524">
                  <c:v>1.50585083748322</c:v>
                </c:pt>
                <c:pt idx="2525">
                  <c:v>1.5054040736019201</c:v>
                </c:pt>
                <c:pt idx="2526">
                  <c:v>1.50659043076</c:v>
                </c:pt>
                <c:pt idx="2527">
                  <c:v>1.5063931469074601</c:v>
                </c:pt>
                <c:pt idx="2528">
                  <c:v>1.5074450325606801</c:v>
                </c:pt>
                <c:pt idx="2529">
                  <c:v>1.50808996497548</c:v>
                </c:pt>
                <c:pt idx="2530">
                  <c:v>1.50751049895121</c:v>
                </c:pt>
                <c:pt idx="2531">
                  <c:v>1.5098655196483199</c:v>
                </c:pt>
                <c:pt idx="2532">
                  <c:v>1.5158167684197199</c:v>
                </c:pt>
                <c:pt idx="2533">
                  <c:v>1.5171128260159901</c:v>
                </c:pt>
                <c:pt idx="2534">
                  <c:v>1.51844780957419</c:v>
                </c:pt>
                <c:pt idx="2535">
                  <c:v>1.5213548711860301</c:v>
                </c:pt>
                <c:pt idx="2536">
                  <c:v>1.52039499235193</c:v>
                </c:pt>
                <c:pt idx="2537">
                  <c:v>1.5239699880833499</c:v>
                </c:pt>
                <c:pt idx="2538">
                  <c:v>1.53014063773111</c:v>
                </c:pt>
                <c:pt idx="2539">
                  <c:v>1.5338386041150001</c:v>
                </c:pt>
                <c:pt idx="2540">
                  <c:v>1.5315755902370101</c:v>
                </c:pt>
                <c:pt idx="2541">
                  <c:v>1.5307970709983001</c:v>
                </c:pt>
                <c:pt idx="2542">
                  <c:v>1.5312270259415</c:v>
                </c:pt>
                <c:pt idx="2543">
                  <c:v>1.5329627699714501</c:v>
                </c:pt>
                <c:pt idx="2544">
                  <c:v>1.53366166792439</c:v>
                </c:pt>
                <c:pt idx="2545">
                  <c:v>1.53645902909804</c:v>
                </c:pt>
                <c:pt idx="2546">
                  <c:v>1.5380496854516901</c:v>
                </c:pt>
                <c:pt idx="2547">
                  <c:v>1.5446609062140899</c:v>
                </c:pt>
                <c:pt idx="2548">
                  <c:v>1.5499221038420801</c:v>
                </c:pt>
                <c:pt idx="2549">
                  <c:v>1.5501016940755601</c:v>
                </c:pt>
                <c:pt idx="2550">
                  <c:v>1.54577295017211</c:v>
                </c:pt>
                <c:pt idx="2551">
                  <c:v>1.54561990036723</c:v>
                </c:pt>
                <c:pt idx="2552">
                  <c:v>1.5450740522191799</c:v>
                </c:pt>
                <c:pt idx="2553">
                  <c:v>1.5431879124272001</c:v>
                </c:pt>
                <c:pt idx="2554">
                  <c:v>1.54082492960151</c:v>
                </c:pt>
                <c:pt idx="2555">
                  <c:v>1.5386238433902399</c:v>
                </c:pt>
                <c:pt idx="2556">
                  <c:v>1.5381876956803699</c:v>
                </c:pt>
                <c:pt idx="2557">
                  <c:v>1.5279413208817401</c:v>
                </c:pt>
                <c:pt idx="2558">
                  <c:v>1.52829519326298</c:v>
                </c:pt>
                <c:pt idx="2559">
                  <c:v>1.52872780224904</c:v>
                </c:pt>
                <c:pt idx="2560">
                  <c:v>1.5299088513214001</c:v>
                </c:pt>
                <c:pt idx="2561">
                  <c:v>1.53203827837548</c:v>
                </c:pt>
                <c:pt idx="2562">
                  <c:v>1.53368997771489</c:v>
                </c:pt>
                <c:pt idx="2563">
                  <c:v>1.5337961394292601</c:v>
                </c:pt>
                <c:pt idx="2564">
                  <c:v>1.53400934753895</c:v>
                </c:pt>
                <c:pt idx="2565">
                  <c:v>1.5330600848762901</c:v>
                </c:pt>
                <c:pt idx="2566">
                  <c:v>1.53426944373916</c:v>
                </c:pt>
                <c:pt idx="2567">
                  <c:v>1.5360299588358</c:v>
                </c:pt>
                <c:pt idx="2568">
                  <c:v>1.53672708742683</c:v>
                </c:pt>
                <c:pt idx="2569">
                  <c:v>1.5383549003804999</c:v>
                </c:pt>
                <c:pt idx="2570">
                  <c:v>1.5430516715604301</c:v>
                </c:pt>
                <c:pt idx="2571">
                  <c:v>1.5421590284787601</c:v>
                </c:pt>
                <c:pt idx="2572">
                  <c:v>1.5461250531914399</c:v>
                </c:pt>
                <c:pt idx="2573">
                  <c:v>1.5455712429148101</c:v>
                </c:pt>
                <c:pt idx="2574">
                  <c:v>1.54603393105327</c:v>
                </c:pt>
                <c:pt idx="2575">
                  <c:v>1.54808550618348</c:v>
                </c:pt>
                <c:pt idx="2576">
                  <c:v>1.55164192361488</c:v>
                </c:pt>
                <c:pt idx="2577">
                  <c:v>1.55091029246668</c:v>
                </c:pt>
                <c:pt idx="2578">
                  <c:v>1.55619626116136</c:v>
                </c:pt>
                <c:pt idx="2579">
                  <c:v>1.5572623017098199</c:v>
                </c:pt>
                <c:pt idx="2580">
                  <c:v>1.55770375750541</c:v>
                </c:pt>
                <c:pt idx="2581">
                  <c:v>1.56029764205986</c:v>
                </c:pt>
                <c:pt idx="2582">
                  <c:v>1.55720125872406</c:v>
                </c:pt>
                <c:pt idx="2583">
                  <c:v>1.5573932344908801</c:v>
                </c:pt>
                <c:pt idx="2584">
                  <c:v>1.5583283422582901</c:v>
                </c:pt>
                <c:pt idx="2585">
                  <c:v>1.56040734249804</c:v>
                </c:pt>
                <c:pt idx="2586">
                  <c:v>1.5662214657217099</c:v>
                </c:pt>
                <c:pt idx="2587">
                  <c:v>1.57283268648411</c:v>
                </c:pt>
                <c:pt idx="2588">
                  <c:v>1.5774896470211499</c:v>
                </c:pt>
                <c:pt idx="2589">
                  <c:v>1.5792076974320399</c:v>
                </c:pt>
                <c:pt idx="2590">
                  <c:v>1.5870353545049301</c:v>
                </c:pt>
                <c:pt idx="2591">
                  <c:v>1.5884269576441301</c:v>
                </c:pt>
                <c:pt idx="2592">
                  <c:v>1.5905687702315501</c:v>
                </c:pt>
                <c:pt idx="2593">
                  <c:v>1.5890533117589101</c:v>
                </c:pt>
                <c:pt idx="2594">
                  <c:v>1.58854196616803</c:v>
                </c:pt>
                <c:pt idx="2595">
                  <c:v>1.5878430682150899</c:v>
                </c:pt>
                <c:pt idx="2596">
                  <c:v>1.5835656358069301</c:v>
                </c:pt>
                <c:pt idx="2597">
                  <c:v>1.57871493014117</c:v>
                </c:pt>
                <c:pt idx="2598">
                  <c:v>1.5823580463059701</c:v>
                </c:pt>
                <c:pt idx="2599">
                  <c:v>1.58462282954587</c:v>
                </c:pt>
                <c:pt idx="2600">
                  <c:v>1.58872067172055</c:v>
                </c:pt>
                <c:pt idx="2601">
                  <c:v>1.59014589273597</c:v>
                </c:pt>
                <c:pt idx="2602">
                  <c:v>1.5923222078805599</c:v>
                </c:pt>
                <c:pt idx="2603">
                  <c:v>1.6006258233062101</c:v>
                </c:pt>
                <c:pt idx="2604">
                  <c:v>1.5976081765752399</c:v>
                </c:pt>
                <c:pt idx="2605">
                  <c:v>1.5986715630808499</c:v>
                </c:pt>
                <c:pt idx="2606">
                  <c:v>1.5984176596473101</c:v>
                </c:pt>
                <c:pt idx="2607">
                  <c:v>1.59750555358468</c:v>
                </c:pt>
                <c:pt idx="2608">
                  <c:v>1.59557252570219</c:v>
                </c:pt>
                <c:pt idx="2609">
                  <c:v>1.59540532100206</c:v>
                </c:pt>
                <c:pt idx="2610">
                  <c:v>1.5966527211459101</c:v>
                </c:pt>
                <c:pt idx="2611">
                  <c:v>1.59668368497927</c:v>
                </c:pt>
                <c:pt idx="2612">
                  <c:v>1.5941207642581801</c:v>
                </c:pt>
                <c:pt idx="2613">
                  <c:v>1.5871432855812</c:v>
                </c:pt>
                <c:pt idx="2614">
                  <c:v>1.58783599076747</c:v>
                </c:pt>
                <c:pt idx="2615">
                  <c:v>1.58978759694997</c:v>
                </c:pt>
                <c:pt idx="2616">
                  <c:v>1.59085894558416</c:v>
                </c:pt>
                <c:pt idx="2617">
                  <c:v>1.58860035511093</c:v>
                </c:pt>
                <c:pt idx="2618">
                  <c:v>1.5839088920167299</c:v>
                </c:pt>
                <c:pt idx="2619">
                  <c:v>1.5834762830306699</c:v>
                </c:pt>
                <c:pt idx="2620">
                  <c:v>1.58572868073722</c:v>
                </c:pt>
                <c:pt idx="2621">
                  <c:v>1.5860869765232199</c:v>
                </c:pt>
                <c:pt idx="2622">
                  <c:v>1.59854063029979</c:v>
                </c:pt>
                <c:pt idx="2623">
                  <c:v>1.5948108154015901</c:v>
                </c:pt>
                <c:pt idx="2624">
                  <c:v>1.59131544095595</c:v>
                </c:pt>
                <c:pt idx="2625">
                  <c:v>1.5878625311960599</c:v>
                </c:pt>
                <c:pt idx="2626">
                  <c:v>1.58675314128089</c:v>
                </c:pt>
                <c:pt idx="2627">
                  <c:v>1.58707781919068</c:v>
                </c:pt>
                <c:pt idx="2628">
                  <c:v>1.5865452412569201</c:v>
                </c:pt>
                <c:pt idx="2629">
                  <c:v>1.58620110036617</c:v>
                </c:pt>
                <c:pt idx="2630">
                  <c:v>1.58644615699017</c:v>
                </c:pt>
                <c:pt idx="2631">
                  <c:v>1.58546150708939</c:v>
                </c:pt>
                <c:pt idx="2632">
                  <c:v>1.5852173351463399</c:v>
                </c:pt>
                <c:pt idx="2633">
                  <c:v>1.5839009298881499</c:v>
                </c:pt>
                <c:pt idx="2634">
                  <c:v>1.58349397664973</c:v>
                </c:pt>
                <c:pt idx="2635">
                  <c:v>1.58183431518174</c:v>
                </c:pt>
                <c:pt idx="2636">
                  <c:v>1.5788670952651001</c:v>
                </c:pt>
                <c:pt idx="2637">
                  <c:v>1.5812796202241599</c:v>
                </c:pt>
                <c:pt idx="2638">
                  <c:v>1.57957837875138</c:v>
                </c:pt>
                <c:pt idx="2639">
                  <c:v>1.5752036314383799</c:v>
                </c:pt>
                <c:pt idx="2640">
                  <c:v>1.5813610108718399</c:v>
                </c:pt>
                <c:pt idx="2641">
                  <c:v>1.5825137501537101</c:v>
                </c:pt>
                <c:pt idx="2642">
                  <c:v>1.58474403083644</c:v>
                </c:pt>
                <c:pt idx="2643">
                  <c:v>1.5837018766737101</c:v>
                </c:pt>
                <c:pt idx="2644">
                  <c:v>1.5858242262801601</c:v>
                </c:pt>
                <c:pt idx="2645">
                  <c:v>1.5866160157331699</c:v>
                </c:pt>
                <c:pt idx="2646">
                  <c:v>1.58811378058674</c:v>
                </c:pt>
                <c:pt idx="2647">
                  <c:v>1.5873202217718201</c:v>
                </c:pt>
                <c:pt idx="2648">
                  <c:v>1.5874308068909599</c:v>
                </c:pt>
                <c:pt idx="2649">
                  <c:v>1.58614625014708</c:v>
                </c:pt>
                <c:pt idx="2650">
                  <c:v>1.58634441868057</c:v>
                </c:pt>
                <c:pt idx="2651">
                  <c:v>1.58620110036617</c:v>
                </c:pt>
                <c:pt idx="2652">
                  <c:v>1.5863391105948501</c:v>
                </c:pt>
                <c:pt idx="2653">
                  <c:v>1.58054179630929</c:v>
                </c:pt>
                <c:pt idx="2654">
                  <c:v>1.57843360159809</c:v>
                </c:pt>
                <c:pt idx="2655">
                  <c:v>1.5831692987399499</c:v>
                </c:pt>
                <c:pt idx="2656">
                  <c:v>1.58241908929173</c:v>
                </c:pt>
                <c:pt idx="2657">
                  <c:v>1.58369568390703</c:v>
                </c:pt>
                <c:pt idx="2658">
                  <c:v>1.5847803027555201</c:v>
                </c:pt>
                <c:pt idx="2659">
                  <c:v>1.58358332942599</c:v>
                </c:pt>
                <c:pt idx="2660">
                  <c:v>1.58214572287723</c:v>
                </c:pt>
                <c:pt idx="2661">
                  <c:v>1.5835081315449799</c:v>
                </c:pt>
                <c:pt idx="2662">
                  <c:v>1.58300209403982</c:v>
                </c:pt>
                <c:pt idx="2663">
                  <c:v>1.5796624234419201</c:v>
                </c:pt>
                <c:pt idx="2664">
                  <c:v>1.5747046713808399</c:v>
                </c:pt>
                <c:pt idx="2665">
                  <c:v>1.5677908897324799</c:v>
                </c:pt>
                <c:pt idx="2666">
                  <c:v>1.5737536393562701</c:v>
                </c:pt>
                <c:pt idx="2667">
                  <c:v>1.57446138411874</c:v>
                </c:pt>
                <c:pt idx="2668">
                  <c:v>1.5720391276691901</c:v>
                </c:pt>
                <c:pt idx="2669">
                  <c:v>1.5637824003340599</c:v>
                </c:pt>
                <c:pt idx="2670">
                  <c:v>1.5588503040206101</c:v>
                </c:pt>
                <c:pt idx="2671">
                  <c:v>1.5596137836831201</c:v>
                </c:pt>
                <c:pt idx="2672">
                  <c:v>1.55145614061473</c:v>
                </c:pt>
                <c:pt idx="2673">
                  <c:v>1.55856809079658</c:v>
                </c:pt>
                <c:pt idx="2674">
                  <c:v>1.5615883915704101</c:v>
                </c:pt>
                <c:pt idx="2675">
                  <c:v>1.56269689680462</c:v>
                </c:pt>
                <c:pt idx="2676">
                  <c:v>1.56098680852231</c:v>
                </c:pt>
                <c:pt idx="2677">
                  <c:v>1.5668363189840999</c:v>
                </c:pt>
                <c:pt idx="2678">
                  <c:v>1.56646032957904</c:v>
                </c:pt>
                <c:pt idx="2679">
                  <c:v>1.5644786442441301</c:v>
                </c:pt>
                <c:pt idx="2680">
                  <c:v>1.56520939071138</c:v>
                </c:pt>
                <c:pt idx="2681">
                  <c:v>1.56748390544176</c:v>
                </c:pt>
                <c:pt idx="2682">
                  <c:v>1.5743145270805301</c:v>
                </c:pt>
                <c:pt idx="2683">
                  <c:v>1.5754203782718801</c:v>
                </c:pt>
                <c:pt idx="2684">
                  <c:v>1.57550442296242</c:v>
                </c:pt>
                <c:pt idx="2685">
                  <c:v>1.57763827342126</c:v>
                </c:pt>
                <c:pt idx="2686">
                  <c:v>1.5781115777311601</c:v>
                </c:pt>
                <c:pt idx="2687">
                  <c:v>1.5776577364022299</c:v>
                </c:pt>
                <c:pt idx="2688">
                  <c:v>1.5724248485647401</c:v>
                </c:pt>
                <c:pt idx="2689">
                  <c:v>1.57215148215023</c:v>
                </c:pt>
                <c:pt idx="2690">
                  <c:v>1.5745878934950299</c:v>
                </c:pt>
                <c:pt idx="2691">
                  <c:v>1.5727477571126101</c:v>
                </c:pt>
                <c:pt idx="2692">
                  <c:v>1.5752452114431701</c:v>
                </c:pt>
                <c:pt idx="2693">
                  <c:v>1.57780282407854</c:v>
                </c:pt>
                <c:pt idx="2694">
                  <c:v>1.5778240564214101</c:v>
                </c:pt>
                <c:pt idx="2695">
                  <c:v>1.5766306218157</c:v>
                </c:pt>
                <c:pt idx="2696">
                  <c:v>1.5768668316301799</c:v>
                </c:pt>
                <c:pt idx="2697">
                  <c:v>1.5771260431494301</c:v>
                </c:pt>
                <c:pt idx="2698">
                  <c:v>1.5777532819451701</c:v>
                </c:pt>
                <c:pt idx="2699">
                  <c:v>1.5772799776352699</c:v>
                </c:pt>
                <c:pt idx="2700">
                  <c:v>1.5760316928104601</c:v>
                </c:pt>
                <c:pt idx="2701">
                  <c:v>1.5763439851869001</c:v>
                </c:pt>
                <c:pt idx="2702">
                  <c:v>1.5774232959496699</c:v>
                </c:pt>
                <c:pt idx="2703">
                  <c:v>1.5773171342353001</c:v>
                </c:pt>
                <c:pt idx="2704">
                  <c:v>1.57816908199312</c:v>
                </c:pt>
                <c:pt idx="2705">
                  <c:v>1.5781204245406999</c:v>
                </c:pt>
                <c:pt idx="2706">
                  <c:v>1.5813813585337699</c:v>
                </c:pt>
                <c:pt idx="2707">
                  <c:v>1.5812955444813199</c:v>
                </c:pt>
                <c:pt idx="2708">
                  <c:v>1.5835771366593201</c:v>
                </c:pt>
                <c:pt idx="2709">
                  <c:v>1.5849174283032399</c:v>
                </c:pt>
                <c:pt idx="2710">
                  <c:v>1.5854243504893599</c:v>
                </c:pt>
                <c:pt idx="2711">
                  <c:v>1.5845715180505899</c:v>
                </c:pt>
                <c:pt idx="2712">
                  <c:v>1.58639573017585</c:v>
                </c:pt>
                <c:pt idx="2713">
                  <c:v>1.58740868986713</c:v>
                </c:pt>
                <c:pt idx="2714">
                  <c:v>1.58969912885467</c:v>
                </c:pt>
                <c:pt idx="2715">
                  <c:v>1.5929618322096399</c:v>
                </c:pt>
                <c:pt idx="2716">
                  <c:v>1.5951921128923701</c:v>
                </c:pt>
                <c:pt idx="2717">
                  <c:v>1.59454364175376</c:v>
                </c:pt>
                <c:pt idx="2718">
                  <c:v>1.5946586502776601</c:v>
                </c:pt>
                <c:pt idx="2719">
                  <c:v>1.5970074782081001</c:v>
                </c:pt>
                <c:pt idx="2720">
                  <c:v>1.5980832502470499</c:v>
                </c:pt>
                <c:pt idx="2721">
                  <c:v>1.5981646408947301</c:v>
                </c:pt>
                <c:pt idx="2722">
                  <c:v>1.5974958220941999</c:v>
                </c:pt>
                <c:pt idx="2723">
                  <c:v>1.6008292999254199</c:v>
                </c:pt>
                <c:pt idx="2724">
                  <c:v>1.60209350900738</c:v>
                </c:pt>
                <c:pt idx="2725">
                  <c:v>1.60026575815831</c:v>
                </c:pt>
                <c:pt idx="2726">
                  <c:v>1.5995987087196799</c:v>
                </c:pt>
                <c:pt idx="2727">
                  <c:v>1.59956597552442</c:v>
                </c:pt>
                <c:pt idx="2728">
                  <c:v>1.5988193048000101</c:v>
                </c:pt>
                <c:pt idx="2729">
                  <c:v>1.5995562440339299</c:v>
                </c:pt>
                <c:pt idx="2730">
                  <c:v>1.6002064845344499</c:v>
                </c:pt>
                <c:pt idx="2731">
                  <c:v>1.60128667997817</c:v>
                </c:pt>
                <c:pt idx="2732">
                  <c:v>1.60267828311737</c:v>
                </c:pt>
                <c:pt idx="2733">
                  <c:v>1.60470685654279</c:v>
                </c:pt>
                <c:pt idx="2734">
                  <c:v>1.60628512736309</c:v>
                </c:pt>
                <c:pt idx="2735">
                  <c:v>1.6057207009150301</c:v>
                </c:pt>
                <c:pt idx="2736">
                  <c:v>1.6058073996484299</c:v>
                </c:pt>
                <c:pt idx="2737">
                  <c:v>1.60828981440278</c:v>
                </c:pt>
                <c:pt idx="2738">
                  <c:v>1.6088215076555901</c:v>
                </c:pt>
                <c:pt idx="2739">
                  <c:v>1.60973184435631</c:v>
                </c:pt>
                <c:pt idx="2740">
                  <c:v>1.6101812622804801</c:v>
                </c:pt>
                <c:pt idx="2741">
                  <c:v>1.6103608525139499</c:v>
                </c:pt>
                <c:pt idx="2742">
                  <c:v>1.6098866635230999</c:v>
                </c:pt>
                <c:pt idx="2743">
                  <c:v>1.6111437951574299</c:v>
                </c:pt>
                <c:pt idx="2744">
                  <c:v>1.6107624976666499</c:v>
                </c:pt>
                <c:pt idx="2745">
                  <c:v>1.6124681625441999</c:v>
                </c:pt>
                <c:pt idx="2746">
                  <c:v>1.61281761152067</c:v>
                </c:pt>
                <c:pt idx="2747">
                  <c:v>1.6186379275110101</c:v>
                </c:pt>
                <c:pt idx="2748">
                  <c:v>1.6172472090527601</c:v>
                </c:pt>
                <c:pt idx="2749">
                  <c:v>1.62271011393806</c:v>
                </c:pt>
                <c:pt idx="2750">
                  <c:v>1.6280535868946899</c:v>
                </c:pt>
                <c:pt idx="2751">
                  <c:v>1.6247572656635001</c:v>
                </c:pt>
                <c:pt idx="2752">
                  <c:v>1.6243830456203401</c:v>
                </c:pt>
                <c:pt idx="2753">
                  <c:v>1.62204394918039</c:v>
                </c:pt>
                <c:pt idx="2754">
                  <c:v>1.6217431576563399</c:v>
                </c:pt>
                <c:pt idx="2755">
                  <c:v>1.62084786053182</c:v>
                </c:pt>
                <c:pt idx="2756">
                  <c:v>1.6187202028396499</c:v>
                </c:pt>
                <c:pt idx="2757">
                  <c:v>1.6174595324815</c:v>
                </c:pt>
                <c:pt idx="2758">
                  <c:v>1.61532479734171</c:v>
                </c:pt>
                <c:pt idx="2759">
                  <c:v>1.6160378501899</c:v>
                </c:pt>
                <c:pt idx="2760">
                  <c:v>1.6172197839432201</c:v>
                </c:pt>
                <c:pt idx="2761">
                  <c:v>1.6153274513845699</c:v>
                </c:pt>
                <c:pt idx="2762">
                  <c:v>1.6138323405738599</c:v>
                </c:pt>
                <c:pt idx="2763">
                  <c:v>1.61315998304951</c:v>
                </c:pt>
                <c:pt idx="2764">
                  <c:v>1.6131157490018599</c:v>
                </c:pt>
                <c:pt idx="2765">
                  <c:v>1.6146913657793001</c:v>
                </c:pt>
                <c:pt idx="2766">
                  <c:v>1.6138049154643099</c:v>
                </c:pt>
                <c:pt idx="2767">
                  <c:v>1.6139181546263099</c:v>
                </c:pt>
                <c:pt idx="2768">
                  <c:v>1.61529825691312</c:v>
                </c:pt>
                <c:pt idx="2769">
                  <c:v>1.6155654305609499</c:v>
                </c:pt>
                <c:pt idx="2770">
                  <c:v>1.6170764656288199</c:v>
                </c:pt>
                <c:pt idx="2771">
                  <c:v>1.61600777103749</c:v>
                </c:pt>
                <c:pt idx="2772">
                  <c:v>1.61847249217279</c:v>
                </c:pt>
                <c:pt idx="2773">
                  <c:v>1.61970750678329</c:v>
                </c:pt>
                <c:pt idx="2774">
                  <c:v>1.6205780328411299</c:v>
                </c:pt>
                <c:pt idx="2775">
                  <c:v>1.6210805316224799</c:v>
                </c:pt>
                <c:pt idx="2776">
                  <c:v>1.6225402551950701</c:v>
                </c:pt>
                <c:pt idx="2777">
                  <c:v>1.62169803892773</c:v>
                </c:pt>
                <c:pt idx="2778">
                  <c:v>1.6221359559995101</c:v>
                </c:pt>
                <c:pt idx="2779">
                  <c:v>1.62400705621528</c:v>
                </c:pt>
                <c:pt idx="2780">
                  <c:v>1.62346209274818</c:v>
                </c:pt>
                <c:pt idx="2781">
                  <c:v>1.6240442128153101</c:v>
                </c:pt>
                <c:pt idx="2782">
                  <c:v>1.6229861343954199</c:v>
                </c:pt>
                <c:pt idx="2783">
                  <c:v>1.62530045976869</c:v>
                </c:pt>
                <c:pt idx="2784">
                  <c:v>1.6294788079101099</c:v>
                </c:pt>
                <c:pt idx="2785">
                  <c:v>1.63154099921175</c:v>
                </c:pt>
                <c:pt idx="2786">
                  <c:v>1.6301202016011</c:v>
                </c:pt>
                <c:pt idx="2787">
                  <c:v>1.6301715130963701</c:v>
                </c:pt>
                <c:pt idx="2788">
                  <c:v>1.6300237713772101</c:v>
                </c:pt>
                <c:pt idx="2789">
                  <c:v>1.6294558062053299</c:v>
                </c:pt>
                <c:pt idx="2790">
                  <c:v>1.6305236161157</c:v>
                </c:pt>
                <c:pt idx="2791">
                  <c:v>1.63149764984505</c:v>
                </c:pt>
                <c:pt idx="2792">
                  <c:v>1.63068374336821</c:v>
                </c:pt>
                <c:pt idx="2793">
                  <c:v>1.6316719319928099</c:v>
                </c:pt>
                <c:pt idx="2794">
                  <c:v>1.63347314241329</c:v>
                </c:pt>
                <c:pt idx="2795">
                  <c:v>1.63478600894766</c:v>
                </c:pt>
                <c:pt idx="2796">
                  <c:v>1.6341649629185999</c:v>
                </c:pt>
                <c:pt idx="2797">
                  <c:v>1.63323073983214</c:v>
                </c:pt>
                <c:pt idx="2798">
                  <c:v>1.62951507982919</c:v>
                </c:pt>
                <c:pt idx="2799">
                  <c:v>1.62863924568563</c:v>
                </c:pt>
                <c:pt idx="2800">
                  <c:v>1.6298786837009001</c:v>
                </c:pt>
                <c:pt idx="2801">
                  <c:v>1.6298831071056701</c:v>
                </c:pt>
                <c:pt idx="2802">
                  <c:v>1.6289648082763699</c:v>
                </c:pt>
                <c:pt idx="2803">
                  <c:v>1.62854635418556</c:v>
                </c:pt>
                <c:pt idx="2804">
                  <c:v>1.6286834797332901</c:v>
                </c:pt>
                <c:pt idx="2805">
                  <c:v>1.62927710065281</c:v>
                </c:pt>
                <c:pt idx="2806">
                  <c:v>1.6291019338241</c:v>
                </c:pt>
                <c:pt idx="2807">
                  <c:v>1.6304917676013899</c:v>
                </c:pt>
                <c:pt idx="2808">
                  <c:v>1.6286684401570799</c:v>
                </c:pt>
                <c:pt idx="2809">
                  <c:v>1.6268088407937</c:v>
                </c:pt>
                <c:pt idx="2810">
                  <c:v>1.6261984109360701</c:v>
                </c:pt>
                <c:pt idx="2811">
                  <c:v>1.6244414345632501</c:v>
                </c:pt>
                <c:pt idx="2812">
                  <c:v>1.62364876042928</c:v>
                </c:pt>
                <c:pt idx="2813">
                  <c:v>1.6202542396123001</c:v>
                </c:pt>
                <c:pt idx="2814">
                  <c:v>1.61770989719123</c:v>
                </c:pt>
                <c:pt idx="2815">
                  <c:v>1.61455424023157</c:v>
                </c:pt>
                <c:pt idx="2816">
                  <c:v>1.61711008350504</c:v>
                </c:pt>
                <c:pt idx="2817">
                  <c:v>1.6182300895916399</c:v>
                </c:pt>
                <c:pt idx="2818">
                  <c:v>1.6192094314067</c:v>
                </c:pt>
                <c:pt idx="2819">
                  <c:v>1.6210026796986099</c:v>
                </c:pt>
                <c:pt idx="2820">
                  <c:v>1.61789656487233</c:v>
                </c:pt>
                <c:pt idx="2821">
                  <c:v>1.61866004453484</c:v>
                </c:pt>
                <c:pt idx="2822">
                  <c:v>1.6126362519252899</c:v>
                </c:pt>
                <c:pt idx="2823">
                  <c:v>1.6096902643515201</c:v>
                </c:pt>
                <c:pt idx="2824">
                  <c:v>1.6018157191881099</c:v>
                </c:pt>
                <c:pt idx="2825">
                  <c:v>1.5985229366807301</c:v>
                </c:pt>
                <c:pt idx="2826">
                  <c:v>1.5957645014690101</c:v>
                </c:pt>
                <c:pt idx="2827">
                  <c:v>1.5850492457652501</c:v>
                </c:pt>
                <c:pt idx="2828">
                  <c:v>1.5880792780295701</c:v>
                </c:pt>
                <c:pt idx="2829">
                  <c:v>1.58992914590247</c:v>
                </c:pt>
                <c:pt idx="2830">
                  <c:v>1.58819163251061</c:v>
                </c:pt>
                <c:pt idx="2831">
                  <c:v>1.5775975780974201</c:v>
                </c:pt>
                <c:pt idx="2832">
                  <c:v>1.57242396388378</c:v>
                </c:pt>
                <c:pt idx="2833">
                  <c:v>1.5667858921697799</c:v>
                </c:pt>
                <c:pt idx="2834">
                  <c:v>1.5450616666858299</c:v>
                </c:pt>
                <c:pt idx="2835">
                  <c:v>1.55216477005815</c:v>
                </c:pt>
                <c:pt idx="2836">
                  <c:v>1.5454748126909299</c:v>
                </c:pt>
                <c:pt idx="2837">
                  <c:v>1.5429065838841201</c:v>
                </c:pt>
                <c:pt idx="2838">
                  <c:v>1.5523089730535</c:v>
                </c:pt>
                <c:pt idx="2839">
                  <c:v>1.5621448558899</c:v>
                </c:pt>
                <c:pt idx="2840">
                  <c:v>1.5623138299519399</c:v>
                </c:pt>
                <c:pt idx="2841">
                  <c:v>1.56125929025586</c:v>
                </c:pt>
                <c:pt idx="2842">
                  <c:v>1.56023925311695</c:v>
                </c:pt>
                <c:pt idx="2843">
                  <c:v>1.56191483884209</c:v>
                </c:pt>
                <c:pt idx="2844">
                  <c:v>1.5671663049796001</c:v>
                </c:pt>
                <c:pt idx="2845">
                  <c:v>1.5692240728764799</c:v>
                </c:pt>
                <c:pt idx="2846">
                  <c:v>1.56942047204806</c:v>
                </c:pt>
                <c:pt idx="2847">
                  <c:v>1.5687994260189999</c:v>
                </c:pt>
                <c:pt idx="2848">
                  <c:v>1.56621527295504</c:v>
                </c:pt>
                <c:pt idx="2849">
                  <c:v>1.56160962391328</c:v>
                </c:pt>
                <c:pt idx="2850">
                  <c:v>1.56358069307675</c:v>
                </c:pt>
                <c:pt idx="2851">
                  <c:v>1.56706368198905</c:v>
                </c:pt>
                <c:pt idx="2852">
                  <c:v>1.5691267579716399</c:v>
                </c:pt>
                <c:pt idx="2853">
                  <c:v>1.5668212794078999</c:v>
                </c:pt>
                <c:pt idx="2854">
                  <c:v>1.56612857422164</c:v>
                </c:pt>
                <c:pt idx="2855">
                  <c:v>1.5660763780453999</c:v>
                </c:pt>
                <c:pt idx="2856">
                  <c:v>1.5621616648279999</c:v>
                </c:pt>
                <c:pt idx="2857">
                  <c:v>1.5583363043868701</c:v>
                </c:pt>
                <c:pt idx="2858">
                  <c:v>1.55761440472915</c:v>
                </c:pt>
                <c:pt idx="2859">
                  <c:v>1.5560883300850801</c:v>
                </c:pt>
                <c:pt idx="2860">
                  <c:v>1.55884411125394</c:v>
                </c:pt>
                <c:pt idx="2861">
                  <c:v>1.55959609006406</c:v>
                </c:pt>
                <c:pt idx="2862">
                  <c:v>1.55726318639078</c:v>
                </c:pt>
                <c:pt idx="2863">
                  <c:v>1.5494249131464499</c:v>
                </c:pt>
                <c:pt idx="2864">
                  <c:v>1.54341173670833</c:v>
                </c:pt>
                <c:pt idx="2865">
                  <c:v>1.5434170447940501</c:v>
                </c:pt>
                <c:pt idx="2866">
                  <c:v>1.5330574308334299</c:v>
                </c:pt>
                <c:pt idx="2867">
                  <c:v>1.5314358106464301</c:v>
                </c:pt>
                <c:pt idx="2868">
                  <c:v>1.5246582698648501</c:v>
                </c:pt>
                <c:pt idx="2869">
                  <c:v>1.51978013908954</c:v>
                </c:pt>
                <c:pt idx="2870">
                  <c:v>1.5209027992190001</c:v>
                </c:pt>
                <c:pt idx="2871">
                  <c:v>1.5275458684957199</c:v>
                </c:pt>
                <c:pt idx="2872">
                  <c:v>1.5265629879568401</c:v>
                </c:pt>
                <c:pt idx="2873">
                  <c:v>1.5270539858858001</c:v>
                </c:pt>
                <c:pt idx="2874">
                  <c:v>1.5273937033717799</c:v>
                </c:pt>
                <c:pt idx="2875">
                  <c:v>1.5273733557098601</c:v>
                </c:pt>
                <c:pt idx="2876">
                  <c:v>1.5294116606257699</c:v>
                </c:pt>
                <c:pt idx="2877">
                  <c:v>1.5312801067986801</c:v>
                </c:pt>
                <c:pt idx="2878">
                  <c:v>1.5363183648265</c:v>
                </c:pt>
                <c:pt idx="2879">
                  <c:v>1.5338288726245199</c:v>
                </c:pt>
                <c:pt idx="2880">
                  <c:v>1.5347737118824201</c:v>
                </c:pt>
                <c:pt idx="2881">
                  <c:v>1.5362944784407699</c:v>
                </c:pt>
                <c:pt idx="2882">
                  <c:v>1.5370694589556699</c:v>
                </c:pt>
                <c:pt idx="2883">
                  <c:v>1.5381390382279501</c:v>
                </c:pt>
                <c:pt idx="2884">
                  <c:v>1.53772146881809</c:v>
                </c:pt>
                <c:pt idx="2885">
                  <c:v>1.5337616368720901</c:v>
                </c:pt>
                <c:pt idx="2886">
                  <c:v>1.5312093323224401</c:v>
                </c:pt>
                <c:pt idx="2887">
                  <c:v>1.53107574549852</c:v>
                </c:pt>
                <c:pt idx="2888">
                  <c:v>1.52934973295905</c:v>
                </c:pt>
                <c:pt idx="2889">
                  <c:v>1.5296062904354499</c:v>
                </c:pt>
                <c:pt idx="2890">
                  <c:v>1.5267894662808299</c:v>
                </c:pt>
                <c:pt idx="2891">
                  <c:v>1.52535805249874</c:v>
                </c:pt>
                <c:pt idx="2892">
                  <c:v>1.52559957039893</c:v>
                </c:pt>
                <c:pt idx="2893">
                  <c:v>1.52826776815343</c:v>
                </c:pt>
                <c:pt idx="2894">
                  <c:v>1.5305245892647501</c:v>
                </c:pt>
                <c:pt idx="2895">
                  <c:v>1.53300877338101</c:v>
                </c:pt>
                <c:pt idx="2896">
                  <c:v>1.5373330938796901</c:v>
                </c:pt>
                <c:pt idx="2897">
                  <c:v>1.53756134156558</c:v>
                </c:pt>
                <c:pt idx="2898">
                  <c:v>1.5371393487509599</c:v>
                </c:pt>
                <c:pt idx="2899">
                  <c:v>1.53563804517358</c:v>
                </c:pt>
                <c:pt idx="2900">
                  <c:v>1.53748437432267</c:v>
                </c:pt>
                <c:pt idx="2901">
                  <c:v>1.5367500891316099</c:v>
                </c:pt>
                <c:pt idx="2902">
                  <c:v>1.54045247892026</c:v>
                </c:pt>
                <c:pt idx="2903">
                  <c:v>1.54216256720258</c:v>
                </c:pt>
                <c:pt idx="2904">
                  <c:v>1.5427022225839599</c:v>
                </c:pt>
                <c:pt idx="2905">
                  <c:v>1.5419369735595401</c:v>
                </c:pt>
                <c:pt idx="2906">
                  <c:v>1.5421439889025601</c:v>
                </c:pt>
                <c:pt idx="2907">
                  <c:v>1.5423350799884299</c:v>
                </c:pt>
                <c:pt idx="2908">
                  <c:v>1.5427146081173</c:v>
                </c:pt>
                <c:pt idx="2909">
                  <c:v>1.54179896333086</c:v>
                </c:pt>
                <c:pt idx="2910">
                  <c:v>1.54178038503084</c:v>
                </c:pt>
                <c:pt idx="2911">
                  <c:v>1.54369660397523</c:v>
                </c:pt>
                <c:pt idx="2912">
                  <c:v>1.54388415633728</c:v>
                </c:pt>
                <c:pt idx="2913">
                  <c:v>1.54229084594077</c:v>
                </c:pt>
                <c:pt idx="2914">
                  <c:v>1.5425137855409501</c:v>
                </c:pt>
                <c:pt idx="2915">
                  <c:v>1.5418405433356499</c:v>
                </c:pt>
                <c:pt idx="2916">
                  <c:v>1.5387627382998701</c:v>
                </c:pt>
                <c:pt idx="2917">
                  <c:v>1.53167644386567</c:v>
                </c:pt>
                <c:pt idx="2918">
                  <c:v>1.5306617148124799</c:v>
                </c:pt>
                <c:pt idx="2919">
                  <c:v>1.5309492361222301</c:v>
                </c:pt>
                <c:pt idx="2920">
                  <c:v>1.5287950380014701</c:v>
                </c:pt>
                <c:pt idx="2921">
                  <c:v>1.52634004835666</c:v>
                </c:pt>
                <c:pt idx="2922">
                  <c:v>1.52206173126754</c:v>
                </c:pt>
                <c:pt idx="2923">
                  <c:v>1.52598883001829</c:v>
                </c:pt>
                <c:pt idx="2924">
                  <c:v>1.5257809299943099</c:v>
                </c:pt>
                <c:pt idx="2925">
                  <c:v>1.52824742049151</c:v>
                </c:pt>
                <c:pt idx="2926">
                  <c:v>1.52674877095699</c:v>
                </c:pt>
                <c:pt idx="2927">
                  <c:v>1.52432562982649</c:v>
                </c:pt>
                <c:pt idx="2928">
                  <c:v>1.52368335145455</c:v>
                </c:pt>
                <c:pt idx="2929">
                  <c:v>1.5200809306135901</c:v>
                </c:pt>
                <c:pt idx="2930">
                  <c:v>1.5198164110086201</c:v>
                </c:pt>
                <c:pt idx="2931">
                  <c:v>1.51641835146782</c:v>
                </c:pt>
                <c:pt idx="2932">
                  <c:v>1.51173927390695</c:v>
                </c:pt>
                <c:pt idx="2933">
                  <c:v>1.5065426579885399</c:v>
                </c:pt>
                <c:pt idx="2934">
                  <c:v>1.5095452651433101</c:v>
                </c:pt>
                <c:pt idx="2935">
                  <c:v>1.5083022884042201</c:v>
                </c:pt>
                <c:pt idx="2936">
                  <c:v>1.51114476830648</c:v>
                </c:pt>
                <c:pt idx="2937">
                  <c:v>1.5104945278059601</c:v>
                </c:pt>
                <c:pt idx="2938">
                  <c:v>1.5109784482873001</c:v>
                </c:pt>
                <c:pt idx="2939">
                  <c:v>1.5133785877130199</c:v>
                </c:pt>
                <c:pt idx="2940">
                  <c:v>1.5126849978457999</c:v>
                </c:pt>
                <c:pt idx="2941">
                  <c:v>1.5108484001872</c:v>
                </c:pt>
                <c:pt idx="2942">
                  <c:v>1.51039632822017</c:v>
                </c:pt>
                <c:pt idx="2943">
                  <c:v>1.5112739317256301</c:v>
                </c:pt>
                <c:pt idx="2944">
                  <c:v>1.5120099862786001</c:v>
                </c:pt>
                <c:pt idx="2945">
                  <c:v>1.5127584263649101</c:v>
                </c:pt>
                <c:pt idx="2946">
                  <c:v>1.51468083807596</c:v>
                </c:pt>
                <c:pt idx="2947">
                  <c:v>1.5144570137948301</c:v>
                </c:pt>
                <c:pt idx="2948">
                  <c:v>1.51538592879557</c:v>
                </c:pt>
                <c:pt idx="2949">
                  <c:v>1.51623522251053</c:v>
                </c:pt>
                <c:pt idx="2950">
                  <c:v>1.51814436400729</c:v>
                </c:pt>
                <c:pt idx="2951">
                  <c:v>1.5186840193886699</c:v>
                </c:pt>
                <c:pt idx="2952">
                  <c:v>1.5183805738217599</c:v>
                </c:pt>
                <c:pt idx="2953">
                  <c:v>1.51872825343632</c:v>
                </c:pt>
                <c:pt idx="2954">
                  <c:v>1.5208532570856299</c:v>
                </c:pt>
                <c:pt idx="2955">
                  <c:v>1.52727073271931</c:v>
                </c:pt>
                <c:pt idx="2956">
                  <c:v>1.52942846956388</c:v>
                </c:pt>
                <c:pt idx="2957">
                  <c:v>1.5308943859031401</c:v>
                </c:pt>
                <c:pt idx="2958">
                  <c:v>1.5321187843422099</c:v>
                </c:pt>
                <c:pt idx="2959">
                  <c:v>1.5326168597187999</c:v>
                </c:pt>
                <c:pt idx="2960">
                  <c:v>1.5398960146007701</c:v>
                </c:pt>
                <c:pt idx="2961">
                  <c:v>1.54081431343008</c:v>
                </c:pt>
                <c:pt idx="2962">
                  <c:v>1.5393192026193601</c:v>
                </c:pt>
                <c:pt idx="2963">
                  <c:v>1.5365156486790399</c:v>
                </c:pt>
                <c:pt idx="2964">
                  <c:v>1.5378913275610899</c:v>
                </c:pt>
                <c:pt idx="2965">
                  <c:v>1.5401224929247599</c:v>
                </c:pt>
                <c:pt idx="2966">
                  <c:v>1.5425429800124</c:v>
                </c:pt>
                <c:pt idx="2967">
                  <c:v>1.5429118919698399</c:v>
                </c:pt>
                <c:pt idx="2968">
                  <c:v>1.5420696757025001</c:v>
                </c:pt>
                <c:pt idx="2969">
                  <c:v>1.5414787088258399</c:v>
                </c:pt>
                <c:pt idx="2970">
                  <c:v>1.53977746735306</c:v>
                </c:pt>
                <c:pt idx="2971">
                  <c:v>1.53965272733868</c:v>
                </c:pt>
                <c:pt idx="2972">
                  <c:v>1.5416264505450099</c:v>
                </c:pt>
                <c:pt idx="2973">
                  <c:v>1.54470602494269</c:v>
                </c:pt>
                <c:pt idx="2974">
                  <c:v>1.54416813892322</c:v>
                </c:pt>
                <c:pt idx="2975">
                  <c:v>1.54380984313722</c:v>
                </c:pt>
                <c:pt idx="2976">
                  <c:v>1.5443291508566801</c:v>
                </c:pt>
                <c:pt idx="2977">
                  <c:v>1.5464957345107799</c:v>
                </c:pt>
                <c:pt idx="2978">
                  <c:v>1.54866674156965</c:v>
                </c:pt>
                <c:pt idx="2979">
                  <c:v>1.5486101219886601</c:v>
                </c:pt>
                <c:pt idx="2980">
                  <c:v>1.5487897122221299</c:v>
                </c:pt>
                <c:pt idx="2981">
                  <c:v>1.5467876792252999</c:v>
                </c:pt>
                <c:pt idx="2982">
                  <c:v>1.54791122403572</c:v>
                </c:pt>
                <c:pt idx="2983">
                  <c:v>1.54869859008397</c:v>
                </c:pt>
                <c:pt idx="2984">
                  <c:v>1.54958592507991</c:v>
                </c:pt>
                <c:pt idx="2985">
                  <c:v>1.55023262685661</c:v>
                </c:pt>
                <c:pt idx="2986">
                  <c:v>1.5495655774179899</c:v>
                </c:pt>
                <c:pt idx="2987">
                  <c:v>1.54779356146896</c:v>
                </c:pt>
                <c:pt idx="2988">
                  <c:v>1.5482757125883899</c:v>
                </c:pt>
                <c:pt idx="2989">
                  <c:v>1.5484146074980201</c:v>
                </c:pt>
                <c:pt idx="2990">
                  <c:v>1.5466939030442799</c:v>
                </c:pt>
                <c:pt idx="2991">
                  <c:v>1.5457543718721001</c:v>
                </c:pt>
                <c:pt idx="2992">
                  <c:v>1.54588884337697</c:v>
                </c:pt>
                <c:pt idx="2993">
                  <c:v>1.54561370760056</c:v>
                </c:pt>
                <c:pt idx="2994">
                  <c:v>1.54519171478594</c:v>
                </c:pt>
                <c:pt idx="2995">
                  <c:v>1.5412955798685499</c:v>
                </c:pt>
                <c:pt idx="2996">
                  <c:v>1.54007383547234</c:v>
                </c:pt>
                <c:pt idx="2997">
                  <c:v>1.54038170444402</c:v>
                </c:pt>
                <c:pt idx="2998">
                  <c:v>1.54119207219704</c:v>
                </c:pt>
                <c:pt idx="2999">
                  <c:v>1.5456729812244201</c:v>
                </c:pt>
                <c:pt idx="3000">
                  <c:v>1.5477033240117399</c:v>
                </c:pt>
                <c:pt idx="3001">
                  <c:v>1.54840576068849</c:v>
                </c:pt>
                <c:pt idx="3002">
                  <c:v>1.54703008180645</c:v>
                </c:pt>
                <c:pt idx="3003">
                  <c:v>1.5474308422781899</c:v>
                </c:pt>
                <c:pt idx="3004">
                  <c:v>1.5468487222110701</c:v>
                </c:pt>
                <c:pt idx="3005">
                  <c:v>1.5451050160525399</c:v>
                </c:pt>
                <c:pt idx="3006">
                  <c:v>1.5434250069226301</c:v>
                </c:pt>
                <c:pt idx="3007">
                  <c:v>1.5428915443079201</c:v>
                </c:pt>
                <c:pt idx="3008">
                  <c:v>1.5416662611879</c:v>
                </c:pt>
                <c:pt idx="3009">
                  <c:v>1.54029942911538</c:v>
                </c:pt>
                <c:pt idx="3010">
                  <c:v>1.53876185361892</c:v>
                </c:pt>
                <c:pt idx="3011">
                  <c:v>1.5391944626049801</c:v>
                </c:pt>
                <c:pt idx="3012">
                  <c:v>1.5389812544952799</c:v>
                </c:pt>
                <c:pt idx="3013">
                  <c:v>1.5397756979911501</c:v>
                </c:pt>
                <c:pt idx="3014">
                  <c:v>1.5394846379575899</c:v>
                </c:pt>
                <c:pt idx="3015">
                  <c:v>1.53896444555718</c:v>
                </c:pt>
                <c:pt idx="3016">
                  <c:v>1.5369279100031801</c:v>
                </c:pt>
                <c:pt idx="3017">
                  <c:v>1.5386618846712199</c:v>
                </c:pt>
                <c:pt idx="3018">
                  <c:v>1.5430295545366</c:v>
                </c:pt>
                <c:pt idx="3019">
                  <c:v>1.54405843848504</c:v>
                </c:pt>
                <c:pt idx="3020">
                  <c:v>1.5443530372424099</c:v>
                </c:pt>
                <c:pt idx="3021">
                  <c:v>1.5442548376566201</c:v>
                </c:pt>
                <c:pt idx="3022">
                  <c:v>1.5436506005656701</c:v>
                </c:pt>
                <c:pt idx="3023">
                  <c:v>1.5463931115202301</c:v>
                </c:pt>
                <c:pt idx="3024">
                  <c:v>1.5462922578915801</c:v>
                </c:pt>
                <c:pt idx="3025">
                  <c:v>1.5450510505143999</c:v>
                </c:pt>
                <c:pt idx="3026">
                  <c:v>1.5466266672918401</c:v>
                </c:pt>
                <c:pt idx="3027">
                  <c:v>1.54652050557747</c:v>
                </c:pt>
                <c:pt idx="3028">
                  <c:v>1.5461427468105</c:v>
                </c:pt>
                <c:pt idx="3029">
                  <c:v>1.54650458132032</c:v>
                </c:pt>
                <c:pt idx="3030">
                  <c:v>1.54828544407887</c:v>
                </c:pt>
                <c:pt idx="3031">
                  <c:v>1.5478811448833101</c:v>
                </c:pt>
                <c:pt idx="3032">
                  <c:v>1.5468619924253599</c:v>
                </c:pt>
                <c:pt idx="3033">
                  <c:v>1.5488958739365</c:v>
                </c:pt>
                <c:pt idx="3034">
                  <c:v>1.54964873742758</c:v>
                </c:pt>
                <c:pt idx="3035">
                  <c:v>1.5497557838228999</c:v>
                </c:pt>
                <c:pt idx="3036">
                  <c:v>1.54861985347914</c:v>
                </c:pt>
                <c:pt idx="3037">
                  <c:v>1.54893568457939</c:v>
                </c:pt>
                <c:pt idx="3038">
                  <c:v>1.54877998073165</c:v>
                </c:pt>
                <c:pt idx="3039">
                  <c:v>1.54690534179206</c:v>
                </c:pt>
                <c:pt idx="3040">
                  <c:v>1.5468142196539001</c:v>
                </c:pt>
                <c:pt idx="3041">
                  <c:v>1.54260579236007</c:v>
                </c:pt>
                <c:pt idx="3042">
                  <c:v>1.54061526021563</c:v>
                </c:pt>
                <c:pt idx="3043">
                  <c:v>1.5414468603115301</c:v>
                </c:pt>
                <c:pt idx="3044">
                  <c:v>1.5425332485219201</c:v>
                </c:pt>
                <c:pt idx="3045">
                  <c:v>1.5417228807688901</c:v>
                </c:pt>
                <c:pt idx="3046">
                  <c:v>1.54195909058337</c:v>
                </c:pt>
                <c:pt idx="3047">
                  <c:v>1.5420820612358499</c:v>
                </c:pt>
                <c:pt idx="3048">
                  <c:v>1.5380700331136099</c:v>
                </c:pt>
                <c:pt idx="3049">
                  <c:v>1.53749145177029</c:v>
                </c:pt>
                <c:pt idx="3050">
                  <c:v>1.5348949131729901</c:v>
                </c:pt>
                <c:pt idx="3051">
                  <c:v>1.5249661388365201</c:v>
                </c:pt>
                <c:pt idx="3052">
                  <c:v>1.5253191265368</c:v>
                </c:pt>
                <c:pt idx="3053">
                  <c:v>1.5281412587771399</c:v>
                </c:pt>
                <c:pt idx="3054">
                  <c:v>1.5265276007187101</c:v>
                </c:pt>
                <c:pt idx="3055">
                  <c:v>1.52711768291442</c:v>
                </c:pt>
                <c:pt idx="3056">
                  <c:v>1.5276653004243801</c:v>
                </c:pt>
                <c:pt idx="3057">
                  <c:v>1.5247405451934799</c:v>
                </c:pt>
                <c:pt idx="3058">
                  <c:v>1.5237788969974799</c:v>
                </c:pt>
                <c:pt idx="3059">
                  <c:v>1.5227040096394799</c:v>
                </c:pt>
                <c:pt idx="3060">
                  <c:v>1.51999865528495</c:v>
                </c:pt>
                <c:pt idx="3061">
                  <c:v>1.51290882212693</c:v>
                </c:pt>
                <c:pt idx="3062">
                  <c:v>1.5100406864770299</c:v>
                </c:pt>
                <c:pt idx="3063">
                  <c:v>1.5093780604431699</c:v>
                </c:pt>
                <c:pt idx="3064">
                  <c:v>1.5117260036926601</c:v>
                </c:pt>
                <c:pt idx="3065">
                  <c:v>1.5095541119528399</c:v>
                </c:pt>
                <c:pt idx="3066">
                  <c:v>1.5087543603712501</c:v>
                </c:pt>
                <c:pt idx="3067">
                  <c:v>1.50338169294317</c:v>
                </c:pt>
                <c:pt idx="3068">
                  <c:v>1.4894886632559301</c:v>
                </c:pt>
                <c:pt idx="3069">
                  <c:v>1.48977441520377</c:v>
                </c:pt>
                <c:pt idx="3070">
                  <c:v>1.49681736027128</c:v>
                </c:pt>
                <c:pt idx="3071">
                  <c:v>1.49606184273734</c:v>
                </c:pt>
                <c:pt idx="3072">
                  <c:v>1.4934661888209899</c:v>
                </c:pt>
                <c:pt idx="3073">
                  <c:v>1.4977666229339399</c:v>
                </c:pt>
                <c:pt idx="3074">
                  <c:v>1.49799044721507</c:v>
                </c:pt>
                <c:pt idx="3075">
                  <c:v>1.4997456542259899</c:v>
                </c:pt>
                <c:pt idx="3076">
                  <c:v>1.5020723651326</c:v>
                </c:pt>
                <c:pt idx="3077">
                  <c:v>1.5042194858057401</c:v>
                </c:pt>
                <c:pt idx="3078">
                  <c:v>1.5063630677550599</c:v>
                </c:pt>
                <c:pt idx="3079">
                  <c:v>1.5084155275662201</c:v>
                </c:pt>
                <c:pt idx="3080">
                  <c:v>1.5067797524839599</c:v>
                </c:pt>
                <c:pt idx="3081">
                  <c:v>1.50371610234343</c:v>
                </c:pt>
                <c:pt idx="3082">
                  <c:v>1.5020661723659301</c:v>
                </c:pt>
                <c:pt idx="3083">
                  <c:v>1.5013885067558701</c:v>
                </c:pt>
                <c:pt idx="3084">
                  <c:v>1.50256778646633</c:v>
                </c:pt>
                <c:pt idx="3085">
                  <c:v>1.5041699436723599</c:v>
                </c:pt>
                <c:pt idx="3086">
                  <c:v>1.5042973377296101</c:v>
                </c:pt>
                <c:pt idx="3087">
                  <c:v>1.50335426783362</c:v>
                </c:pt>
                <c:pt idx="3088">
                  <c:v>1.5015362484750301</c:v>
                </c:pt>
                <c:pt idx="3089">
                  <c:v>1.50039677940746</c:v>
                </c:pt>
                <c:pt idx="3090">
                  <c:v>1.5027606469140999</c:v>
                </c:pt>
                <c:pt idx="3091">
                  <c:v>1.50172114679423</c:v>
                </c:pt>
                <c:pt idx="3092">
                  <c:v>1.49954129292583</c:v>
                </c:pt>
                <c:pt idx="3093">
                  <c:v>1.49864864984416</c:v>
                </c:pt>
                <c:pt idx="3094">
                  <c:v>1.49932985417804</c:v>
                </c:pt>
                <c:pt idx="3095">
                  <c:v>1.5012027237557199</c:v>
                </c:pt>
                <c:pt idx="3096">
                  <c:v>1.5008550441411601</c:v>
                </c:pt>
                <c:pt idx="3097">
                  <c:v>1.5010381730984399</c:v>
                </c:pt>
                <c:pt idx="3098">
                  <c:v>1.4998969346689699</c:v>
                </c:pt>
                <c:pt idx="3099">
                  <c:v>1.49862122473462</c:v>
                </c:pt>
                <c:pt idx="3100">
                  <c:v>1.49571858652755</c:v>
                </c:pt>
                <c:pt idx="3101">
                  <c:v>1.4967023517473801</c:v>
                </c:pt>
                <c:pt idx="3102">
                  <c:v>1.49666961855211</c:v>
                </c:pt>
                <c:pt idx="3103">
                  <c:v>1.4974676007718</c:v>
                </c:pt>
                <c:pt idx="3104">
                  <c:v>1.49286372109194</c:v>
                </c:pt>
                <c:pt idx="3105">
                  <c:v>1.4908599187332101</c:v>
                </c:pt>
                <c:pt idx="3106">
                  <c:v>1.4913349924050101</c:v>
                </c:pt>
                <c:pt idx="3107">
                  <c:v>1.48924891471764</c:v>
                </c:pt>
                <c:pt idx="3108">
                  <c:v>1.48906224703654</c:v>
                </c:pt>
                <c:pt idx="3109">
                  <c:v>1.48750078515435</c:v>
                </c:pt>
                <c:pt idx="3110">
                  <c:v>1.4843539750042201</c:v>
                </c:pt>
                <c:pt idx="3111">
                  <c:v>1.4841531524278699</c:v>
                </c:pt>
                <c:pt idx="3112">
                  <c:v>1.4847910073950501</c:v>
                </c:pt>
                <c:pt idx="3113">
                  <c:v>1.4857385006957999</c:v>
                </c:pt>
                <c:pt idx="3114">
                  <c:v>1.4862436535200101</c:v>
                </c:pt>
                <c:pt idx="3115">
                  <c:v>1.4870133259492</c:v>
                </c:pt>
                <c:pt idx="3116">
                  <c:v>1.4865329441916699</c:v>
                </c:pt>
                <c:pt idx="3117">
                  <c:v>1.4869328199824701</c:v>
                </c:pt>
                <c:pt idx="3118">
                  <c:v>1.4868549680585901</c:v>
                </c:pt>
                <c:pt idx="3119">
                  <c:v>1.4883040754597501</c:v>
                </c:pt>
                <c:pt idx="3120">
                  <c:v>1.4907112923330901</c:v>
                </c:pt>
                <c:pt idx="3121">
                  <c:v>1.4907696812759901</c:v>
                </c:pt>
                <c:pt idx="3122">
                  <c:v>1.4899840845896499</c:v>
                </c:pt>
                <c:pt idx="3123">
                  <c:v>1.49657230364727</c:v>
                </c:pt>
                <c:pt idx="3124">
                  <c:v>1.49653249300439</c:v>
                </c:pt>
                <c:pt idx="3125">
                  <c:v>1.4983513970439299</c:v>
                </c:pt>
                <c:pt idx="3126">
                  <c:v>1.49906887329688</c:v>
                </c:pt>
                <c:pt idx="3127">
                  <c:v>1.49984473849273</c:v>
                </c:pt>
                <c:pt idx="3128">
                  <c:v>1.50060025602667</c:v>
                </c:pt>
                <c:pt idx="3129">
                  <c:v>1.5013690437749001</c:v>
                </c:pt>
                <c:pt idx="3130">
                  <c:v>1.5012593433367201</c:v>
                </c:pt>
                <c:pt idx="3131">
                  <c:v>1.5012673054652901</c:v>
                </c:pt>
                <c:pt idx="3132">
                  <c:v>1.50244658517575</c:v>
                </c:pt>
                <c:pt idx="3133">
                  <c:v>1.5042592964486301</c:v>
                </c:pt>
                <c:pt idx="3134">
                  <c:v>1.50875259100934</c:v>
                </c:pt>
                <c:pt idx="3135">
                  <c:v>1.51179147008319</c:v>
                </c:pt>
                <c:pt idx="3136">
                  <c:v>1.51303356214132</c:v>
                </c:pt>
                <c:pt idx="3137">
                  <c:v>1.5136537234894301</c:v>
                </c:pt>
                <c:pt idx="3138">
                  <c:v>1.5121816143835001</c:v>
                </c:pt>
                <c:pt idx="3139">
                  <c:v>1.5113685925876099</c:v>
                </c:pt>
                <c:pt idx="3140">
                  <c:v>1.51452955763298</c:v>
                </c:pt>
                <c:pt idx="3141">
                  <c:v>1.5149506657666501</c:v>
                </c:pt>
                <c:pt idx="3142">
                  <c:v>1.5186910968362901</c:v>
                </c:pt>
                <c:pt idx="3143">
                  <c:v>1.51791434695948</c:v>
                </c:pt>
                <c:pt idx="3144">
                  <c:v>1.51821336912163</c:v>
                </c:pt>
                <c:pt idx="3145">
                  <c:v>1.5153664658146</c:v>
                </c:pt>
                <c:pt idx="3146">
                  <c:v>1.5153416947479099</c:v>
                </c:pt>
                <c:pt idx="3147">
                  <c:v>1.5159415084341099</c:v>
                </c:pt>
                <c:pt idx="3148">
                  <c:v>1.51589196630073</c:v>
                </c:pt>
                <c:pt idx="3149">
                  <c:v>1.5162927267724799</c:v>
                </c:pt>
                <c:pt idx="3150">
                  <c:v>1.5189476543126901</c:v>
                </c:pt>
                <c:pt idx="3151">
                  <c:v>1.52024636595181</c:v>
                </c:pt>
                <c:pt idx="3152">
                  <c:v>1.52270843304425</c:v>
                </c:pt>
                <c:pt idx="3153">
                  <c:v>1.5343375641725401</c:v>
                </c:pt>
                <c:pt idx="3154">
                  <c:v>1.53327240830503</c:v>
                </c:pt>
                <c:pt idx="3155">
                  <c:v>1.5316003613036999</c:v>
                </c:pt>
                <c:pt idx="3156">
                  <c:v>1.5352257838494401</c:v>
                </c:pt>
                <c:pt idx="3157">
                  <c:v>1.5360954252263199</c:v>
                </c:pt>
                <c:pt idx="3158">
                  <c:v>1.5371499649224001</c:v>
                </c:pt>
                <c:pt idx="3159">
                  <c:v>1.53779047393243</c:v>
                </c:pt>
                <c:pt idx="3160">
                  <c:v>1.5400216392961099</c:v>
                </c:pt>
                <c:pt idx="3161">
                  <c:v>1.5438974265515799</c:v>
                </c:pt>
                <c:pt idx="3162">
                  <c:v>1.54979647914674</c:v>
                </c:pt>
                <c:pt idx="3163">
                  <c:v>1.5500671915183899</c:v>
                </c:pt>
                <c:pt idx="3164">
                  <c:v>1.54679387199197</c:v>
                </c:pt>
                <c:pt idx="3165">
                  <c:v>1.5486136607124701</c:v>
                </c:pt>
                <c:pt idx="3166">
                  <c:v>1.54811735469779</c:v>
                </c:pt>
                <c:pt idx="3167">
                  <c:v>1.54770774741651</c:v>
                </c:pt>
                <c:pt idx="3168">
                  <c:v>1.54987786979443</c:v>
                </c:pt>
                <c:pt idx="3169">
                  <c:v>1.55301317909216</c:v>
                </c:pt>
                <c:pt idx="3170">
                  <c:v>1.5792554702035</c:v>
                </c:pt>
                <c:pt idx="3171">
                  <c:v>1.57260709284107</c:v>
                </c:pt>
                <c:pt idx="3172">
                  <c:v>1.5726990996601899</c:v>
                </c:pt>
                <c:pt idx="3173">
                  <c:v>1.56860921961408</c:v>
                </c:pt>
                <c:pt idx="3174">
                  <c:v>1.57124733821618</c:v>
                </c:pt>
                <c:pt idx="3175">
                  <c:v>1.5674520569274499</c:v>
                </c:pt>
                <c:pt idx="3176">
                  <c:v>1.5649307162111601</c:v>
                </c:pt>
                <c:pt idx="3177">
                  <c:v>1.56300918918106</c:v>
                </c:pt>
                <c:pt idx="3178">
                  <c:v>1.5641530816533999</c:v>
                </c:pt>
                <c:pt idx="3179">
                  <c:v>1.56108058470334</c:v>
                </c:pt>
                <c:pt idx="3180">
                  <c:v>1.56321974324789</c:v>
                </c:pt>
                <c:pt idx="3181">
                  <c:v>1.567422862456</c:v>
                </c:pt>
                <c:pt idx="3182">
                  <c:v>1.5643583276345101</c:v>
                </c:pt>
                <c:pt idx="3183">
                  <c:v>1.56217139631849</c:v>
                </c:pt>
                <c:pt idx="3184">
                  <c:v>1.5583141873630399</c:v>
                </c:pt>
                <c:pt idx="3185">
                  <c:v>1.55870875506812</c:v>
                </c:pt>
                <c:pt idx="3186">
                  <c:v>1.56038434079326</c:v>
                </c:pt>
                <c:pt idx="3187">
                  <c:v>1.5599959658548499</c:v>
                </c:pt>
                <c:pt idx="3188">
                  <c:v>1.5575719400434</c:v>
                </c:pt>
                <c:pt idx="3189">
                  <c:v>1.55665894929982</c:v>
                </c:pt>
                <c:pt idx="3190">
                  <c:v>1.55677572718563</c:v>
                </c:pt>
                <c:pt idx="3191">
                  <c:v>1.5579302358294</c:v>
                </c:pt>
                <c:pt idx="3192">
                  <c:v>1.56093726638894</c:v>
                </c:pt>
                <c:pt idx="3193">
                  <c:v>1.5642583586868199</c:v>
                </c:pt>
                <c:pt idx="3194">
                  <c:v>1.5665204878838499</c:v>
                </c:pt>
                <c:pt idx="3195">
                  <c:v>1.56926830692413</c:v>
                </c:pt>
                <c:pt idx="3196">
                  <c:v>1.5727221013649699</c:v>
                </c:pt>
                <c:pt idx="3197">
                  <c:v>1.57213909661689</c:v>
                </c:pt>
                <c:pt idx="3198">
                  <c:v>1.5742871019709801</c:v>
                </c:pt>
                <c:pt idx="3199">
                  <c:v>1.5759963055723401</c:v>
                </c:pt>
                <c:pt idx="3200">
                  <c:v>1.5724106936694899</c:v>
                </c:pt>
                <c:pt idx="3201">
                  <c:v>1.5731962903558301</c:v>
                </c:pt>
                <c:pt idx="3202">
                  <c:v>1.5714817786687501</c:v>
                </c:pt>
                <c:pt idx="3203">
                  <c:v>1.5703794662012101</c:v>
                </c:pt>
                <c:pt idx="3204">
                  <c:v>1.57020253001059</c:v>
                </c:pt>
                <c:pt idx="3205">
                  <c:v>1.5689356668857699</c:v>
                </c:pt>
                <c:pt idx="3206">
                  <c:v>1.5706528326157101</c:v>
                </c:pt>
                <c:pt idx="3207">
                  <c:v>1.57107659479224</c:v>
                </c:pt>
                <c:pt idx="3208">
                  <c:v>1.56878173239994</c:v>
                </c:pt>
                <c:pt idx="3209">
                  <c:v>1.57144550674967</c:v>
                </c:pt>
                <c:pt idx="3210">
                  <c:v>1.5753664127337399</c:v>
                </c:pt>
                <c:pt idx="3211">
                  <c:v>1.57664920011572</c:v>
                </c:pt>
                <c:pt idx="3212">
                  <c:v>1.5831020629875101</c:v>
                </c:pt>
                <c:pt idx="3213">
                  <c:v>1.58126546532891</c:v>
                </c:pt>
                <c:pt idx="3214">
                  <c:v>1.58577556882774</c:v>
                </c:pt>
                <c:pt idx="3215">
                  <c:v>1.5870043906715701</c:v>
                </c:pt>
                <c:pt idx="3216">
                  <c:v>1.5869460017286701</c:v>
                </c:pt>
                <c:pt idx="3217">
                  <c:v>1.587241485167</c:v>
                </c:pt>
                <c:pt idx="3218">
                  <c:v>1.59023701487414</c:v>
                </c:pt>
                <c:pt idx="3219">
                  <c:v>1.59436582088219</c:v>
                </c:pt>
                <c:pt idx="3220">
                  <c:v>1.6000941300534099</c:v>
                </c:pt>
                <c:pt idx="3221">
                  <c:v>1.60355765598473</c:v>
                </c:pt>
                <c:pt idx="3222">
                  <c:v>1.60497579955253</c:v>
                </c:pt>
                <c:pt idx="3223">
                  <c:v>1.6058613651865701</c:v>
                </c:pt>
                <c:pt idx="3224">
                  <c:v>1.6093293145226599</c:v>
                </c:pt>
                <c:pt idx="3225">
                  <c:v>1.60711053469232</c:v>
                </c:pt>
                <c:pt idx="3226">
                  <c:v>1.6042025883995299</c:v>
                </c:pt>
                <c:pt idx="3227">
                  <c:v>1.6032099763701699</c:v>
                </c:pt>
                <c:pt idx="3228">
                  <c:v>1.6030816976319699</c:v>
                </c:pt>
                <c:pt idx="3229">
                  <c:v>1.60365850961339</c:v>
                </c:pt>
                <c:pt idx="3230">
                  <c:v>1.60653372271091</c:v>
                </c:pt>
                <c:pt idx="3231">
                  <c:v>1.60920634387018</c:v>
                </c:pt>
                <c:pt idx="3232">
                  <c:v>1.60998574778985</c:v>
                </c:pt>
                <c:pt idx="3233">
                  <c:v>1.6125681314919</c:v>
                </c:pt>
                <c:pt idx="3234">
                  <c:v>1.61765062356737</c:v>
                </c:pt>
                <c:pt idx="3235">
                  <c:v>1.6148594551603901</c:v>
                </c:pt>
                <c:pt idx="3236">
                  <c:v>1.61321748731146</c:v>
                </c:pt>
                <c:pt idx="3237">
                  <c:v>1.6058666732722799</c:v>
                </c:pt>
                <c:pt idx="3238">
                  <c:v>1.6043476760758399</c:v>
                </c:pt>
                <c:pt idx="3239">
                  <c:v>1.6055189936577201</c:v>
                </c:pt>
                <c:pt idx="3240">
                  <c:v>1.6077519283833099</c:v>
                </c:pt>
                <c:pt idx="3241">
                  <c:v>1.60899136639858</c:v>
                </c:pt>
                <c:pt idx="3242">
                  <c:v>1.6142906053075501</c:v>
                </c:pt>
                <c:pt idx="3243">
                  <c:v>1.6162625591519799</c:v>
                </c:pt>
                <c:pt idx="3244">
                  <c:v>1.6171578562765001</c:v>
                </c:pt>
                <c:pt idx="3245">
                  <c:v>1.62121854185116</c:v>
                </c:pt>
                <c:pt idx="3246">
                  <c:v>1.6232152667622699</c:v>
                </c:pt>
                <c:pt idx="3247">
                  <c:v>1.6240911009058201</c:v>
                </c:pt>
                <c:pt idx="3248">
                  <c:v>1.6218758597992999</c:v>
                </c:pt>
                <c:pt idx="3249">
                  <c:v>1.61588303102311</c:v>
                </c:pt>
                <c:pt idx="3250">
                  <c:v>1.61680221453336</c:v>
                </c:pt>
                <c:pt idx="3251">
                  <c:v>1.61285122939689</c:v>
                </c:pt>
                <c:pt idx="3252">
                  <c:v>1.6162890995805701</c:v>
                </c:pt>
                <c:pt idx="3253">
                  <c:v>1.61484264622228</c:v>
                </c:pt>
                <c:pt idx="3254">
                  <c:v>1.6122859182678699</c:v>
                </c:pt>
                <c:pt idx="3255">
                  <c:v>1.6088215076555901</c:v>
                </c:pt>
                <c:pt idx="3256">
                  <c:v>1.6082146165217699</c:v>
                </c:pt>
                <c:pt idx="3257">
                  <c:v>1.6075519904879101</c:v>
                </c:pt>
                <c:pt idx="3258">
                  <c:v>1.6081208403407401</c:v>
                </c:pt>
                <c:pt idx="3259">
                  <c:v>1.6095814485942901</c:v>
                </c:pt>
                <c:pt idx="3260">
                  <c:v>1.6102989248472399</c:v>
                </c:pt>
                <c:pt idx="3261">
                  <c:v>1.6091771493987299</c:v>
                </c:pt>
                <c:pt idx="3262">
                  <c:v>1.6090488706605299</c:v>
                </c:pt>
                <c:pt idx="3263">
                  <c:v>1.6097566154230001</c:v>
                </c:pt>
                <c:pt idx="3264">
                  <c:v>1.6114755505148399</c:v>
                </c:pt>
                <c:pt idx="3265">
                  <c:v>1.6136580584261</c:v>
                </c:pt>
                <c:pt idx="3266">
                  <c:v>1.6108916610858</c:v>
                </c:pt>
                <c:pt idx="3267">
                  <c:v>1.61073241851425</c:v>
                </c:pt>
                <c:pt idx="3268">
                  <c:v>1.6109801291811101</c:v>
                </c:pt>
                <c:pt idx="3269">
                  <c:v>1.6105059401902599</c:v>
                </c:pt>
                <c:pt idx="3270">
                  <c:v>1.6098185430897101</c:v>
                </c:pt>
                <c:pt idx="3271">
                  <c:v>1.6080049471358899</c:v>
                </c:pt>
                <c:pt idx="3272">
                  <c:v>1.6064116367393799</c:v>
                </c:pt>
                <c:pt idx="3273">
                  <c:v>1.60830219993613</c:v>
                </c:pt>
                <c:pt idx="3274">
                  <c:v>1.6075325275069401</c:v>
                </c:pt>
                <c:pt idx="3275">
                  <c:v>1.60915591705585</c:v>
                </c:pt>
                <c:pt idx="3276">
                  <c:v>1.6105510589188701</c:v>
                </c:pt>
                <c:pt idx="3277">
                  <c:v>1.6106421810570299</c:v>
                </c:pt>
                <c:pt idx="3278">
                  <c:v>1.6101007563137499</c:v>
                </c:pt>
                <c:pt idx="3279">
                  <c:v>1.6068353989159101</c:v>
                </c:pt>
                <c:pt idx="3280">
                  <c:v>1.60864457146497</c:v>
                </c:pt>
                <c:pt idx="3281">
                  <c:v>1.6089931357604901</c:v>
                </c:pt>
                <c:pt idx="3282">
                  <c:v>1.61076426702856</c:v>
                </c:pt>
                <c:pt idx="3283">
                  <c:v>1.6146347461982999</c:v>
                </c:pt>
                <c:pt idx="3284">
                  <c:v>1.6168261009191001</c:v>
                </c:pt>
                <c:pt idx="3285">
                  <c:v>1.6163253714996499</c:v>
                </c:pt>
                <c:pt idx="3286">
                  <c:v>1.6173454086385599</c:v>
                </c:pt>
                <c:pt idx="3287">
                  <c:v>1.6182628227869</c:v>
                </c:pt>
                <c:pt idx="3288">
                  <c:v>1.61884582753499</c:v>
                </c:pt>
                <c:pt idx="3289">
                  <c:v>1.6201259608741001</c:v>
                </c:pt>
                <c:pt idx="3290">
                  <c:v>1.6239106259914</c:v>
                </c:pt>
                <c:pt idx="3291">
                  <c:v>1.6243016549726601</c:v>
                </c:pt>
                <c:pt idx="3292">
                  <c:v>1.6240999477153599</c:v>
                </c:pt>
                <c:pt idx="3293">
                  <c:v>1.6258878879215399</c:v>
                </c:pt>
                <c:pt idx="3294">
                  <c:v>1.6264549684124701</c:v>
                </c:pt>
                <c:pt idx="3295">
                  <c:v>1.62977252198653</c:v>
                </c:pt>
                <c:pt idx="3296">
                  <c:v>1.62944165131008</c:v>
                </c:pt>
                <c:pt idx="3297">
                  <c:v>1.62779791409925</c:v>
                </c:pt>
                <c:pt idx="3298">
                  <c:v>1.6302644045964501</c:v>
                </c:pt>
                <c:pt idx="3299">
                  <c:v>1.63205499884549</c:v>
                </c:pt>
                <c:pt idx="3300">
                  <c:v>1.6348656302334399</c:v>
                </c:pt>
                <c:pt idx="3301">
                  <c:v>1.63557956776258</c:v>
                </c:pt>
                <c:pt idx="3302">
                  <c:v>1.6386786051412301</c:v>
                </c:pt>
                <c:pt idx="3303">
                  <c:v>1.6409460424239899</c:v>
                </c:pt>
                <c:pt idx="3304">
                  <c:v>1.64009409466617</c:v>
                </c:pt>
                <c:pt idx="3305">
                  <c:v>1.6416617493150401</c:v>
                </c:pt>
                <c:pt idx="3306">
                  <c:v>1.6381230255026999</c:v>
                </c:pt>
                <c:pt idx="3307">
                  <c:v>1.6396402533372401</c:v>
                </c:pt>
                <c:pt idx="3308">
                  <c:v>1.6431595141686099</c:v>
                </c:pt>
                <c:pt idx="3309">
                  <c:v>1.64507219438918</c:v>
                </c:pt>
                <c:pt idx="3310">
                  <c:v>1.6458958323565001</c:v>
                </c:pt>
                <c:pt idx="3311">
                  <c:v>1.64534644548463</c:v>
                </c:pt>
                <c:pt idx="3312">
                  <c:v>1.6455375365705001</c:v>
                </c:pt>
                <c:pt idx="3313">
                  <c:v>1.6470813048336299</c:v>
                </c:pt>
                <c:pt idx="3314">
                  <c:v>1.65476122018736</c:v>
                </c:pt>
                <c:pt idx="3315">
                  <c:v>1.6600498429249</c:v>
                </c:pt>
                <c:pt idx="3316">
                  <c:v>1.66715117693531</c:v>
                </c:pt>
                <c:pt idx="3317">
                  <c:v>1.66706536288286</c:v>
                </c:pt>
                <c:pt idx="3318">
                  <c:v>1.6682756064266799</c:v>
                </c:pt>
                <c:pt idx="3319">
                  <c:v>1.66828356855525</c:v>
                </c:pt>
                <c:pt idx="3320">
                  <c:v>1.6653694294957899</c:v>
                </c:pt>
                <c:pt idx="3321">
                  <c:v>1.6642246523424999</c:v>
                </c:pt>
                <c:pt idx="3322">
                  <c:v>1.6638274305945699</c:v>
                </c:pt>
                <c:pt idx="3323">
                  <c:v>1.6644927106712899</c:v>
                </c:pt>
                <c:pt idx="3324">
                  <c:v>1.66628595896319</c:v>
                </c:pt>
                <c:pt idx="3325">
                  <c:v>1.67079694714297</c:v>
                </c:pt>
                <c:pt idx="3326">
                  <c:v>1.6710481965336399</c:v>
                </c:pt>
                <c:pt idx="3327">
                  <c:v>1.67266362395398</c:v>
                </c:pt>
                <c:pt idx="3328">
                  <c:v>1.68019225886472</c:v>
                </c:pt>
                <c:pt idx="3329">
                  <c:v>1.6809893564034499</c:v>
                </c:pt>
                <c:pt idx="3330">
                  <c:v>1.68305066302414</c:v>
                </c:pt>
                <c:pt idx="3331">
                  <c:v>1.6835398915912001</c:v>
                </c:pt>
                <c:pt idx="3332">
                  <c:v>1.6889470615764499</c:v>
                </c:pt>
                <c:pt idx="3333">
                  <c:v>1.68822427723778</c:v>
                </c:pt>
                <c:pt idx="3334">
                  <c:v>1.6894769854673499</c:v>
                </c:pt>
                <c:pt idx="3335">
                  <c:v>1.6789873234066199</c:v>
                </c:pt>
                <c:pt idx="3336">
                  <c:v>1.6770197929669599</c:v>
                </c:pt>
                <c:pt idx="3337">
                  <c:v>1.6718771425866801</c:v>
                </c:pt>
                <c:pt idx="3338">
                  <c:v>1.6749284071938699</c:v>
                </c:pt>
                <c:pt idx="3339">
                  <c:v>1.6811450602511999</c:v>
                </c:pt>
                <c:pt idx="3340">
                  <c:v>1.6852933292402099</c:v>
                </c:pt>
                <c:pt idx="3341">
                  <c:v>1.6828356855525399</c:v>
                </c:pt>
                <c:pt idx="3342">
                  <c:v>1.6822827599568599</c:v>
                </c:pt>
                <c:pt idx="3343">
                  <c:v>1.6844051095633099</c:v>
                </c:pt>
                <c:pt idx="3344">
                  <c:v>1.68629921148387</c:v>
                </c:pt>
                <c:pt idx="3345">
                  <c:v>1.6905483341015299</c:v>
                </c:pt>
                <c:pt idx="3346">
                  <c:v>1.69606166580115</c:v>
                </c:pt>
                <c:pt idx="3347">
                  <c:v>1.69635007179186</c:v>
                </c:pt>
                <c:pt idx="3348">
                  <c:v>1.6966243228873199</c:v>
                </c:pt>
                <c:pt idx="3349">
                  <c:v>1.6967835654588701</c:v>
                </c:pt>
                <c:pt idx="3350">
                  <c:v>1.70349740921183</c:v>
                </c:pt>
                <c:pt idx="3351">
                  <c:v>1.7077261841675699</c:v>
                </c:pt>
                <c:pt idx="3352">
                  <c:v>1.7070467491956001</c:v>
                </c:pt>
                <c:pt idx="3353">
                  <c:v>1.70801547483923</c:v>
                </c:pt>
                <c:pt idx="3354">
                  <c:v>1.71121005776082</c:v>
                </c:pt>
                <c:pt idx="3355">
                  <c:v>1.70893554303044</c:v>
                </c:pt>
                <c:pt idx="3356">
                  <c:v>1.7074563564768801</c:v>
                </c:pt>
                <c:pt idx="3357">
                  <c:v>1.7068300023620999</c:v>
                </c:pt>
                <c:pt idx="3358">
                  <c:v>1.7052402306894101</c:v>
                </c:pt>
                <c:pt idx="3359">
                  <c:v>1.7028365525398701</c:v>
                </c:pt>
                <c:pt idx="3360">
                  <c:v>1.7075979054293799</c:v>
                </c:pt>
                <c:pt idx="3361">
                  <c:v>1.7074643186054601</c:v>
                </c:pt>
                <c:pt idx="3362">
                  <c:v>1.70607979291388</c:v>
                </c:pt>
                <c:pt idx="3363">
                  <c:v>1.7028843253113399</c:v>
                </c:pt>
                <c:pt idx="3364">
                  <c:v>1.7030081806447701</c:v>
                </c:pt>
                <c:pt idx="3365">
                  <c:v>1.70188817455817</c:v>
                </c:pt>
                <c:pt idx="3366">
                  <c:v>1.70166258091513</c:v>
                </c:pt>
                <c:pt idx="3367">
                  <c:v>1.69637218881569</c:v>
                </c:pt>
                <c:pt idx="3368">
                  <c:v>1.69507259249561</c:v>
                </c:pt>
                <c:pt idx="3369">
                  <c:v>1.69677383396839</c:v>
                </c:pt>
                <c:pt idx="3370">
                  <c:v>1.70091856423359</c:v>
                </c:pt>
                <c:pt idx="3371">
                  <c:v>1.70307630107816</c:v>
                </c:pt>
                <c:pt idx="3372">
                  <c:v>1.70377431435014</c:v>
                </c:pt>
                <c:pt idx="3373">
                  <c:v>1.7032143113068401</c:v>
                </c:pt>
                <c:pt idx="3374">
                  <c:v>1.70345759856894</c:v>
                </c:pt>
                <c:pt idx="3375">
                  <c:v>1.7081649859203001</c:v>
                </c:pt>
                <c:pt idx="3376">
                  <c:v>1.7078500395009999</c:v>
                </c:pt>
                <c:pt idx="3377">
                  <c:v>1.7067326874572599</c:v>
                </c:pt>
                <c:pt idx="3378">
                  <c:v>1.70515618599886</c:v>
                </c:pt>
                <c:pt idx="3379">
                  <c:v>1.70547290178007</c:v>
                </c:pt>
                <c:pt idx="3380">
                  <c:v>1.70110611659564</c:v>
                </c:pt>
                <c:pt idx="3381">
                  <c:v>1.7013538272625099</c:v>
                </c:pt>
                <c:pt idx="3382">
                  <c:v>1.70136621279585</c:v>
                </c:pt>
                <c:pt idx="3383">
                  <c:v>1.70175547241521</c:v>
                </c:pt>
                <c:pt idx="3384">
                  <c:v>1.7015166085578699</c:v>
                </c:pt>
                <c:pt idx="3385">
                  <c:v>1.69472137415723</c:v>
                </c:pt>
                <c:pt idx="3386">
                  <c:v>1.6953583444434499</c:v>
                </c:pt>
                <c:pt idx="3387">
                  <c:v>1.6964995828729299</c:v>
                </c:pt>
                <c:pt idx="3388">
                  <c:v>1.6955600517007501</c:v>
                </c:pt>
                <c:pt idx="3389">
                  <c:v>1.6918399682930301</c:v>
                </c:pt>
                <c:pt idx="3390">
                  <c:v>1.6937836123469601</c:v>
                </c:pt>
                <c:pt idx="3391">
                  <c:v>1.69357217359917</c:v>
                </c:pt>
                <c:pt idx="3392">
                  <c:v>1.69435157751884</c:v>
                </c:pt>
                <c:pt idx="3393">
                  <c:v>1.7015015689816699</c:v>
                </c:pt>
                <c:pt idx="3394">
                  <c:v>1.7040087548027101</c:v>
                </c:pt>
                <c:pt idx="3395">
                  <c:v>1.70311876576391</c:v>
                </c:pt>
                <c:pt idx="3396">
                  <c:v>1.7017890902914199</c:v>
                </c:pt>
                <c:pt idx="3397">
                  <c:v>1.70186428817243</c:v>
                </c:pt>
                <c:pt idx="3398">
                  <c:v>1.69982863729939</c:v>
                </c:pt>
                <c:pt idx="3399">
                  <c:v>1.7011733523480801</c:v>
                </c:pt>
                <c:pt idx="3400">
                  <c:v>1.70002680583288</c:v>
                </c:pt>
                <c:pt idx="3401">
                  <c:v>1.6997905960184001</c:v>
                </c:pt>
                <c:pt idx="3402">
                  <c:v>1.6999162207137399</c:v>
                </c:pt>
                <c:pt idx="3403">
                  <c:v>1.7009981855193701</c:v>
                </c:pt>
                <c:pt idx="3404">
                  <c:v>1.7021465013964701</c:v>
                </c:pt>
                <c:pt idx="3405">
                  <c:v>1.7074209692387601</c:v>
                </c:pt>
                <c:pt idx="3406">
                  <c:v>1.70627442272356</c:v>
                </c:pt>
                <c:pt idx="3407">
                  <c:v>1.70536231666093</c:v>
                </c:pt>
                <c:pt idx="3408">
                  <c:v>1.70737585051015</c:v>
                </c:pt>
                <c:pt idx="3409">
                  <c:v>1.7059966329042899</c:v>
                </c:pt>
                <c:pt idx="3410">
                  <c:v>1.6996304687659001</c:v>
                </c:pt>
                <c:pt idx="3411">
                  <c:v>1.6962607190156</c:v>
                </c:pt>
                <c:pt idx="3412">
                  <c:v>1.69132508397834</c:v>
                </c:pt>
                <c:pt idx="3413">
                  <c:v>1.6904386336633499</c:v>
                </c:pt>
                <c:pt idx="3414">
                  <c:v>1.6920823708741799</c:v>
                </c:pt>
                <c:pt idx="3415">
                  <c:v>1.6886905041000499</c:v>
                </c:pt>
                <c:pt idx="3416">
                  <c:v>1.6905669124015501</c:v>
                </c:pt>
                <c:pt idx="3417">
                  <c:v>1.6948160350192101</c:v>
                </c:pt>
                <c:pt idx="3418">
                  <c:v>1.6900069093582399</c:v>
                </c:pt>
                <c:pt idx="3419">
                  <c:v>1.6857630948263</c:v>
                </c:pt>
                <c:pt idx="3420">
                  <c:v>1.6846183176730101</c:v>
                </c:pt>
                <c:pt idx="3421">
                  <c:v>1.6862116280695101</c:v>
                </c:pt>
                <c:pt idx="3422">
                  <c:v>1.6902271949155601</c:v>
                </c:pt>
                <c:pt idx="3423">
                  <c:v>1.68973088890088</c:v>
                </c:pt>
                <c:pt idx="3424">
                  <c:v>1.68697687709393</c:v>
                </c:pt>
                <c:pt idx="3425">
                  <c:v>1.6871980473321999</c:v>
                </c:pt>
                <c:pt idx="3426">
                  <c:v>1.6832744873052701</c:v>
                </c:pt>
                <c:pt idx="3427">
                  <c:v>1.6862947880790999</c:v>
                </c:pt>
                <c:pt idx="3428">
                  <c:v>1.6888187828382499</c:v>
                </c:pt>
                <c:pt idx="3429">
                  <c:v>1.68906560882416</c:v>
                </c:pt>
                <c:pt idx="3430">
                  <c:v>1.68777574399456</c:v>
                </c:pt>
                <c:pt idx="3431">
                  <c:v>1.6917700784977401</c:v>
                </c:pt>
                <c:pt idx="3432">
                  <c:v>1.69231061856008</c:v>
                </c:pt>
                <c:pt idx="3433">
                  <c:v>1.6973674548879101</c:v>
                </c:pt>
                <c:pt idx="3434">
                  <c:v>1.69800796389794</c:v>
                </c:pt>
                <c:pt idx="3435">
                  <c:v>1.69898995975586</c:v>
                </c:pt>
                <c:pt idx="3436">
                  <c:v>1.7028799019065799</c:v>
                </c:pt>
                <c:pt idx="3437">
                  <c:v>1.7020022984011201</c:v>
                </c:pt>
                <c:pt idx="3438">
                  <c:v>1.70628592357595</c:v>
                </c:pt>
                <c:pt idx="3439">
                  <c:v>1.7048191225557401</c:v>
                </c:pt>
                <c:pt idx="3440">
                  <c:v>1.7055534077468</c:v>
                </c:pt>
                <c:pt idx="3441">
                  <c:v>1.70570203414692</c:v>
                </c:pt>
                <c:pt idx="3442">
                  <c:v>1.7066495274476701</c:v>
                </c:pt>
                <c:pt idx="3443">
                  <c:v>1.70704232579084</c:v>
                </c:pt>
                <c:pt idx="3444">
                  <c:v>1.70464660976989</c:v>
                </c:pt>
                <c:pt idx="3445">
                  <c:v>1.70355933687854</c:v>
                </c:pt>
                <c:pt idx="3446">
                  <c:v>1.70509779705596</c:v>
                </c:pt>
                <c:pt idx="3447">
                  <c:v>1.70634785124267</c:v>
                </c:pt>
                <c:pt idx="3448">
                  <c:v>1.70290467297326</c:v>
                </c:pt>
                <c:pt idx="3449">
                  <c:v>1.70465457189846</c:v>
                </c:pt>
                <c:pt idx="3450">
                  <c:v>1.70784384673433</c:v>
                </c:pt>
                <c:pt idx="3451">
                  <c:v>1.70718918282905</c:v>
                </c:pt>
                <c:pt idx="3452">
                  <c:v>1.7083091889156601</c:v>
                </c:pt>
                <c:pt idx="3453">
                  <c:v>1.7108340683557599</c:v>
                </c:pt>
                <c:pt idx="3454">
                  <c:v>1.71341822141972</c:v>
                </c:pt>
                <c:pt idx="3455">
                  <c:v>1.7127936366668399</c:v>
                </c:pt>
                <c:pt idx="3456">
                  <c:v>1.71335187034824</c:v>
                </c:pt>
                <c:pt idx="3457">
                  <c:v>1.7129732269003199</c:v>
                </c:pt>
                <c:pt idx="3458">
                  <c:v>1.71025548701244</c:v>
                </c:pt>
                <c:pt idx="3459">
                  <c:v>1.71068367259373</c:v>
                </c:pt>
                <c:pt idx="3460">
                  <c:v>1.7112233279751199</c:v>
                </c:pt>
                <c:pt idx="3461">
                  <c:v>1.71438871642525</c:v>
                </c:pt>
                <c:pt idx="3462">
                  <c:v>1.7147903615779501</c:v>
                </c:pt>
                <c:pt idx="3463">
                  <c:v>1.7159448702217299</c:v>
                </c:pt>
                <c:pt idx="3464">
                  <c:v>1.71592629192171</c:v>
                </c:pt>
                <c:pt idx="3465">
                  <c:v>1.7162403536600599</c:v>
                </c:pt>
                <c:pt idx="3466">
                  <c:v>1.71725065930848</c:v>
                </c:pt>
                <c:pt idx="3467">
                  <c:v>1.7172409278180001</c:v>
                </c:pt>
                <c:pt idx="3468">
                  <c:v>1.7171745767465101</c:v>
                </c:pt>
                <c:pt idx="3469">
                  <c:v>1.71812826281394</c:v>
                </c:pt>
                <c:pt idx="3470">
                  <c:v>1.7177168861707599</c:v>
                </c:pt>
                <c:pt idx="3471">
                  <c:v>1.71918280251002</c:v>
                </c:pt>
                <c:pt idx="3472">
                  <c:v>1.7203850839252599</c:v>
                </c:pt>
                <c:pt idx="3473">
                  <c:v>1.7259594586106399</c:v>
                </c:pt>
                <c:pt idx="3474">
                  <c:v>1.7283985239983</c:v>
                </c:pt>
                <c:pt idx="3475">
                  <c:v>1.7278535605312</c:v>
                </c:pt>
                <c:pt idx="3476">
                  <c:v>1.72792345032649</c:v>
                </c:pt>
                <c:pt idx="3477">
                  <c:v>1.72749968814996</c:v>
                </c:pt>
                <c:pt idx="3478">
                  <c:v>1.7280924243885301</c:v>
                </c:pt>
                <c:pt idx="3479">
                  <c:v>1.72772085838824</c:v>
                </c:pt>
                <c:pt idx="3480">
                  <c:v>1.7294415628419799</c:v>
                </c:pt>
                <c:pt idx="3481">
                  <c:v>1.7303023574093399</c:v>
                </c:pt>
                <c:pt idx="3482">
                  <c:v>1.73042444338086</c:v>
                </c:pt>
                <c:pt idx="3483">
                  <c:v>1.73089951705267</c:v>
                </c:pt>
                <c:pt idx="3484">
                  <c:v>1.7308216651288</c:v>
                </c:pt>
                <c:pt idx="3485">
                  <c:v>1.73176915842955</c:v>
                </c:pt>
                <c:pt idx="3486">
                  <c:v>1.7321239154917401</c:v>
                </c:pt>
                <c:pt idx="3487">
                  <c:v>1.7333863552117901</c:v>
                </c:pt>
                <c:pt idx="3488">
                  <c:v>1.73445681916502</c:v>
                </c:pt>
                <c:pt idx="3489">
                  <c:v>1.73445239576026</c:v>
                </c:pt>
                <c:pt idx="3490">
                  <c:v>1.73436569702685</c:v>
                </c:pt>
                <c:pt idx="3491">
                  <c:v>1.73384373526453</c:v>
                </c:pt>
                <c:pt idx="3492">
                  <c:v>1.7334305892594399</c:v>
                </c:pt>
                <c:pt idx="3493">
                  <c:v>1.7331315670973</c:v>
                </c:pt>
                <c:pt idx="3494">
                  <c:v>1.7357236822898401</c:v>
                </c:pt>
                <c:pt idx="3495">
                  <c:v>1.7368268794383299</c:v>
                </c:pt>
                <c:pt idx="3496">
                  <c:v>1.74285863417646</c:v>
                </c:pt>
                <c:pt idx="3497">
                  <c:v>1.74719268616562</c:v>
                </c:pt>
                <c:pt idx="3498">
                  <c:v>1.7463301222363701</c:v>
                </c:pt>
                <c:pt idx="3499">
                  <c:v>1.7486762961239499</c:v>
                </c:pt>
                <c:pt idx="3500">
                  <c:v>1.7489222374289</c:v>
                </c:pt>
                <c:pt idx="3501">
                  <c:v>1.7517567552025901</c:v>
                </c:pt>
                <c:pt idx="3502">
                  <c:v>1.75146657984998</c:v>
                </c:pt>
                <c:pt idx="3503">
                  <c:v>1.7555785769199099</c:v>
                </c:pt>
                <c:pt idx="3504">
                  <c:v>1.75504157558139</c:v>
                </c:pt>
                <c:pt idx="3505">
                  <c:v>1.7559439501535401</c:v>
                </c:pt>
                <c:pt idx="3506">
                  <c:v>1.75597756802975</c:v>
                </c:pt>
                <c:pt idx="3507">
                  <c:v>1.7566180770397899</c:v>
                </c:pt>
                <c:pt idx="3508">
                  <c:v>1.7563455953062399</c:v>
                </c:pt>
                <c:pt idx="3509">
                  <c:v>1.75408788951397</c:v>
                </c:pt>
                <c:pt idx="3510">
                  <c:v>1.75462931425725</c:v>
                </c:pt>
                <c:pt idx="3511">
                  <c:v>1.75394722524242</c:v>
                </c:pt>
                <c:pt idx="3512">
                  <c:v>1.75513623644337</c:v>
                </c:pt>
                <c:pt idx="3513">
                  <c:v>1.7554308352007499</c:v>
                </c:pt>
                <c:pt idx="3514">
                  <c:v>1.7547407840573399</c:v>
                </c:pt>
                <c:pt idx="3515">
                  <c:v>1.7519036122408</c:v>
                </c:pt>
                <c:pt idx="3516">
                  <c:v>1.7484259314142201</c:v>
                </c:pt>
                <c:pt idx="3517">
                  <c:v>1.7462558090363101</c:v>
                </c:pt>
                <c:pt idx="3518">
                  <c:v>1.7470511372131301</c:v>
                </c:pt>
                <c:pt idx="3519">
                  <c:v>1.75007586139173</c:v>
                </c:pt>
                <c:pt idx="3520">
                  <c:v>1.7552308973053501</c:v>
                </c:pt>
                <c:pt idx="3521">
                  <c:v>1.7550955411195299</c:v>
                </c:pt>
                <c:pt idx="3522">
                  <c:v>1.7560226867583599</c:v>
                </c:pt>
                <c:pt idx="3523">
                  <c:v>1.7532952153800001</c:v>
                </c:pt>
                <c:pt idx="3524">
                  <c:v>1.75245211443171</c:v>
                </c:pt>
                <c:pt idx="3525">
                  <c:v>1.7467839635653</c:v>
                </c:pt>
                <c:pt idx="3526">
                  <c:v>1.7453330868022401</c:v>
                </c:pt>
                <c:pt idx="3527">
                  <c:v>1.74488013015426</c:v>
                </c:pt>
                <c:pt idx="3528">
                  <c:v>1.74175278298511</c:v>
                </c:pt>
                <c:pt idx="3529">
                  <c:v>1.7433744031721099</c:v>
                </c:pt>
                <c:pt idx="3530">
                  <c:v>1.74399191047736</c:v>
                </c:pt>
                <c:pt idx="3531">
                  <c:v>1.74511368592588</c:v>
                </c:pt>
                <c:pt idx="3532">
                  <c:v>1.7435805338341801</c:v>
                </c:pt>
                <c:pt idx="3533">
                  <c:v>1.74415115304892</c:v>
                </c:pt>
                <c:pt idx="3534">
                  <c:v>1.7411388144036699</c:v>
                </c:pt>
                <c:pt idx="3535">
                  <c:v>1.7403470249506601</c:v>
                </c:pt>
                <c:pt idx="3536">
                  <c:v>1.74033463941731</c:v>
                </c:pt>
                <c:pt idx="3537">
                  <c:v>1.7410998884417299</c:v>
                </c:pt>
                <c:pt idx="3538">
                  <c:v>1.74500487016865</c:v>
                </c:pt>
                <c:pt idx="3539">
                  <c:v>1.74624696222678</c:v>
                </c:pt>
                <c:pt idx="3540">
                  <c:v>1.74484828163995</c:v>
                </c:pt>
                <c:pt idx="3541">
                  <c:v>1.7415581531754301</c:v>
                </c:pt>
                <c:pt idx="3542">
                  <c:v>1.73979232999307</c:v>
                </c:pt>
                <c:pt idx="3543">
                  <c:v>1.7402974828172799</c:v>
                </c:pt>
                <c:pt idx="3544">
                  <c:v>1.7399772283122701</c:v>
                </c:pt>
                <c:pt idx="3545">
                  <c:v>1.7403275619696901</c:v>
                </c:pt>
                <c:pt idx="3546">
                  <c:v>1.7413909484753001</c:v>
                </c:pt>
                <c:pt idx="3547">
                  <c:v>1.73992857085985</c:v>
                </c:pt>
                <c:pt idx="3548">
                  <c:v>1.7368189173097599</c:v>
                </c:pt>
                <c:pt idx="3549">
                  <c:v>1.73710820798141</c:v>
                </c:pt>
                <c:pt idx="3550">
                  <c:v>1.73707016670043</c:v>
                </c:pt>
                <c:pt idx="3551">
                  <c:v>1.73810524341554</c:v>
                </c:pt>
                <c:pt idx="3552">
                  <c:v>1.7368313028430999</c:v>
                </c:pt>
                <c:pt idx="3553">
                  <c:v>1.7313383188053999</c:v>
                </c:pt>
                <c:pt idx="3554">
                  <c:v>1.72957072626113</c:v>
                </c:pt>
                <c:pt idx="3555">
                  <c:v>1.7253516827958699</c:v>
                </c:pt>
                <c:pt idx="3556">
                  <c:v>1.72874885765572</c:v>
                </c:pt>
                <c:pt idx="3557">
                  <c:v>1.73021123527117</c:v>
                </c:pt>
                <c:pt idx="3558">
                  <c:v>1.72928674367519</c:v>
                </c:pt>
                <c:pt idx="3559">
                  <c:v>1.7340286335837301</c:v>
                </c:pt>
                <c:pt idx="3560">
                  <c:v>1.73505574817026</c:v>
                </c:pt>
                <c:pt idx="3561">
                  <c:v>1.7342365336076999</c:v>
                </c:pt>
                <c:pt idx="3562">
                  <c:v>1.7345125540650601</c:v>
                </c:pt>
                <c:pt idx="3563">
                  <c:v>1.7381972502346601</c:v>
                </c:pt>
                <c:pt idx="3564">
                  <c:v>1.7377230612438099</c:v>
                </c:pt>
                <c:pt idx="3565">
                  <c:v>1.73988168276933</c:v>
                </c:pt>
                <c:pt idx="3566">
                  <c:v>1.74038152750783</c:v>
                </c:pt>
                <c:pt idx="3567">
                  <c:v>1.7432275461339</c:v>
                </c:pt>
                <c:pt idx="3568">
                  <c:v>1.7495795553770499</c:v>
                </c:pt>
                <c:pt idx="3569">
                  <c:v>1.75290330171779</c:v>
                </c:pt>
                <c:pt idx="3570">
                  <c:v>1.7530696217369599</c:v>
                </c:pt>
                <c:pt idx="3571">
                  <c:v>1.75348365242301</c:v>
                </c:pt>
                <c:pt idx="3572">
                  <c:v>1.7540666571710899</c:v>
                </c:pt>
                <c:pt idx="3573">
                  <c:v>1.74999889414881</c:v>
                </c:pt>
                <c:pt idx="3574">
                  <c:v>1.75088269042094</c:v>
                </c:pt>
                <c:pt idx="3575">
                  <c:v>1.7511436713021</c:v>
                </c:pt>
                <c:pt idx="3576">
                  <c:v>1.7522796016458599</c:v>
                </c:pt>
                <c:pt idx="3577">
                  <c:v>1.75331290899906</c:v>
                </c:pt>
                <c:pt idx="3578">
                  <c:v>1.7509941602210299</c:v>
                </c:pt>
                <c:pt idx="3579">
                  <c:v>1.7527617527652899</c:v>
                </c:pt>
                <c:pt idx="3580">
                  <c:v>1.75459127297627</c:v>
                </c:pt>
                <c:pt idx="3581">
                  <c:v>1.7547708632097501</c:v>
                </c:pt>
                <c:pt idx="3582">
                  <c:v>1.75439221976183</c:v>
                </c:pt>
                <c:pt idx="3583">
                  <c:v>1.7543090597522399</c:v>
                </c:pt>
                <c:pt idx="3584">
                  <c:v>1.7554184496673999</c:v>
                </c:pt>
                <c:pt idx="3585">
                  <c:v>1.7567667034399099</c:v>
                </c:pt>
                <c:pt idx="3586">
                  <c:v>1.75725062392124</c:v>
                </c:pt>
                <c:pt idx="3587">
                  <c:v>1.75741517457852</c:v>
                </c:pt>
                <c:pt idx="3588">
                  <c:v>1.7573833260642</c:v>
                </c:pt>
                <c:pt idx="3589">
                  <c:v>1.75484429172885</c:v>
                </c:pt>
                <c:pt idx="3590">
                  <c:v>1.75518223985293</c:v>
                </c:pt>
                <c:pt idx="3591">
                  <c:v>1.7554370279674201</c:v>
                </c:pt>
                <c:pt idx="3592">
                  <c:v>1.7588156245272499</c:v>
                </c:pt>
                <c:pt idx="3593">
                  <c:v>1.7609308966860699</c:v>
                </c:pt>
                <c:pt idx="3594">
                  <c:v>1.76215971852991</c:v>
                </c:pt>
                <c:pt idx="3595">
                  <c:v>1.7630603237401501</c:v>
                </c:pt>
                <c:pt idx="3596">
                  <c:v>1.7648288009653601</c:v>
                </c:pt>
                <c:pt idx="3597">
                  <c:v>1.7643457651649801</c:v>
                </c:pt>
                <c:pt idx="3598">
                  <c:v>1.76390077064558</c:v>
                </c:pt>
                <c:pt idx="3599">
                  <c:v>1.76329653355462</c:v>
                </c:pt>
                <c:pt idx="3600">
                  <c:v>1.7626321381588499</c:v>
                </c:pt>
                <c:pt idx="3601">
                  <c:v>1.7626047130493101</c:v>
                </c:pt>
                <c:pt idx="3602">
                  <c:v>1.76472529329385</c:v>
                </c:pt>
                <c:pt idx="3603">
                  <c:v>1.7650862431227099</c:v>
                </c:pt>
                <c:pt idx="3604">
                  <c:v>1.76541445975631</c:v>
                </c:pt>
                <c:pt idx="3605">
                  <c:v>1.7662814470903301</c:v>
                </c:pt>
                <c:pt idx="3606">
                  <c:v>1.7702111998839301</c:v>
                </c:pt>
                <c:pt idx="3607">
                  <c:v>1.7705668416270699</c:v>
                </c:pt>
                <c:pt idx="3608">
                  <c:v>1.77050225991749</c:v>
                </c:pt>
                <c:pt idx="3609">
                  <c:v>1.77069335100336</c:v>
                </c:pt>
                <c:pt idx="3610">
                  <c:v>1.7708242837844199</c:v>
                </c:pt>
                <c:pt idx="3611">
                  <c:v>1.7716505757945999</c:v>
                </c:pt>
                <c:pt idx="3612">
                  <c:v>1.7743453139776899</c:v>
                </c:pt>
                <c:pt idx="3613">
                  <c:v>1.77637654144598</c:v>
                </c:pt>
                <c:pt idx="3614">
                  <c:v>1.7795109660627499</c:v>
                </c:pt>
                <c:pt idx="3615">
                  <c:v>1.7812272471117401</c:v>
                </c:pt>
                <c:pt idx="3616">
                  <c:v>1.7870555252306599</c:v>
                </c:pt>
                <c:pt idx="3617">
                  <c:v>1.8094644937722899</c:v>
                </c:pt>
                <c:pt idx="3618">
                  <c:v>1.8059708886885599</c:v>
                </c:pt>
                <c:pt idx="3619">
                  <c:v>1.8060177767790699</c:v>
                </c:pt>
                <c:pt idx="3620">
                  <c:v>1.8064096904412901</c:v>
                </c:pt>
                <c:pt idx="3621">
                  <c:v>1.8112356250403601</c:v>
                </c:pt>
                <c:pt idx="3622">
                  <c:v>1.8132730452753201</c:v>
                </c:pt>
                <c:pt idx="3623">
                  <c:v>1.80904869372434</c:v>
                </c:pt>
                <c:pt idx="3624">
                  <c:v>1.8097007035867601</c:v>
                </c:pt>
                <c:pt idx="3625">
                  <c:v>1.8100961559727899</c:v>
                </c:pt>
                <c:pt idx="3626">
                  <c:v>1.8073492216134599</c:v>
                </c:pt>
                <c:pt idx="3627">
                  <c:v>1.80654062322234</c:v>
                </c:pt>
                <c:pt idx="3628">
                  <c:v>1.80862050814305</c:v>
                </c:pt>
                <c:pt idx="3629">
                  <c:v>1.8081427804283801</c:v>
                </c:pt>
                <c:pt idx="3630">
                  <c:v>1.80780217826144</c:v>
                </c:pt>
                <c:pt idx="3631">
                  <c:v>1.81034563600156</c:v>
                </c:pt>
                <c:pt idx="3632">
                  <c:v>1.8147743488526999</c:v>
                </c:pt>
                <c:pt idx="3633">
                  <c:v>1.8145522939334799</c:v>
                </c:pt>
                <c:pt idx="3634">
                  <c:v>1.81547678552945</c:v>
                </c:pt>
                <c:pt idx="3635">
                  <c:v>1.81812817434584</c:v>
                </c:pt>
                <c:pt idx="3636">
                  <c:v>1.8225356548541101</c:v>
                </c:pt>
                <c:pt idx="3637">
                  <c:v>1.82272497657807</c:v>
                </c:pt>
                <c:pt idx="3638">
                  <c:v>1.82197742117272</c:v>
                </c:pt>
                <c:pt idx="3639">
                  <c:v>1.82735274264366</c:v>
                </c:pt>
                <c:pt idx="3640">
                  <c:v>1.8267131183145799</c:v>
                </c:pt>
                <c:pt idx="3641">
                  <c:v>1.83306689691963</c:v>
                </c:pt>
                <c:pt idx="3642">
                  <c:v>1.84658747592562</c:v>
                </c:pt>
                <c:pt idx="3643">
                  <c:v>1.8370417684418401</c:v>
                </c:pt>
                <c:pt idx="3644">
                  <c:v>1.8386280013907199</c:v>
                </c:pt>
                <c:pt idx="3645">
                  <c:v>1.8375203808374601</c:v>
                </c:pt>
                <c:pt idx="3646">
                  <c:v>1.8332792203483701</c:v>
                </c:pt>
                <c:pt idx="3647">
                  <c:v>1.83499196267354</c:v>
                </c:pt>
                <c:pt idx="3648">
                  <c:v>1.8295476360882601</c:v>
                </c:pt>
                <c:pt idx="3649">
                  <c:v>1.8292627688213701</c:v>
                </c:pt>
                <c:pt idx="3650">
                  <c:v>1.8271678443244601</c:v>
                </c:pt>
                <c:pt idx="3651">
                  <c:v>1.8311754490419301</c:v>
                </c:pt>
                <c:pt idx="3652">
                  <c:v>1.83554046486445</c:v>
                </c:pt>
                <c:pt idx="3653">
                  <c:v>1.8349742690544799</c:v>
                </c:pt>
                <c:pt idx="3654">
                  <c:v>1.83584744915517</c:v>
                </c:pt>
                <c:pt idx="3655">
                  <c:v>1.8409370186782701</c:v>
                </c:pt>
                <c:pt idx="3656">
                  <c:v>1.8403911705302201</c:v>
                </c:pt>
                <c:pt idx="3657">
                  <c:v>1.84101398592119</c:v>
                </c:pt>
                <c:pt idx="3658">
                  <c:v>1.8455532838914599</c:v>
                </c:pt>
                <c:pt idx="3659">
                  <c:v>1.85047476403347</c:v>
                </c:pt>
                <c:pt idx="3660">
                  <c:v>1.84727752706903</c:v>
                </c:pt>
                <c:pt idx="3661">
                  <c:v>1.8466432108256601</c:v>
                </c:pt>
                <c:pt idx="3662">
                  <c:v>1.8601478655745001</c:v>
                </c:pt>
                <c:pt idx="3663">
                  <c:v>1.86904775596253</c:v>
                </c:pt>
                <c:pt idx="3664">
                  <c:v>1.8679224417902101</c:v>
                </c:pt>
                <c:pt idx="3665">
                  <c:v>1.86797994605216</c:v>
                </c:pt>
                <c:pt idx="3666">
                  <c:v>1.8670236059418699</c:v>
                </c:pt>
                <c:pt idx="3667">
                  <c:v>1.8685116393049599</c:v>
                </c:pt>
                <c:pt idx="3668">
                  <c:v>1.87138773708344</c:v>
                </c:pt>
                <c:pt idx="3669">
                  <c:v>1.8764339572398301</c:v>
                </c:pt>
                <c:pt idx="3670">
                  <c:v>1.87249447295575</c:v>
                </c:pt>
                <c:pt idx="3671">
                  <c:v>1.86752433536132</c:v>
                </c:pt>
                <c:pt idx="3672">
                  <c:v>1.8697192288059199</c:v>
                </c:pt>
                <c:pt idx="3673">
                  <c:v>1.8730031645037699</c:v>
                </c:pt>
                <c:pt idx="3674">
                  <c:v>1.8772514024404801</c:v>
                </c:pt>
                <c:pt idx="3675">
                  <c:v>1.8790941928657601</c:v>
                </c:pt>
                <c:pt idx="3676">
                  <c:v>1.8799638342426399</c:v>
                </c:pt>
                <c:pt idx="3677">
                  <c:v>1.8789075251846501</c:v>
                </c:pt>
                <c:pt idx="3678">
                  <c:v>1.87932244055165</c:v>
                </c:pt>
                <c:pt idx="3679">
                  <c:v>1.88272757754007</c:v>
                </c:pt>
                <c:pt idx="3680">
                  <c:v>1.87950556950894</c:v>
                </c:pt>
                <c:pt idx="3681">
                  <c:v>1.87237681038899</c:v>
                </c:pt>
                <c:pt idx="3682">
                  <c:v>1.8621667075094399</c:v>
                </c:pt>
                <c:pt idx="3683">
                  <c:v>1.86071140734161</c:v>
                </c:pt>
                <c:pt idx="3684">
                  <c:v>1.85879518839723</c:v>
                </c:pt>
                <c:pt idx="3685">
                  <c:v>1.8509914177100699</c:v>
                </c:pt>
                <c:pt idx="3686">
                  <c:v>1.8516098096962801</c:v>
                </c:pt>
                <c:pt idx="3687">
                  <c:v>1.8491362417514601</c:v>
                </c:pt>
                <c:pt idx="3688">
                  <c:v>1.8506278138383601</c:v>
                </c:pt>
                <c:pt idx="3689">
                  <c:v>1.85411611083637</c:v>
                </c:pt>
                <c:pt idx="3690">
                  <c:v>1.84738634282625</c:v>
                </c:pt>
                <c:pt idx="3691">
                  <c:v>1.84528964896744</c:v>
                </c:pt>
                <c:pt idx="3692">
                  <c:v>1.8484709616747399</c:v>
                </c:pt>
                <c:pt idx="3693">
                  <c:v>1.8487859080940301</c:v>
                </c:pt>
                <c:pt idx="3694">
                  <c:v>1.85859259645898</c:v>
                </c:pt>
                <c:pt idx="3695">
                  <c:v>1.85169473906778</c:v>
                </c:pt>
                <c:pt idx="3696">
                  <c:v>1.8438582351853501</c:v>
                </c:pt>
                <c:pt idx="3697">
                  <c:v>1.8423118128793601</c:v>
                </c:pt>
                <c:pt idx="3698">
                  <c:v>1.84458455824784</c:v>
                </c:pt>
                <c:pt idx="3699">
                  <c:v>1.8460177413918299</c:v>
                </c:pt>
                <c:pt idx="3700">
                  <c:v>1.84391220072349</c:v>
                </c:pt>
                <c:pt idx="3701">
                  <c:v>1.8332871824769501</c:v>
                </c:pt>
                <c:pt idx="3702">
                  <c:v>1.8313426537420701</c:v>
                </c:pt>
                <c:pt idx="3703">
                  <c:v>1.8249119078941001</c:v>
                </c:pt>
                <c:pt idx="3704">
                  <c:v>1.8210591223434101</c:v>
                </c:pt>
                <c:pt idx="3705">
                  <c:v>1.82717403709113</c:v>
                </c:pt>
                <c:pt idx="3706">
                  <c:v>1.8267440821479299</c:v>
                </c:pt>
                <c:pt idx="3707">
                  <c:v>1.82743501797229</c:v>
                </c:pt>
                <c:pt idx="3708">
                  <c:v>1.8337268689106301</c:v>
                </c:pt>
                <c:pt idx="3709">
                  <c:v>1.8374611072136</c:v>
                </c:pt>
                <c:pt idx="3710">
                  <c:v>1.83818123750941</c:v>
                </c:pt>
                <c:pt idx="3711">
                  <c:v>1.8321025946807701</c:v>
                </c:pt>
                <c:pt idx="3712">
                  <c:v>1.8283984355302001</c:v>
                </c:pt>
                <c:pt idx="3713">
                  <c:v>1.83254581983826</c:v>
                </c:pt>
                <c:pt idx="3714">
                  <c:v>1.83091004475601</c:v>
                </c:pt>
                <c:pt idx="3715">
                  <c:v>1.82445895124612</c:v>
                </c:pt>
                <c:pt idx="3716">
                  <c:v>1.82125286747214</c:v>
                </c:pt>
                <c:pt idx="3717">
                  <c:v>1.82804633251087</c:v>
                </c:pt>
                <c:pt idx="3718">
                  <c:v>1.83040223788894</c:v>
                </c:pt>
                <c:pt idx="3719">
                  <c:v>1.8292008411546501</c:v>
                </c:pt>
                <c:pt idx="3720">
                  <c:v>1.83296958201479</c:v>
                </c:pt>
                <c:pt idx="3721">
                  <c:v>1.8315894797279799</c:v>
                </c:pt>
                <c:pt idx="3722">
                  <c:v>1.8325007011096599</c:v>
                </c:pt>
                <c:pt idx="3723">
                  <c:v>1.8271253796387099</c:v>
                </c:pt>
                <c:pt idx="3724">
                  <c:v>1.8133915925230299</c:v>
                </c:pt>
                <c:pt idx="3725">
                  <c:v>1.80830910044756</c:v>
                </c:pt>
                <c:pt idx="3726">
                  <c:v>1.80032043144121</c:v>
                </c:pt>
                <c:pt idx="3727">
                  <c:v>1.7891009075941899</c:v>
                </c:pt>
                <c:pt idx="3728">
                  <c:v>1.79187880578688</c:v>
                </c:pt>
                <c:pt idx="3729">
                  <c:v>1.78021782614427</c:v>
                </c:pt>
                <c:pt idx="3730">
                  <c:v>1.7843138989570499</c:v>
                </c:pt>
                <c:pt idx="3731">
                  <c:v>1.7904164281714301</c:v>
                </c:pt>
                <c:pt idx="3732">
                  <c:v>1.7934738855452901</c:v>
                </c:pt>
                <c:pt idx="3733">
                  <c:v>1.7944841911937099</c:v>
                </c:pt>
                <c:pt idx="3734">
                  <c:v>1.7968710604051299</c:v>
                </c:pt>
                <c:pt idx="3735">
                  <c:v>1.80659105003667</c:v>
                </c:pt>
                <c:pt idx="3736">
                  <c:v>1.8114240620833699</c:v>
                </c:pt>
                <c:pt idx="3737">
                  <c:v>1.8088142532717699</c:v>
                </c:pt>
                <c:pt idx="3738">
                  <c:v>1.81577226896778</c:v>
                </c:pt>
                <c:pt idx="3739">
                  <c:v>1.81527065486738</c:v>
                </c:pt>
                <c:pt idx="3740">
                  <c:v>1.81025716790625</c:v>
                </c:pt>
                <c:pt idx="3741">
                  <c:v>1.8060416631648</c:v>
                </c:pt>
                <c:pt idx="3742">
                  <c:v>1.80393877653932</c:v>
                </c:pt>
                <c:pt idx="3743">
                  <c:v>1.7984714482492601</c:v>
                </c:pt>
                <c:pt idx="3744">
                  <c:v>1.7986687321018</c:v>
                </c:pt>
                <c:pt idx="3745">
                  <c:v>1.8010157906703299</c:v>
                </c:pt>
                <c:pt idx="3746">
                  <c:v>1.80048055869372</c:v>
                </c:pt>
                <c:pt idx="3747">
                  <c:v>1.7992853547261001</c:v>
                </c:pt>
                <c:pt idx="3748">
                  <c:v>1.7998542045789301</c:v>
                </c:pt>
                <c:pt idx="3749">
                  <c:v>1.8054524656500499</c:v>
                </c:pt>
                <c:pt idx="3750">
                  <c:v>1.8050596673068799</c:v>
                </c:pt>
                <c:pt idx="3751">
                  <c:v>1.8041395991156699</c:v>
                </c:pt>
                <c:pt idx="3752">
                  <c:v>1.8046146727874799</c:v>
                </c:pt>
                <c:pt idx="3753">
                  <c:v>1.80729967948009</c:v>
                </c:pt>
                <c:pt idx="3754">
                  <c:v>1.8096122354914499</c:v>
                </c:pt>
                <c:pt idx="3755">
                  <c:v>1.80704666072751</c:v>
                </c:pt>
                <c:pt idx="3756">
                  <c:v>1.8040661705965699</c:v>
                </c:pt>
                <c:pt idx="3757">
                  <c:v>1.80120776643715</c:v>
                </c:pt>
                <c:pt idx="3758">
                  <c:v>1.8030523262243301</c:v>
                </c:pt>
                <c:pt idx="3759">
                  <c:v>1.8011254911085099</c:v>
                </c:pt>
                <c:pt idx="3760">
                  <c:v>1.79523263128002</c:v>
                </c:pt>
                <c:pt idx="3761">
                  <c:v>1.79357827789775</c:v>
                </c:pt>
                <c:pt idx="3762">
                  <c:v>1.7928608016448</c:v>
                </c:pt>
                <c:pt idx="3763">
                  <c:v>1.7896069450993499</c:v>
                </c:pt>
                <c:pt idx="3764">
                  <c:v>1.7960005343473</c:v>
                </c:pt>
                <c:pt idx="3765">
                  <c:v>1.79407989199815</c:v>
                </c:pt>
                <c:pt idx="3766">
                  <c:v>1.7892176854799999</c:v>
                </c:pt>
                <c:pt idx="3767">
                  <c:v>1.78935923443249</c:v>
                </c:pt>
                <c:pt idx="3768">
                  <c:v>1.78868068414147</c:v>
                </c:pt>
                <c:pt idx="3769">
                  <c:v>1.78716522566884</c:v>
                </c:pt>
                <c:pt idx="3770">
                  <c:v>1.78979538214236</c:v>
                </c:pt>
                <c:pt idx="3771">
                  <c:v>1.7941878230744299</c:v>
                </c:pt>
                <c:pt idx="3772">
                  <c:v>1.7953909891706199</c:v>
                </c:pt>
                <c:pt idx="3773">
                  <c:v>1.7906243281954</c:v>
                </c:pt>
                <c:pt idx="3774">
                  <c:v>1.7887620747891599</c:v>
                </c:pt>
                <c:pt idx="3775">
                  <c:v>1.79217075050139</c:v>
                </c:pt>
                <c:pt idx="3776">
                  <c:v>1.79048543328577</c:v>
                </c:pt>
                <c:pt idx="3777">
                  <c:v>1.7891026769561</c:v>
                </c:pt>
                <c:pt idx="3778">
                  <c:v>1.78993250769009</c:v>
                </c:pt>
                <c:pt idx="3779">
                  <c:v>1.79266971055893</c:v>
                </c:pt>
                <c:pt idx="3780">
                  <c:v>1.79404096603621</c:v>
                </c:pt>
                <c:pt idx="3781">
                  <c:v>1.7924228845730199</c:v>
                </c:pt>
                <c:pt idx="3782">
                  <c:v>1.7923158381777</c:v>
                </c:pt>
                <c:pt idx="3783">
                  <c:v>1.78963171616604</c:v>
                </c:pt>
                <c:pt idx="3784">
                  <c:v>1.7899696642901199</c:v>
                </c:pt>
                <c:pt idx="3785">
                  <c:v>1.79177795215822</c:v>
                </c:pt>
                <c:pt idx="3786">
                  <c:v>1.7907720699145699</c:v>
                </c:pt>
                <c:pt idx="3787">
                  <c:v>1.79030230432848</c:v>
                </c:pt>
                <c:pt idx="3788">
                  <c:v>1.78788358660275</c:v>
                </c:pt>
                <c:pt idx="3789">
                  <c:v>1.7884108564507799</c:v>
                </c:pt>
                <c:pt idx="3790">
                  <c:v>1.7897697263947201</c:v>
                </c:pt>
                <c:pt idx="3791">
                  <c:v>1.7904013885952199</c:v>
                </c:pt>
                <c:pt idx="3792">
                  <c:v>1.7901784489950501</c:v>
                </c:pt>
                <c:pt idx="3793">
                  <c:v>1.78856125221281</c:v>
                </c:pt>
                <c:pt idx="3794">
                  <c:v>1.78894697310835</c:v>
                </c:pt>
                <c:pt idx="3795">
                  <c:v>1.79335887702139</c:v>
                </c:pt>
                <c:pt idx="3796">
                  <c:v>1.79403388858859</c:v>
                </c:pt>
                <c:pt idx="3797">
                  <c:v>1.79550599769452</c:v>
                </c:pt>
                <c:pt idx="3798">
                  <c:v>1.7976778894343399</c:v>
                </c:pt>
                <c:pt idx="3799">
                  <c:v>1.79656496079536</c:v>
                </c:pt>
                <c:pt idx="3800">
                  <c:v>1.7962508990570201</c:v>
                </c:pt>
                <c:pt idx="3801">
                  <c:v>1.7999320565028001</c:v>
                </c:pt>
                <c:pt idx="3802">
                  <c:v>1.7990367593782799</c:v>
                </c:pt>
                <c:pt idx="3803">
                  <c:v>1.79918980918317</c:v>
                </c:pt>
                <c:pt idx="3804">
                  <c:v>1.8002018841934899</c:v>
                </c:pt>
                <c:pt idx="3805">
                  <c:v>1.80266925937165</c:v>
                </c:pt>
                <c:pt idx="3806">
                  <c:v>1.8046447519398801</c:v>
                </c:pt>
                <c:pt idx="3807">
                  <c:v>1.8064955044937401</c:v>
                </c:pt>
                <c:pt idx="3808">
                  <c:v>1.8054020388357199</c:v>
                </c:pt>
                <c:pt idx="3809">
                  <c:v>1.80304613345766</c:v>
                </c:pt>
                <c:pt idx="3810">
                  <c:v>1.8015324443469301</c:v>
                </c:pt>
                <c:pt idx="3811">
                  <c:v>1.8018668537472</c:v>
                </c:pt>
                <c:pt idx="3812">
                  <c:v>1.80441473489208</c:v>
                </c:pt>
                <c:pt idx="3813">
                  <c:v>1.8025763678715701</c:v>
                </c:pt>
                <c:pt idx="3814">
                  <c:v>1.80247109083816</c:v>
                </c:pt>
                <c:pt idx="3815">
                  <c:v>1.8044793166016599</c:v>
                </c:pt>
                <c:pt idx="3816">
                  <c:v>1.80481461068288</c:v>
                </c:pt>
                <c:pt idx="3817">
                  <c:v>1.80337877349602</c:v>
                </c:pt>
                <c:pt idx="3818">
                  <c:v>1.7992154649308001</c:v>
                </c:pt>
                <c:pt idx="3819">
                  <c:v>1.7996524973216299</c:v>
                </c:pt>
                <c:pt idx="3820">
                  <c:v>1.8057992605836599</c:v>
                </c:pt>
                <c:pt idx="3821">
                  <c:v>1.80424222210623</c:v>
                </c:pt>
                <c:pt idx="3822">
                  <c:v>1.80727667777531</c:v>
                </c:pt>
                <c:pt idx="3823">
                  <c:v>1.8072005952133501</c:v>
                </c:pt>
                <c:pt idx="3824">
                  <c:v>1.8074695382230801</c:v>
                </c:pt>
                <c:pt idx="3825">
                  <c:v>1.8128767082083399</c:v>
                </c:pt>
                <c:pt idx="3826">
                  <c:v>1.8114355629357599</c:v>
                </c:pt>
                <c:pt idx="3827">
                  <c:v>1.8096777018819801</c:v>
                </c:pt>
                <c:pt idx="3828">
                  <c:v>1.8095458844199701</c:v>
                </c:pt>
                <c:pt idx="3829">
                  <c:v>1.8116071910406599</c:v>
                </c:pt>
                <c:pt idx="3830">
                  <c:v>1.81133647866902</c:v>
                </c:pt>
                <c:pt idx="3831">
                  <c:v>1.8134827146612</c:v>
                </c:pt>
                <c:pt idx="3832">
                  <c:v>1.81365345808514</c:v>
                </c:pt>
                <c:pt idx="3833">
                  <c:v>1.8143762424238099</c:v>
                </c:pt>
                <c:pt idx="3834">
                  <c:v>1.81211411322678</c:v>
                </c:pt>
                <c:pt idx="3835">
                  <c:v>1.81295986821793</c:v>
                </c:pt>
                <c:pt idx="3836">
                  <c:v>1.8149955190909699</c:v>
                </c:pt>
                <c:pt idx="3837">
                  <c:v>1.81543343616275</c:v>
                </c:pt>
                <c:pt idx="3838">
                  <c:v>1.8159191260059899</c:v>
                </c:pt>
                <c:pt idx="3839">
                  <c:v>1.8161553358204701</c:v>
                </c:pt>
                <c:pt idx="3840">
                  <c:v>1.81880760931781</c:v>
                </c:pt>
                <c:pt idx="3841">
                  <c:v>1.82291960638775</c:v>
                </c:pt>
                <c:pt idx="3842">
                  <c:v>1.8220809288442299</c:v>
                </c:pt>
                <c:pt idx="3843">
                  <c:v>1.8199497324282501</c:v>
                </c:pt>
                <c:pt idx="3844">
                  <c:v>1.8228957200020199</c:v>
                </c:pt>
                <c:pt idx="3845">
                  <c:v>1.82390248692663</c:v>
                </c:pt>
                <c:pt idx="3846">
                  <c:v>1.8253091296420301</c:v>
                </c:pt>
                <c:pt idx="3847">
                  <c:v>1.82816664912049</c:v>
                </c:pt>
                <c:pt idx="3848">
                  <c:v>1.82900532666402</c:v>
                </c:pt>
                <c:pt idx="3849">
                  <c:v>1.8256373462756299</c:v>
                </c:pt>
                <c:pt idx="3850">
                  <c:v>1.82892216665443</c:v>
                </c:pt>
                <c:pt idx="3851">
                  <c:v>1.82935919904525</c:v>
                </c:pt>
                <c:pt idx="3852">
                  <c:v>1.8302925374507599</c:v>
                </c:pt>
                <c:pt idx="3853">
                  <c:v>1.8293167343595</c:v>
                </c:pt>
                <c:pt idx="3854">
                  <c:v>1.82892216665443</c:v>
                </c:pt>
                <c:pt idx="3855">
                  <c:v>1.83058182812241</c:v>
                </c:pt>
                <c:pt idx="3856">
                  <c:v>1.83212913510936</c:v>
                </c:pt>
                <c:pt idx="3857">
                  <c:v>1.83363663145342</c:v>
                </c:pt>
                <c:pt idx="3858">
                  <c:v>1.83097108774177</c:v>
                </c:pt>
                <c:pt idx="3859">
                  <c:v>1.8295706377930401</c:v>
                </c:pt>
                <c:pt idx="3860">
                  <c:v>1.8303659659698599</c:v>
                </c:pt>
                <c:pt idx="3861">
                  <c:v>1.83178941762338</c:v>
                </c:pt>
                <c:pt idx="3862">
                  <c:v>1.8336109757057799</c:v>
                </c:pt>
                <c:pt idx="3863">
                  <c:v>1.8342337910967501</c:v>
                </c:pt>
                <c:pt idx="3864">
                  <c:v>1.83449654133981</c:v>
                </c:pt>
                <c:pt idx="3865">
                  <c:v>1.8303491570317501</c:v>
                </c:pt>
                <c:pt idx="3866">
                  <c:v>1.8303235012841099</c:v>
                </c:pt>
                <c:pt idx="3867">
                  <c:v>1.82579835820909</c:v>
                </c:pt>
                <c:pt idx="3868">
                  <c:v>1.8264362131762599</c:v>
                </c:pt>
                <c:pt idx="3869">
                  <c:v>1.82852848363031</c:v>
                </c:pt>
                <c:pt idx="3870">
                  <c:v>1.8282586559396199</c:v>
                </c:pt>
                <c:pt idx="3871">
                  <c:v>1.82442710273181</c:v>
                </c:pt>
                <c:pt idx="3872">
                  <c:v>1.82168459177724</c:v>
                </c:pt>
                <c:pt idx="3873">
                  <c:v>1.82213666374427</c:v>
                </c:pt>
                <c:pt idx="3874">
                  <c:v>1.8231319298164901</c:v>
                </c:pt>
                <c:pt idx="3875">
                  <c:v>1.8215226951628301</c:v>
                </c:pt>
                <c:pt idx="3876">
                  <c:v>1.82248699740169</c:v>
                </c:pt>
                <c:pt idx="3877">
                  <c:v>1.82112812745775</c:v>
                </c:pt>
                <c:pt idx="3878">
                  <c:v>1.81692943165442</c:v>
                </c:pt>
                <c:pt idx="3879">
                  <c:v>1.8196462868613399</c:v>
                </c:pt>
                <c:pt idx="3880">
                  <c:v>1.82066101591453</c:v>
                </c:pt>
                <c:pt idx="3881">
                  <c:v>1.8198497634805499</c:v>
                </c:pt>
                <c:pt idx="3882">
                  <c:v>1.82097242361001</c:v>
                </c:pt>
                <c:pt idx="3883">
                  <c:v>1.8228514859543601</c:v>
                </c:pt>
                <c:pt idx="3884">
                  <c:v>1.82243303186355</c:v>
                </c:pt>
                <c:pt idx="3885">
                  <c:v>1.8215987777247999</c:v>
                </c:pt>
                <c:pt idx="3886">
                  <c:v>1.82521800750386</c:v>
                </c:pt>
                <c:pt idx="3887">
                  <c:v>1.8255754186089099</c:v>
                </c:pt>
                <c:pt idx="3888">
                  <c:v>1.82546837221359</c:v>
                </c:pt>
                <c:pt idx="3889">
                  <c:v>1.82536309518017</c:v>
                </c:pt>
                <c:pt idx="3890">
                  <c:v>1.8284833649017</c:v>
                </c:pt>
                <c:pt idx="3891">
                  <c:v>1.83060925323196</c:v>
                </c:pt>
                <c:pt idx="3892">
                  <c:v>1.8299537046457299</c:v>
                </c:pt>
                <c:pt idx="3893">
                  <c:v>1.8310940583942501</c:v>
                </c:pt>
                <c:pt idx="3894">
                  <c:v>1.83045354938422</c:v>
                </c:pt>
                <c:pt idx="3895">
                  <c:v>1.82990858591712</c:v>
                </c:pt>
                <c:pt idx="3896">
                  <c:v>1.82892659005919</c:v>
                </c:pt>
                <c:pt idx="3897">
                  <c:v>1.8300899455124999</c:v>
                </c:pt>
                <c:pt idx="3898">
                  <c:v>1.8311365230800001</c:v>
                </c:pt>
                <c:pt idx="3899">
                  <c:v>1.83090916007506</c:v>
                </c:pt>
                <c:pt idx="3900">
                  <c:v>1.8332686041769299</c:v>
                </c:pt>
                <c:pt idx="3901">
                  <c:v>1.8349309196877801</c:v>
                </c:pt>
                <c:pt idx="3902">
                  <c:v>1.8356899759455201</c:v>
                </c:pt>
                <c:pt idx="3903">
                  <c:v>1.83984443770121</c:v>
                </c:pt>
                <c:pt idx="3904">
                  <c:v>1.84021069561579</c:v>
                </c:pt>
                <c:pt idx="3905">
                  <c:v>1.84009834113474</c:v>
                </c:pt>
                <c:pt idx="3906">
                  <c:v>1.8397444687535101</c:v>
                </c:pt>
                <c:pt idx="3907">
                  <c:v>1.8411794212594099</c:v>
                </c:pt>
                <c:pt idx="3908">
                  <c:v>1.8417394243027201</c:v>
                </c:pt>
                <c:pt idx="3909">
                  <c:v>1.84219680435546</c:v>
                </c:pt>
                <c:pt idx="3910">
                  <c:v>1.84266922398441</c:v>
                </c:pt>
                <c:pt idx="3911">
                  <c:v>1.84214372349828</c:v>
                </c:pt>
                <c:pt idx="3912">
                  <c:v>1.84159787535022</c:v>
                </c:pt>
                <c:pt idx="3913">
                  <c:v>1.84143067065009</c:v>
                </c:pt>
                <c:pt idx="3914">
                  <c:v>1.84300805678944</c:v>
                </c:pt>
                <c:pt idx="3915">
                  <c:v>1.8455506298486</c:v>
                </c:pt>
                <c:pt idx="3916">
                  <c:v>1.8498970673711099</c:v>
                </c:pt>
                <c:pt idx="3917">
                  <c:v>1.8496502413852001</c:v>
                </c:pt>
                <c:pt idx="3918">
                  <c:v>1.8496387405328101</c:v>
                </c:pt>
                <c:pt idx="3919">
                  <c:v>1.8502005129380199</c:v>
                </c:pt>
                <c:pt idx="3920">
                  <c:v>1.8521990072110299</c:v>
                </c:pt>
                <c:pt idx="3921">
                  <c:v>1.8537648924979899</c:v>
                </c:pt>
                <c:pt idx="3922">
                  <c:v>1.8547884683607101</c:v>
                </c:pt>
                <c:pt idx="3923">
                  <c:v>1.85480704666073</c:v>
                </c:pt>
                <c:pt idx="3924">
                  <c:v>1.85476281261307</c:v>
                </c:pt>
                <c:pt idx="3925">
                  <c:v>1.85311907540224</c:v>
                </c:pt>
                <c:pt idx="3926">
                  <c:v>1.85149126244857</c:v>
                </c:pt>
                <c:pt idx="3927">
                  <c:v>1.8508498687575801</c:v>
                </c:pt>
                <c:pt idx="3928">
                  <c:v>1.85178055312023</c:v>
                </c:pt>
                <c:pt idx="3929">
                  <c:v>1.85265992598759</c:v>
                </c:pt>
                <c:pt idx="3930">
                  <c:v>1.8551034147800101</c:v>
                </c:pt>
                <c:pt idx="3931">
                  <c:v>1.8575743286819799</c:v>
                </c:pt>
                <c:pt idx="3932">
                  <c:v>1.85707713798634</c:v>
                </c:pt>
                <c:pt idx="3933">
                  <c:v>1.8565268664335199</c:v>
                </c:pt>
                <c:pt idx="3934">
                  <c:v>1.8572708831150699</c:v>
                </c:pt>
                <c:pt idx="3935">
                  <c:v>1.8591667543975301</c:v>
                </c:pt>
                <c:pt idx="3936">
                  <c:v>1.85967986935032</c:v>
                </c:pt>
                <c:pt idx="3937">
                  <c:v>1.8589615084164099</c:v>
                </c:pt>
                <c:pt idx="3938">
                  <c:v>1.8592959178166799</c:v>
                </c:pt>
                <c:pt idx="3939">
                  <c:v>1.8585404002827399</c:v>
                </c:pt>
                <c:pt idx="3940">
                  <c:v>1.8592684927071299</c:v>
                </c:pt>
                <c:pt idx="3941">
                  <c:v>1.86200923429979</c:v>
                </c:pt>
                <c:pt idx="3942">
                  <c:v>1.8649817623021501</c:v>
                </c:pt>
                <c:pt idx="3943">
                  <c:v>1.8680516052093601</c:v>
                </c:pt>
                <c:pt idx="3944">
                  <c:v>1.8678764383806401</c:v>
                </c:pt>
                <c:pt idx="3945">
                  <c:v>1.8682975465143099</c:v>
                </c:pt>
                <c:pt idx="3946">
                  <c:v>1.8696121824106</c:v>
                </c:pt>
                <c:pt idx="3947">
                  <c:v>1.8695237143152901</c:v>
                </c:pt>
                <c:pt idx="3948">
                  <c:v>1.86878677508137</c:v>
                </c:pt>
                <c:pt idx="3949">
                  <c:v>1.87018014758248</c:v>
                </c:pt>
                <c:pt idx="3950">
                  <c:v>1.8706773382781099</c:v>
                </c:pt>
                <c:pt idx="3951">
                  <c:v>1.8689681346767499</c:v>
                </c:pt>
                <c:pt idx="3952">
                  <c:v>1.87005275352523</c:v>
                </c:pt>
                <c:pt idx="3953">
                  <c:v>1.86713861446577</c:v>
                </c:pt>
                <c:pt idx="3954">
                  <c:v>1.8639617251632501</c:v>
                </c:pt>
                <c:pt idx="3955">
                  <c:v>1.8646517763066499</c:v>
                </c:pt>
                <c:pt idx="3956">
                  <c:v>1.86524893594998</c:v>
                </c:pt>
                <c:pt idx="3957">
                  <c:v>1.8670811102038201</c:v>
                </c:pt>
                <c:pt idx="3958">
                  <c:v>1.86561607854551</c:v>
                </c:pt>
                <c:pt idx="3959">
                  <c:v>1.86616104201261</c:v>
                </c:pt>
                <c:pt idx="3960">
                  <c:v>1.86568596834081</c:v>
                </c:pt>
                <c:pt idx="3961">
                  <c:v>1.86417404859199</c:v>
                </c:pt>
                <c:pt idx="3962">
                  <c:v>1.8655116861930501</c:v>
                </c:pt>
                <c:pt idx="3963">
                  <c:v>1.8684249405715601</c:v>
                </c:pt>
                <c:pt idx="3964">
                  <c:v>1.8683400112000601</c:v>
                </c:pt>
                <c:pt idx="3965">
                  <c:v>1.8690451019196701</c:v>
                </c:pt>
                <c:pt idx="3966">
                  <c:v>1.8697625781726199</c:v>
                </c:pt>
                <c:pt idx="3967">
                  <c:v>1.86971303603925</c:v>
                </c:pt>
                <c:pt idx="3968">
                  <c:v>1.8696608398630199</c:v>
                </c:pt>
                <c:pt idx="3969">
                  <c:v>1.87052340379227</c:v>
                </c:pt>
                <c:pt idx="3970">
                  <c:v>1.8720981358887601</c:v>
                </c:pt>
                <c:pt idx="3971">
                  <c:v>1.872093712484</c:v>
                </c:pt>
                <c:pt idx="3972">
                  <c:v>1.8730916325990801</c:v>
                </c:pt>
                <c:pt idx="3973">
                  <c:v>1.8745876280907401</c:v>
                </c:pt>
                <c:pt idx="3974">
                  <c:v>1.87416209655231</c:v>
                </c:pt>
                <c:pt idx="3975">
                  <c:v>1.87716912711184</c:v>
                </c:pt>
                <c:pt idx="3976">
                  <c:v>1.88386439256479</c:v>
                </c:pt>
                <c:pt idx="3977">
                  <c:v>1.8831893809975799</c:v>
                </c:pt>
                <c:pt idx="3978">
                  <c:v>1.89010493200785</c:v>
                </c:pt>
                <c:pt idx="3979">
                  <c:v>1.8925263037764399</c:v>
                </c:pt>
                <c:pt idx="3980">
                  <c:v>1.8934569881390799</c:v>
                </c:pt>
                <c:pt idx="3981">
                  <c:v>1.89058442908442</c:v>
                </c:pt>
                <c:pt idx="3982">
                  <c:v>1.8915106900423</c:v>
                </c:pt>
                <c:pt idx="3983">
                  <c:v>1.89212288926183</c:v>
                </c:pt>
                <c:pt idx="3984">
                  <c:v>1.8947176584972301</c:v>
                </c:pt>
                <c:pt idx="3985">
                  <c:v>1.89617738206982</c:v>
                </c:pt>
                <c:pt idx="3986">
                  <c:v>1.8958606662886099</c:v>
                </c:pt>
                <c:pt idx="3987">
                  <c:v>1.8981112946332599</c:v>
                </c:pt>
                <c:pt idx="3988">
                  <c:v>1.9035998552661999</c:v>
                </c:pt>
                <c:pt idx="3989">
                  <c:v>1.90111213242612</c:v>
                </c:pt>
                <c:pt idx="3990">
                  <c:v>1.89934365520091</c:v>
                </c:pt>
                <c:pt idx="3991">
                  <c:v>1.9022206376603401</c:v>
                </c:pt>
                <c:pt idx="3992">
                  <c:v>1.9083435145366401</c:v>
                </c:pt>
                <c:pt idx="3993">
                  <c:v>1.91365867770277</c:v>
                </c:pt>
                <c:pt idx="3994">
                  <c:v>1.9125731741733301</c:v>
                </c:pt>
                <c:pt idx="3995">
                  <c:v>1.91186012132515</c:v>
                </c:pt>
                <c:pt idx="3996">
                  <c:v>1.91617824905715</c:v>
                </c:pt>
                <c:pt idx="3997">
                  <c:v>1.91524844937546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A92-4F63-B35B-D2AD72BA31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225871"/>
        <c:axId val="886222959"/>
      </c:lineChart>
      <c:dateAx>
        <c:axId val="886225871"/>
        <c:scaling>
          <c:orientation val="minMax"/>
        </c:scaling>
        <c:delete val="0"/>
        <c:axPos val="b"/>
        <c:numFmt formatCode="yyyy\-mm\-dd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86222959"/>
        <c:crosses val="autoZero"/>
        <c:auto val="1"/>
        <c:lblOffset val="100"/>
        <c:baseTimeUnit val="days"/>
        <c:majorUnit val="5"/>
        <c:majorTimeUnit val="years"/>
      </c:dateAx>
      <c:valAx>
        <c:axId val="886222959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86225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000" baseline="0" dirty="0"/>
              <a:t>农林牧渔指数</a:t>
            </a:r>
          </a:p>
        </c:rich>
      </c:tx>
      <c:layout>
        <c:manualLayout>
          <c:xMode val="edge"/>
          <c:yMode val="edge"/>
          <c:x val="0.387665246206846"/>
          <c:y val="0.137498922744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实际利率下降</c:f>
              <c:strCache>
                <c:ptCount val="1"/>
                <c:pt idx="0">
                  <c:v>实际利率下降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backtest!$A$615:$A$4612</c:f>
              <c:numCache>
                <c:formatCode>yyyy\-mm\-dd</c:formatCode>
                <c:ptCount val="3998"/>
                <c:pt idx="0">
                  <c:v>38580</c:v>
                </c:pt>
                <c:pt idx="1">
                  <c:v>38581</c:v>
                </c:pt>
                <c:pt idx="2">
                  <c:v>38582</c:v>
                </c:pt>
                <c:pt idx="3">
                  <c:v>38583</c:v>
                </c:pt>
                <c:pt idx="4">
                  <c:v>38586</c:v>
                </c:pt>
                <c:pt idx="5">
                  <c:v>38587</c:v>
                </c:pt>
                <c:pt idx="6">
                  <c:v>38588</c:v>
                </c:pt>
                <c:pt idx="7">
                  <c:v>38589</c:v>
                </c:pt>
                <c:pt idx="8">
                  <c:v>38590</c:v>
                </c:pt>
                <c:pt idx="9">
                  <c:v>38593</c:v>
                </c:pt>
                <c:pt idx="10">
                  <c:v>38594</c:v>
                </c:pt>
                <c:pt idx="11">
                  <c:v>38595</c:v>
                </c:pt>
                <c:pt idx="12">
                  <c:v>38596</c:v>
                </c:pt>
                <c:pt idx="13">
                  <c:v>38597</c:v>
                </c:pt>
                <c:pt idx="14">
                  <c:v>38600</c:v>
                </c:pt>
                <c:pt idx="15">
                  <c:v>38601</c:v>
                </c:pt>
                <c:pt idx="16">
                  <c:v>38602</c:v>
                </c:pt>
                <c:pt idx="17">
                  <c:v>38603</c:v>
                </c:pt>
                <c:pt idx="18">
                  <c:v>38604</c:v>
                </c:pt>
                <c:pt idx="19">
                  <c:v>38607</c:v>
                </c:pt>
                <c:pt idx="20">
                  <c:v>38608</c:v>
                </c:pt>
                <c:pt idx="21">
                  <c:v>38609</c:v>
                </c:pt>
                <c:pt idx="22">
                  <c:v>38610</c:v>
                </c:pt>
                <c:pt idx="23">
                  <c:v>38611</c:v>
                </c:pt>
                <c:pt idx="24">
                  <c:v>38614</c:v>
                </c:pt>
                <c:pt idx="25">
                  <c:v>38615</c:v>
                </c:pt>
                <c:pt idx="26">
                  <c:v>38616</c:v>
                </c:pt>
                <c:pt idx="27">
                  <c:v>38617</c:v>
                </c:pt>
                <c:pt idx="28">
                  <c:v>38618</c:v>
                </c:pt>
                <c:pt idx="29">
                  <c:v>38621</c:v>
                </c:pt>
                <c:pt idx="30">
                  <c:v>38622</c:v>
                </c:pt>
                <c:pt idx="31">
                  <c:v>38623</c:v>
                </c:pt>
                <c:pt idx="32">
                  <c:v>38624</c:v>
                </c:pt>
                <c:pt idx="33">
                  <c:v>38625</c:v>
                </c:pt>
                <c:pt idx="34">
                  <c:v>38633</c:v>
                </c:pt>
                <c:pt idx="35">
                  <c:v>38634</c:v>
                </c:pt>
                <c:pt idx="36">
                  <c:v>38635</c:v>
                </c:pt>
                <c:pt idx="37">
                  <c:v>38636</c:v>
                </c:pt>
                <c:pt idx="38">
                  <c:v>38637</c:v>
                </c:pt>
                <c:pt idx="39">
                  <c:v>38638</c:v>
                </c:pt>
                <c:pt idx="40">
                  <c:v>38639</c:v>
                </c:pt>
                <c:pt idx="41">
                  <c:v>38642</c:v>
                </c:pt>
                <c:pt idx="42">
                  <c:v>38643</c:v>
                </c:pt>
                <c:pt idx="43">
                  <c:v>38644</c:v>
                </c:pt>
                <c:pt idx="44">
                  <c:v>38645</c:v>
                </c:pt>
                <c:pt idx="45">
                  <c:v>38646</c:v>
                </c:pt>
                <c:pt idx="46">
                  <c:v>38649</c:v>
                </c:pt>
                <c:pt idx="47">
                  <c:v>38650</c:v>
                </c:pt>
                <c:pt idx="48">
                  <c:v>38651</c:v>
                </c:pt>
                <c:pt idx="49">
                  <c:v>38652</c:v>
                </c:pt>
                <c:pt idx="50">
                  <c:v>38653</c:v>
                </c:pt>
                <c:pt idx="51">
                  <c:v>38656</c:v>
                </c:pt>
                <c:pt idx="52">
                  <c:v>38657</c:v>
                </c:pt>
                <c:pt idx="53">
                  <c:v>38658</c:v>
                </c:pt>
                <c:pt idx="54">
                  <c:v>38659</c:v>
                </c:pt>
                <c:pt idx="55">
                  <c:v>38660</c:v>
                </c:pt>
                <c:pt idx="56">
                  <c:v>38663</c:v>
                </c:pt>
                <c:pt idx="57">
                  <c:v>38664</c:v>
                </c:pt>
                <c:pt idx="58">
                  <c:v>38665</c:v>
                </c:pt>
                <c:pt idx="59">
                  <c:v>38666</c:v>
                </c:pt>
                <c:pt idx="60">
                  <c:v>38667</c:v>
                </c:pt>
                <c:pt idx="61">
                  <c:v>38670</c:v>
                </c:pt>
                <c:pt idx="62">
                  <c:v>38671</c:v>
                </c:pt>
                <c:pt idx="63">
                  <c:v>38672</c:v>
                </c:pt>
                <c:pt idx="64">
                  <c:v>38673</c:v>
                </c:pt>
                <c:pt idx="65">
                  <c:v>38674</c:v>
                </c:pt>
                <c:pt idx="66">
                  <c:v>38677</c:v>
                </c:pt>
                <c:pt idx="67">
                  <c:v>38678</c:v>
                </c:pt>
                <c:pt idx="68">
                  <c:v>38679</c:v>
                </c:pt>
                <c:pt idx="69">
                  <c:v>38680</c:v>
                </c:pt>
                <c:pt idx="70">
                  <c:v>38681</c:v>
                </c:pt>
                <c:pt idx="71">
                  <c:v>38684</c:v>
                </c:pt>
                <c:pt idx="72">
                  <c:v>38685</c:v>
                </c:pt>
                <c:pt idx="73">
                  <c:v>38686</c:v>
                </c:pt>
                <c:pt idx="74">
                  <c:v>38687</c:v>
                </c:pt>
                <c:pt idx="75">
                  <c:v>38688</c:v>
                </c:pt>
                <c:pt idx="76">
                  <c:v>38691</c:v>
                </c:pt>
                <c:pt idx="77">
                  <c:v>38692</c:v>
                </c:pt>
                <c:pt idx="78">
                  <c:v>38693</c:v>
                </c:pt>
                <c:pt idx="79">
                  <c:v>38694</c:v>
                </c:pt>
                <c:pt idx="80">
                  <c:v>38695</c:v>
                </c:pt>
                <c:pt idx="81">
                  <c:v>38698</c:v>
                </c:pt>
                <c:pt idx="82">
                  <c:v>38699</c:v>
                </c:pt>
                <c:pt idx="83">
                  <c:v>38700</c:v>
                </c:pt>
                <c:pt idx="84">
                  <c:v>38701</c:v>
                </c:pt>
                <c:pt idx="85">
                  <c:v>38702</c:v>
                </c:pt>
                <c:pt idx="86">
                  <c:v>38705</c:v>
                </c:pt>
                <c:pt idx="87">
                  <c:v>38706</c:v>
                </c:pt>
                <c:pt idx="88">
                  <c:v>38707</c:v>
                </c:pt>
                <c:pt idx="89">
                  <c:v>38708</c:v>
                </c:pt>
                <c:pt idx="90">
                  <c:v>38709</c:v>
                </c:pt>
                <c:pt idx="91">
                  <c:v>38712</c:v>
                </c:pt>
                <c:pt idx="92">
                  <c:v>38713</c:v>
                </c:pt>
                <c:pt idx="93">
                  <c:v>38714</c:v>
                </c:pt>
                <c:pt idx="94">
                  <c:v>38715</c:v>
                </c:pt>
                <c:pt idx="95">
                  <c:v>38716</c:v>
                </c:pt>
                <c:pt idx="96">
                  <c:v>38717</c:v>
                </c:pt>
                <c:pt idx="97">
                  <c:v>38721</c:v>
                </c:pt>
                <c:pt idx="98">
                  <c:v>38722</c:v>
                </c:pt>
                <c:pt idx="99">
                  <c:v>38723</c:v>
                </c:pt>
                <c:pt idx="100">
                  <c:v>38726</c:v>
                </c:pt>
                <c:pt idx="101">
                  <c:v>38727</c:v>
                </c:pt>
                <c:pt idx="102">
                  <c:v>38728</c:v>
                </c:pt>
                <c:pt idx="103">
                  <c:v>38729</c:v>
                </c:pt>
                <c:pt idx="104">
                  <c:v>38730</c:v>
                </c:pt>
                <c:pt idx="105">
                  <c:v>38733</c:v>
                </c:pt>
                <c:pt idx="106">
                  <c:v>38734</c:v>
                </c:pt>
                <c:pt idx="107">
                  <c:v>38735</c:v>
                </c:pt>
                <c:pt idx="108">
                  <c:v>38736</c:v>
                </c:pt>
                <c:pt idx="109">
                  <c:v>38737</c:v>
                </c:pt>
                <c:pt idx="110">
                  <c:v>38740</c:v>
                </c:pt>
                <c:pt idx="111">
                  <c:v>38741</c:v>
                </c:pt>
                <c:pt idx="112">
                  <c:v>38742</c:v>
                </c:pt>
                <c:pt idx="113">
                  <c:v>38743</c:v>
                </c:pt>
                <c:pt idx="114">
                  <c:v>38744</c:v>
                </c:pt>
                <c:pt idx="115">
                  <c:v>38745</c:v>
                </c:pt>
                <c:pt idx="116">
                  <c:v>38753</c:v>
                </c:pt>
                <c:pt idx="117">
                  <c:v>38754</c:v>
                </c:pt>
                <c:pt idx="118">
                  <c:v>38755</c:v>
                </c:pt>
                <c:pt idx="119">
                  <c:v>38756</c:v>
                </c:pt>
                <c:pt idx="120">
                  <c:v>38757</c:v>
                </c:pt>
                <c:pt idx="121">
                  <c:v>38758</c:v>
                </c:pt>
                <c:pt idx="122">
                  <c:v>38761</c:v>
                </c:pt>
                <c:pt idx="123">
                  <c:v>38762</c:v>
                </c:pt>
                <c:pt idx="124">
                  <c:v>38763</c:v>
                </c:pt>
                <c:pt idx="125">
                  <c:v>38764</c:v>
                </c:pt>
                <c:pt idx="126">
                  <c:v>38765</c:v>
                </c:pt>
                <c:pt idx="127">
                  <c:v>38768</c:v>
                </c:pt>
                <c:pt idx="128">
                  <c:v>38769</c:v>
                </c:pt>
                <c:pt idx="129">
                  <c:v>38770</c:v>
                </c:pt>
                <c:pt idx="130">
                  <c:v>38771</c:v>
                </c:pt>
                <c:pt idx="131">
                  <c:v>38772</c:v>
                </c:pt>
                <c:pt idx="132">
                  <c:v>38775</c:v>
                </c:pt>
                <c:pt idx="133">
                  <c:v>38776</c:v>
                </c:pt>
                <c:pt idx="134">
                  <c:v>38777</c:v>
                </c:pt>
                <c:pt idx="135">
                  <c:v>38778</c:v>
                </c:pt>
                <c:pt idx="136">
                  <c:v>38779</c:v>
                </c:pt>
                <c:pt idx="137">
                  <c:v>38782</c:v>
                </c:pt>
                <c:pt idx="138">
                  <c:v>38783</c:v>
                </c:pt>
                <c:pt idx="139">
                  <c:v>38784</c:v>
                </c:pt>
                <c:pt idx="140">
                  <c:v>38785</c:v>
                </c:pt>
                <c:pt idx="141">
                  <c:v>38786</c:v>
                </c:pt>
                <c:pt idx="142">
                  <c:v>38789</c:v>
                </c:pt>
                <c:pt idx="143">
                  <c:v>38790</c:v>
                </c:pt>
                <c:pt idx="144">
                  <c:v>38791</c:v>
                </c:pt>
                <c:pt idx="145">
                  <c:v>38792</c:v>
                </c:pt>
                <c:pt idx="146">
                  <c:v>38793</c:v>
                </c:pt>
                <c:pt idx="147">
                  <c:v>38796</c:v>
                </c:pt>
                <c:pt idx="148">
                  <c:v>38797</c:v>
                </c:pt>
                <c:pt idx="149">
                  <c:v>38798</c:v>
                </c:pt>
                <c:pt idx="150">
                  <c:v>38799</c:v>
                </c:pt>
                <c:pt idx="151">
                  <c:v>38800</c:v>
                </c:pt>
                <c:pt idx="152">
                  <c:v>38803</c:v>
                </c:pt>
                <c:pt idx="153">
                  <c:v>38804</c:v>
                </c:pt>
                <c:pt idx="154">
                  <c:v>38805</c:v>
                </c:pt>
                <c:pt idx="155">
                  <c:v>38806</c:v>
                </c:pt>
                <c:pt idx="156">
                  <c:v>38807</c:v>
                </c:pt>
                <c:pt idx="157">
                  <c:v>38810</c:v>
                </c:pt>
                <c:pt idx="158">
                  <c:v>38811</c:v>
                </c:pt>
                <c:pt idx="159">
                  <c:v>38812</c:v>
                </c:pt>
                <c:pt idx="160">
                  <c:v>38813</c:v>
                </c:pt>
                <c:pt idx="161">
                  <c:v>38814</c:v>
                </c:pt>
                <c:pt idx="162">
                  <c:v>38817</c:v>
                </c:pt>
                <c:pt idx="163">
                  <c:v>38818</c:v>
                </c:pt>
                <c:pt idx="164">
                  <c:v>38819</c:v>
                </c:pt>
                <c:pt idx="165">
                  <c:v>38820</c:v>
                </c:pt>
                <c:pt idx="166">
                  <c:v>38821</c:v>
                </c:pt>
                <c:pt idx="167">
                  <c:v>38824</c:v>
                </c:pt>
                <c:pt idx="168">
                  <c:v>38825</c:v>
                </c:pt>
                <c:pt idx="169">
                  <c:v>38826</c:v>
                </c:pt>
                <c:pt idx="170">
                  <c:v>38827</c:v>
                </c:pt>
                <c:pt idx="171">
                  <c:v>38828</c:v>
                </c:pt>
                <c:pt idx="172">
                  <c:v>38831</c:v>
                </c:pt>
                <c:pt idx="173">
                  <c:v>38832</c:v>
                </c:pt>
                <c:pt idx="174">
                  <c:v>38833</c:v>
                </c:pt>
                <c:pt idx="175">
                  <c:v>38834</c:v>
                </c:pt>
                <c:pt idx="176">
                  <c:v>38835</c:v>
                </c:pt>
                <c:pt idx="177">
                  <c:v>38836</c:v>
                </c:pt>
                <c:pt idx="178">
                  <c:v>38837</c:v>
                </c:pt>
                <c:pt idx="179">
                  <c:v>38845</c:v>
                </c:pt>
                <c:pt idx="180">
                  <c:v>38846</c:v>
                </c:pt>
                <c:pt idx="181">
                  <c:v>38847</c:v>
                </c:pt>
                <c:pt idx="182">
                  <c:v>38848</c:v>
                </c:pt>
                <c:pt idx="183">
                  <c:v>38849</c:v>
                </c:pt>
                <c:pt idx="184">
                  <c:v>38852</c:v>
                </c:pt>
                <c:pt idx="185">
                  <c:v>38853</c:v>
                </c:pt>
                <c:pt idx="186">
                  <c:v>38854</c:v>
                </c:pt>
                <c:pt idx="187">
                  <c:v>38855</c:v>
                </c:pt>
                <c:pt idx="188">
                  <c:v>38856</c:v>
                </c:pt>
                <c:pt idx="189">
                  <c:v>38859</c:v>
                </c:pt>
                <c:pt idx="190">
                  <c:v>38860</c:v>
                </c:pt>
                <c:pt idx="191">
                  <c:v>38861</c:v>
                </c:pt>
                <c:pt idx="192">
                  <c:v>38862</c:v>
                </c:pt>
                <c:pt idx="193">
                  <c:v>38863</c:v>
                </c:pt>
                <c:pt idx="194">
                  <c:v>38866</c:v>
                </c:pt>
                <c:pt idx="195">
                  <c:v>38867</c:v>
                </c:pt>
                <c:pt idx="196">
                  <c:v>38868</c:v>
                </c:pt>
                <c:pt idx="197">
                  <c:v>38869</c:v>
                </c:pt>
                <c:pt idx="198">
                  <c:v>38870</c:v>
                </c:pt>
                <c:pt idx="199">
                  <c:v>38873</c:v>
                </c:pt>
                <c:pt idx="200">
                  <c:v>38874</c:v>
                </c:pt>
                <c:pt idx="201">
                  <c:v>38875</c:v>
                </c:pt>
                <c:pt idx="202">
                  <c:v>38876</c:v>
                </c:pt>
                <c:pt idx="203">
                  <c:v>38877</c:v>
                </c:pt>
                <c:pt idx="204">
                  <c:v>38880</c:v>
                </c:pt>
                <c:pt idx="205">
                  <c:v>38881</c:v>
                </c:pt>
                <c:pt idx="206">
                  <c:v>38882</c:v>
                </c:pt>
                <c:pt idx="207">
                  <c:v>38883</c:v>
                </c:pt>
                <c:pt idx="208">
                  <c:v>38884</c:v>
                </c:pt>
                <c:pt idx="209">
                  <c:v>38887</c:v>
                </c:pt>
                <c:pt idx="210">
                  <c:v>38888</c:v>
                </c:pt>
                <c:pt idx="211">
                  <c:v>38889</c:v>
                </c:pt>
                <c:pt idx="212">
                  <c:v>38890</c:v>
                </c:pt>
                <c:pt idx="213">
                  <c:v>38891</c:v>
                </c:pt>
                <c:pt idx="214">
                  <c:v>38894</c:v>
                </c:pt>
                <c:pt idx="215">
                  <c:v>38895</c:v>
                </c:pt>
                <c:pt idx="216">
                  <c:v>38896</c:v>
                </c:pt>
                <c:pt idx="217">
                  <c:v>38897</c:v>
                </c:pt>
                <c:pt idx="218">
                  <c:v>38898</c:v>
                </c:pt>
                <c:pt idx="219">
                  <c:v>38901</c:v>
                </c:pt>
                <c:pt idx="220">
                  <c:v>38902</c:v>
                </c:pt>
                <c:pt idx="221">
                  <c:v>38903</c:v>
                </c:pt>
                <c:pt idx="222">
                  <c:v>38904</c:v>
                </c:pt>
                <c:pt idx="223">
                  <c:v>38905</c:v>
                </c:pt>
                <c:pt idx="224">
                  <c:v>38908</c:v>
                </c:pt>
                <c:pt idx="225">
                  <c:v>38909</c:v>
                </c:pt>
                <c:pt idx="226">
                  <c:v>38910</c:v>
                </c:pt>
                <c:pt idx="227">
                  <c:v>38911</c:v>
                </c:pt>
                <c:pt idx="228">
                  <c:v>38912</c:v>
                </c:pt>
                <c:pt idx="229">
                  <c:v>38915</c:v>
                </c:pt>
                <c:pt idx="230">
                  <c:v>38916</c:v>
                </c:pt>
                <c:pt idx="231">
                  <c:v>38917</c:v>
                </c:pt>
                <c:pt idx="232">
                  <c:v>38918</c:v>
                </c:pt>
                <c:pt idx="233">
                  <c:v>38919</c:v>
                </c:pt>
                <c:pt idx="234">
                  <c:v>38922</c:v>
                </c:pt>
                <c:pt idx="235">
                  <c:v>38923</c:v>
                </c:pt>
                <c:pt idx="236">
                  <c:v>38924</c:v>
                </c:pt>
                <c:pt idx="237">
                  <c:v>38925</c:v>
                </c:pt>
                <c:pt idx="238">
                  <c:v>38926</c:v>
                </c:pt>
                <c:pt idx="239">
                  <c:v>38929</c:v>
                </c:pt>
                <c:pt idx="240">
                  <c:v>38930</c:v>
                </c:pt>
                <c:pt idx="241">
                  <c:v>38931</c:v>
                </c:pt>
                <c:pt idx="242">
                  <c:v>38932</c:v>
                </c:pt>
                <c:pt idx="243">
                  <c:v>38933</c:v>
                </c:pt>
                <c:pt idx="244">
                  <c:v>38936</c:v>
                </c:pt>
                <c:pt idx="245">
                  <c:v>38937</c:v>
                </c:pt>
                <c:pt idx="246">
                  <c:v>38938</c:v>
                </c:pt>
                <c:pt idx="247">
                  <c:v>38939</c:v>
                </c:pt>
                <c:pt idx="248">
                  <c:v>38940</c:v>
                </c:pt>
                <c:pt idx="249">
                  <c:v>38943</c:v>
                </c:pt>
                <c:pt idx="250">
                  <c:v>38944</c:v>
                </c:pt>
                <c:pt idx="251">
                  <c:v>38945</c:v>
                </c:pt>
                <c:pt idx="252">
                  <c:v>38946</c:v>
                </c:pt>
                <c:pt idx="253">
                  <c:v>38947</c:v>
                </c:pt>
                <c:pt idx="254">
                  <c:v>38950</c:v>
                </c:pt>
                <c:pt idx="255">
                  <c:v>38951</c:v>
                </c:pt>
                <c:pt idx="256">
                  <c:v>38952</c:v>
                </c:pt>
                <c:pt idx="257">
                  <c:v>38953</c:v>
                </c:pt>
                <c:pt idx="258">
                  <c:v>38954</c:v>
                </c:pt>
                <c:pt idx="259">
                  <c:v>38957</c:v>
                </c:pt>
                <c:pt idx="260">
                  <c:v>38958</c:v>
                </c:pt>
                <c:pt idx="261">
                  <c:v>38959</c:v>
                </c:pt>
                <c:pt idx="262">
                  <c:v>38960</c:v>
                </c:pt>
                <c:pt idx="263">
                  <c:v>38961</c:v>
                </c:pt>
                <c:pt idx="264">
                  <c:v>38964</c:v>
                </c:pt>
                <c:pt idx="265">
                  <c:v>38965</c:v>
                </c:pt>
                <c:pt idx="266">
                  <c:v>38966</c:v>
                </c:pt>
                <c:pt idx="267">
                  <c:v>38967</c:v>
                </c:pt>
                <c:pt idx="268">
                  <c:v>38968</c:v>
                </c:pt>
                <c:pt idx="269">
                  <c:v>38971</c:v>
                </c:pt>
                <c:pt idx="270">
                  <c:v>38972</c:v>
                </c:pt>
                <c:pt idx="271">
                  <c:v>38973</c:v>
                </c:pt>
                <c:pt idx="272">
                  <c:v>38974</c:v>
                </c:pt>
                <c:pt idx="273">
                  <c:v>38975</c:v>
                </c:pt>
                <c:pt idx="274">
                  <c:v>38978</c:v>
                </c:pt>
                <c:pt idx="275">
                  <c:v>38979</c:v>
                </c:pt>
                <c:pt idx="276">
                  <c:v>38980</c:v>
                </c:pt>
                <c:pt idx="277">
                  <c:v>38981</c:v>
                </c:pt>
                <c:pt idx="278">
                  <c:v>38982</c:v>
                </c:pt>
                <c:pt idx="279">
                  <c:v>38985</c:v>
                </c:pt>
                <c:pt idx="280">
                  <c:v>38986</c:v>
                </c:pt>
                <c:pt idx="281">
                  <c:v>38987</c:v>
                </c:pt>
                <c:pt idx="282">
                  <c:v>38988</c:v>
                </c:pt>
                <c:pt idx="283">
                  <c:v>38989</c:v>
                </c:pt>
                <c:pt idx="284">
                  <c:v>38990</c:v>
                </c:pt>
                <c:pt idx="285">
                  <c:v>38998</c:v>
                </c:pt>
                <c:pt idx="286">
                  <c:v>38999</c:v>
                </c:pt>
                <c:pt idx="287">
                  <c:v>39000</c:v>
                </c:pt>
                <c:pt idx="288">
                  <c:v>39001</c:v>
                </c:pt>
                <c:pt idx="289">
                  <c:v>39002</c:v>
                </c:pt>
                <c:pt idx="290">
                  <c:v>39003</c:v>
                </c:pt>
                <c:pt idx="291">
                  <c:v>39006</c:v>
                </c:pt>
                <c:pt idx="292">
                  <c:v>39007</c:v>
                </c:pt>
                <c:pt idx="293">
                  <c:v>39008</c:v>
                </c:pt>
                <c:pt idx="294">
                  <c:v>39009</c:v>
                </c:pt>
                <c:pt idx="295">
                  <c:v>39010</c:v>
                </c:pt>
                <c:pt idx="296">
                  <c:v>39013</c:v>
                </c:pt>
                <c:pt idx="297">
                  <c:v>39014</c:v>
                </c:pt>
                <c:pt idx="298">
                  <c:v>39015</c:v>
                </c:pt>
                <c:pt idx="299">
                  <c:v>39016</c:v>
                </c:pt>
                <c:pt idx="300">
                  <c:v>39017</c:v>
                </c:pt>
                <c:pt idx="301">
                  <c:v>39020</c:v>
                </c:pt>
                <c:pt idx="302">
                  <c:v>39021</c:v>
                </c:pt>
                <c:pt idx="303">
                  <c:v>39022</c:v>
                </c:pt>
                <c:pt idx="304">
                  <c:v>39023</c:v>
                </c:pt>
                <c:pt idx="305">
                  <c:v>39024</c:v>
                </c:pt>
                <c:pt idx="306">
                  <c:v>39027</c:v>
                </c:pt>
                <c:pt idx="307">
                  <c:v>39028</c:v>
                </c:pt>
                <c:pt idx="308">
                  <c:v>39029</c:v>
                </c:pt>
                <c:pt idx="309">
                  <c:v>39030</c:v>
                </c:pt>
                <c:pt idx="310">
                  <c:v>39031</c:v>
                </c:pt>
                <c:pt idx="311">
                  <c:v>39034</c:v>
                </c:pt>
                <c:pt idx="312">
                  <c:v>39035</c:v>
                </c:pt>
                <c:pt idx="313">
                  <c:v>39036</c:v>
                </c:pt>
                <c:pt idx="314">
                  <c:v>39037</c:v>
                </c:pt>
                <c:pt idx="315">
                  <c:v>39038</c:v>
                </c:pt>
                <c:pt idx="316">
                  <c:v>39041</c:v>
                </c:pt>
                <c:pt idx="317">
                  <c:v>39042</c:v>
                </c:pt>
                <c:pt idx="318">
                  <c:v>39043</c:v>
                </c:pt>
                <c:pt idx="319">
                  <c:v>39044</c:v>
                </c:pt>
                <c:pt idx="320">
                  <c:v>39045</c:v>
                </c:pt>
                <c:pt idx="321">
                  <c:v>39048</c:v>
                </c:pt>
                <c:pt idx="322">
                  <c:v>39049</c:v>
                </c:pt>
                <c:pt idx="323">
                  <c:v>39050</c:v>
                </c:pt>
                <c:pt idx="324">
                  <c:v>39051</c:v>
                </c:pt>
                <c:pt idx="325">
                  <c:v>39052</c:v>
                </c:pt>
                <c:pt idx="326">
                  <c:v>39055</c:v>
                </c:pt>
                <c:pt idx="327">
                  <c:v>39056</c:v>
                </c:pt>
                <c:pt idx="328">
                  <c:v>39057</c:v>
                </c:pt>
                <c:pt idx="329">
                  <c:v>39058</c:v>
                </c:pt>
                <c:pt idx="330">
                  <c:v>39059</c:v>
                </c:pt>
                <c:pt idx="331">
                  <c:v>39062</c:v>
                </c:pt>
                <c:pt idx="332">
                  <c:v>39063</c:v>
                </c:pt>
                <c:pt idx="333">
                  <c:v>39064</c:v>
                </c:pt>
                <c:pt idx="334">
                  <c:v>39065</c:v>
                </c:pt>
                <c:pt idx="335">
                  <c:v>39066</c:v>
                </c:pt>
                <c:pt idx="336">
                  <c:v>39069</c:v>
                </c:pt>
                <c:pt idx="337">
                  <c:v>39070</c:v>
                </c:pt>
                <c:pt idx="338">
                  <c:v>39071</c:v>
                </c:pt>
                <c:pt idx="339">
                  <c:v>39072</c:v>
                </c:pt>
                <c:pt idx="340">
                  <c:v>39073</c:v>
                </c:pt>
                <c:pt idx="341">
                  <c:v>39076</c:v>
                </c:pt>
                <c:pt idx="342">
                  <c:v>39077</c:v>
                </c:pt>
                <c:pt idx="343">
                  <c:v>39078</c:v>
                </c:pt>
                <c:pt idx="344">
                  <c:v>39079</c:v>
                </c:pt>
                <c:pt idx="345">
                  <c:v>39080</c:v>
                </c:pt>
                <c:pt idx="346">
                  <c:v>39081</c:v>
                </c:pt>
                <c:pt idx="347">
                  <c:v>39082</c:v>
                </c:pt>
                <c:pt idx="348">
                  <c:v>39086</c:v>
                </c:pt>
                <c:pt idx="349">
                  <c:v>39087</c:v>
                </c:pt>
                <c:pt idx="350">
                  <c:v>39090</c:v>
                </c:pt>
                <c:pt idx="351">
                  <c:v>39091</c:v>
                </c:pt>
                <c:pt idx="352">
                  <c:v>39092</c:v>
                </c:pt>
                <c:pt idx="353">
                  <c:v>39093</c:v>
                </c:pt>
                <c:pt idx="354">
                  <c:v>39094</c:v>
                </c:pt>
                <c:pt idx="355">
                  <c:v>39097</c:v>
                </c:pt>
                <c:pt idx="356">
                  <c:v>39098</c:v>
                </c:pt>
                <c:pt idx="357">
                  <c:v>39099</c:v>
                </c:pt>
                <c:pt idx="358">
                  <c:v>39100</c:v>
                </c:pt>
                <c:pt idx="359">
                  <c:v>39101</c:v>
                </c:pt>
                <c:pt idx="360">
                  <c:v>39104</c:v>
                </c:pt>
                <c:pt idx="361">
                  <c:v>39105</c:v>
                </c:pt>
                <c:pt idx="362">
                  <c:v>39106</c:v>
                </c:pt>
                <c:pt idx="363">
                  <c:v>39107</c:v>
                </c:pt>
                <c:pt idx="364">
                  <c:v>39108</c:v>
                </c:pt>
                <c:pt idx="365">
                  <c:v>39111</c:v>
                </c:pt>
                <c:pt idx="366">
                  <c:v>39112</c:v>
                </c:pt>
                <c:pt idx="367">
                  <c:v>39113</c:v>
                </c:pt>
                <c:pt idx="368">
                  <c:v>39114</c:v>
                </c:pt>
                <c:pt idx="369">
                  <c:v>39115</c:v>
                </c:pt>
                <c:pt idx="370">
                  <c:v>39118</c:v>
                </c:pt>
                <c:pt idx="371">
                  <c:v>39119</c:v>
                </c:pt>
                <c:pt idx="372">
                  <c:v>39120</c:v>
                </c:pt>
                <c:pt idx="373">
                  <c:v>39121</c:v>
                </c:pt>
                <c:pt idx="374">
                  <c:v>39122</c:v>
                </c:pt>
                <c:pt idx="375">
                  <c:v>39125</c:v>
                </c:pt>
                <c:pt idx="376">
                  <c:v>39126</c:v>
                </c:pt>
                <c:pt idx="377">
                  <c:v>39127</c:v>
                </c:pt>
                <c:pt idx="378">
                  <c:v>39128</c:v>
                </c:pt>
                <c:pt idx="379">
                  <c:v>39129</c:v>
                </c:pt>
                <c:pt idx="380">
                  <c:v>39130</c:v>
                </c:pt>
                <c:pt idx="381">
                  <c:v>39138</c:v>
                </c:pt>
                <c:pt idx="382">
                  <c:v>39139</c:v>
                </c:pt>
                <c:pt idx="383">
                  <c:v>39140</c:v>
                </c:pt>
                <c:pt idx="384">
                  <c:v>39141</c:v>
                </c:pt>
                <c:pt idx="385">
                  <c:v>39142</c:v>
                </c:pt>
                <c:pt idx="386">
                  <c:v>39143</c:v>
                </c:pt>
                <c:pt idx="387">
                  <c:v>39146</c:v>
                </c:pt>
                <c:pt idx="388">
                  <c:v>39147</c:v>
                </c:pt>
                <c:pt idx="389">
                  <c:v>39148</c:v>
                </c:pt>
                <c:pt idx="390">
                  <c:v>39149</c:v>
                </c:pt>
                <c:pt idx="391">
                  <c:v>39150</c:v>
                </c:pt>
                <c:pt idx="392">
                  <c:v>39153</c:v>
                </c:pt>
                <c:pt idx="393">
                  <c:v>39154</c:v>
                </c:pt>
                <c:pt idx="394">
                  <c:v>39155</c:v>
                </c:pt>
                <c:pt idx="395">
                  <c:v>39156</c:v>
                </c:pt>
                <c:pt idx="396">
                  <c:v>39157</c:v>
                </c:pt>
                <c:pt idx="397">
                  <c:v>39160</c:v>
                </c:pt>
                <c:pt idx="398">
                  <c:v>39161</c:v>
                </c:pt>
                <c:pt idx="399">
                  <c:v>39162</c:v>
                </c:pt>
                <c:pt idx="400">
                  <c:v>39163</c:v>
                </c:pt>
                <c:pt idx="401">
                  <c:v>39164</c:v>
                </c:pt>
                <c:pt idx="402">
                  <c:v>39167</c:v>
                </c:pt>
                <c:pt idx="403">
                  <c:v>39168</c:v>
                </c:pt>
                <c:pt idx="404">
                  <c:v>39169</c:v>
                </c:pt>
                <c:pt idx="405">
                  <c:v>39170</c:v>
                </c:pt>
                <c:pt idx="406">
                  <c:v>39171</c:v>
                </c:pt>
                <c:pt idx="407">
                  <c:v>39174</c:v>
                </c:pt>
                <c:pt idx="408">
                  <c:v>39175</c:v>
                </c:pt>
                <c:pt idx="409">
                  <c:v>39176</c:v>
                </c:pt>
                <c:pt idx="410">
                  <c:v>39177</c:v>
                </c:pt>
                <c:pt idx="411">
                  <c:v>39178</c:v>
                </c:pt>
                <c:pt idx="412">
                  <c:v>39181</c:v>
                </c:pt>
                <c:pt idx="413">
                  <c:v>39182</c:v>
                </c:pt>
                <c:pt idx="414">
                  <c:v>39183</c:v>
                </c:pt>
                <c:pt idx="415">
                  <c:v>39184</c:v>
                </c:pt>
                <c:pt idx="416">
                  <c:v>39185</c:v>
                </c:pt>
                <c:pt idx="417">
                  <c:v>39188</c:v>
                </c:pt>
                <c:pt idx="418">
                  <c:v>39189</c:v>
                </c:pt>
                <c:pt idx="419">
                  <c:v>39190</c:v>
                </c:pt>
                <c:pt idx="420">
                  <c:v>39191</c:v>
                </c:pt>
                <c:pt idx="421">
                  <c:v>39192</c:v>
                </c:pt>
                <c:pt idx="422">
                  <c:v>39195</c:v>
                </c:pt>
                <c:pt idx="423">
                  <c:v>39196</c:v>
                </c:pt>
                <c:pt idx="424">
                  <c:v>39197</c:v>
                </c:pt>
                <c:pt idx="425">
                  <c:v>39198</c:v>
                </c:pt>
                <c:pt idx="426">
                  <c:v>39199</c:v>
                </c:pt>
                <c:pt idx="427">
                  <c:v>39200</c:v>
                </c:pt>
                <c:pt idx="428">
                  <c:v>39201</c:v>
                </c:pt>
                <c:pt idx="429">
                  <c:v>39202</c:v>
                </c:pt>
                <c:pt idx="430">
                  <c:v>39210</c:v>
                </c:pt>
                <c:pt idx="431">
                  <c:v>39211</c:v>
                </c:pt>
                <c:pt idx="432">
                  <c:v>39212</c:v>
                </c:pt>
                <c:pt idx="433">
                  <c:v>39213</c:v>
                </c:pt>
                <c:pt idx="434">
                  <c:v>39216</c:v>
                </c:pt>
                <c:pt idx="435">
                  <c:v>39217</c:v>
                </c:pt>
                <c:pt idx="436">
                  <c:v>39218</c:v>
                </c:pt>
                <c:pt idx="437">
                  <c:v>39219</c:v>
                </c:pt>
                <c:pt idx="438">
                  <c:v>39220</c:v>
                </c:pt>
                <c:pt idx="439">
                  <c:v>39223</c:v>
                </c:pt>
                <c:pt idx="440">
                  <c:v>39224</c:v>
                </c:pt>
                <c:pt idx="441">
                  <c:v>39225</c:v>
                </c:pt>
                <c:pt idx="442">
                  <c:v>39226</c:v>
                </c:pt>
                <c:pt idx="443">
                  <c:v>39227</c:v>
                </c:pt>
                <c:pt idx="444">
                  <c:v>39230</c:v>
                </c:pt>
                <c:pt idx="445">
                  <c:v>39231</c:v>
                </c:pt>
                <c:pt idx="446">
                  <c:v>39232</c:v>
                </c:pt>
                <c:pt idx="447">
                  <c:v>39233</c:v>
                </c:pt>
                <c:pt idx="448">
                  <c:v>39234</c:v>
                </c:pt>
                <c:pt idx="449">
                  <c:v>39237</c:v>
                </c:pt>
                <c:pt idx="450">
                  <c:v>39238</c:v>
                </c:pt>
                <c:pt idx="451">
                  <c:v>39239</c:v>
                </c:pt>
                <c:pt idx="452">
                  <c:v>39240</c:v>
                </c:pt>
                <c:pt idx="453">
                  <c:v>39241</c:v>
                </c:pt>
                <c:pt idx="454">
                  <c:v>39244</c:v>
                </c:pt>
                <c:pt idx="455">
                  <c:v>39245</c:v>
                </c:pt>
                <c:pt idx="456">
                  <c:v>39246</c:v>
                </c:pt>
                <c:pt idx="457">
                  <c:v>39247</c:v>
                </c:pt>
                <c:pt idx="458">
                  <c:v>39248</c:v>
                </c:pt>
                <c:pt idx="459">
                  <c:v>39251</c:v>
                </c:pt>
                <c:pt idx="460">
                  <c:v>39252</c:v>
                </c:pt>
                <c:pt idx="461">
                  <c:v>39253</c:v>
                </c:pt>
                <c:pt idx="462">
                  <c:v>39254</c:v>
                </c:pt>
                <c:pt idx="463">
                  <c:v>39255</c:v>
                </c:pt>
                <c:pt idx="464">
                  <c:v>39258</c:v>
                </c:pt>
                <c:pt idx="465">
                  <c:v>39259</c:v>
                </c:pt>
                <c:pt idx="466">
                  <c:v>39260</c:v>
                </c:pt>
                <c:pt idx="467">
                  <c:v>39261</c:v>
                </c:pt>
                <c:pt idx="468">
                  <c:v>39262</c:v>
                </c:pt>
                <c:pt idx="469">
                  <c:v>39265</c:v>
                </c:pt>
                <c:pt idx="470">
                  <c:v>39266</c:v>
                </c:pt>
                <c:pt idx="471">
                  <c:v>39267</c:v>
                </c:pt>
                <c:pt idx="472">
                  <c:v>39268</c:v>
                </c:pt>
                <c:pt idx="473">
                  <c:v>39269</c:v>
                </c:pt>
                <c:pt idx="474">
                  <c:v>39272</c:v>
                </c:pt>
                <c:pt idx="475">
                  <c:v>39273</c:v>
                </c:pt>
                <c:pt idx="476">
                  <c:v>39274</c:v>
                </c:pt>
                <c:pt idx="477">
                  <c:v>39275</c:v>
                </c:pt>
                <c:pt idx="478">
                  <c:v>39276</c:v>
                </c:pt>
                <c:pt idx="479">
                  <c:v>39279</c:v>
                </c:pt>
                <c:pt idx="480">
                  <c:v>39280</c:v>
                </c:pt>
                <c:pt idx="481">
                  <c:v>39281</c:v>
                </c:pt>
                <c:pt idx="482">
                  <c:v>39282</c:v>
                </c:pt>
                <c:pt idx="483">
                  <c:v>39283</c:v>
                </c:pt>
                <c:pt idx="484">
                  <c:v>39286</c:v>
                </c:pt>
                <c:pt idx="485">
                  <c:v>39287</c:v>
                </c:pt>
                <c:pt idx="486">
                  <c:v>39288</c:v>
                </c:pt>
                <c:pt idx="487">
                  <c:v>39289</c:v>
                </c:pt>
                <c:pt idx="488">
                  <c:v>39290</c:v>
                </c:pt>
                <c:pt idx="489">
                  <c:v>39293</c:v>
                </c:pt>
                <c:pt idx="490">
                  <c:v>39294</c:v>
                </c:pt>
                <c:pt idx="491">
                  <c:v>39295</c:v>
                </c:pt>
                <c:pt idx="492">
                  <c:v>39296</c:v>
                </c:pt>
                <c:pt idx="493">
                  <c:v>39297</c:v>
                </c:pt>
                <c:pt idx="494">
                  <c:v>39300</c:v>
                </c:pt>
                <c:pt idx="495">
                  <c:v>39301</c:v>
                </c:pt>
                <c:pt idx="496">
                  <c:v>39302</c:v>
                </c:pt>
                <c:pt idx="497">
                  <c:v>39303</c:v>
                </c:pt>
                <c:pt idx="498">
                  <c:v>39304</c:v>
                </c:pt>
                <c:pt idx="499">
                  <c:v>39307</c:v>
                </c:pt>
                <c:pt idx="500">
                  <c:v>39308</c:v>
                </c:pt>
                <c:pt idx="501">
                  <c:v>39309</c:v>
                </c:pt>
                <c:pt idx="502">
                  <c:v>39310</c:v>
                </c:pt>
                <c:pt idx="503">
                  <c:v>39311</c:v>
                </c:pt>
                <c:pt idx="504">
                  <c:v>39314</c:v>
                </c:pt>
                <c:pt idx="505">
                  <c:v>39315</c:v>
                </c:pt>
                <c:pt idx="506">
                  <c:v>39316</c:v>
                </c:pt>
                <c:pt idx="507">
                  <c:v>39317</c:v>
                </c:pt>
                <c:pt idx="508">
                  <c:v>39318</c:v>
                </c:pt>
                <c:pt idx="509">
                  <c:v>39321</c:v>
                </c:pt>
                <c:pt idx="510">
                  <c:v>39322</c:v>
                </c:pt>
                <c:pt idx="511">
                  <c:v>39323</c:v>
                </c:pt>
                <c:pt idx="512">
                  <c:v>39324</c:v>
                </c:pt>
                <c:pt idx="513">
                  <c:v>39325</c:v>
                </c:pt>
                <c:pt idx="514">
                  <c:v>39328</c:v>
                </c:pt>
                <c:pt idx="515">
                  <c:v>39329</c:v>
                </c:pt>
                <c:pt idx="516">
                  <c:v>39330</c:v>
                </c:pt>
                <c:pt idx="517">
                  <c:v>39331</c:v>
                </c:pt>
                <c:pt idx="518">
                  <c:v>39332</c:v>
                </c:pt>
                <c:pt idx="519">
                  <c:v>39335</c:v>
                </c:pt>
                <c:pt idx="520">
                  <c:v>39336</c:v>
                </c:pt>
                <c:pt idx="521">
                  <c:v>39337</c:v>
                </c:pt>
                <c:pt idx="522">
                  <c:v>39338</c:v>
                </c:pt>
                <c:pt idx="523">
                  <c:v>39339</c:v>
                </c:pt>
                <c:pt idx="524">
                  <c:v>39342</c:v>
                </c:pt>
                <c:pt idx="525">
                  <c:v>39343</c:v>
                </c:pt>
                <c:pt idx="526">
                  <c:v>39344</c:v>
                </c:pt>
                <c:pt idx="527">
                  <c:v>39345</c:v>
                </c:pt>
                <c:pt idx="528">
                  <c:v>39346</c:v>
                </c:pt>
                <c:pt idx="529">
                  <c:v>39349</c:v>
                </c:pt>
                <c:pt idx="530">
                  <c:v>39350</c:v>
                </c:pt>
                <c:pt idx="531">
                  <c:v>39351</c:v>
                </c:pt>
                <c:pt idx="532">
                  <c:v>39352</c:v>
                </c:pt>
                <c:pt idx="533">
                  <c:v>39353</c:v>
                </c:pt>
                <c:pt idx="534">
                  <c:v>39354</c:v>
                </c:pt>
                <c:pt idx="535">
                  <c:v>39355</c:v>
                </c:pt>
                <c:pt idx="536">
                  <c:v>39363</c:v>
                </c:pt>
                <c:pt idx="537">
                  <c:v>39364</c:v>
                </c:pt>
                <c:pt idx="538">
                  <c:v>39365</c:v>
                </c:pt>
                <c:pt idx="539">
                  <c:v>39366</c:v>
                </c:pt>
                <c:pt idx="540">
                  <c:v>39367</c:v>
                </c:pt>
                <c:pt idx="541">
                  <c:v>39370</c:v>
                </c:pt>
                <c:pt idx="542">
                  <c:v>39371</c:v>
                </c:pt>
                <c:pt idx="543">
                  <c:v>39372</c:v>
                </c:pt>
                <c:pt idx="544">
                  <c:v>39373</c:v>
                </c:pt>
                <c:pt idx="545">
                  <c:v>39374</c:v>
                </c:pt>
                <c:pt idx="546">
                  <c:v>39377</c:v>
                </c:pt>
                <c:pt idx="547">
                  <c:v>39378</c:v>
                </c:pt>
                <c:pt idx="548">
                  <c:v>39379</c:v>
                </c:pt>
                <c:pt idx="549">
                  <c:v>39380</c:v>
                </c:pt>
                <c:pt idx="550">
                  <c:v>39381</c:v>
                </c:pt>
                <c:pt idx="551">
                  <c:v>39384</c:v>
                </c:pt>
                <c:pt idx="552">
                  <c:v>39385</c:v>
                </c:pt>
                <c:pt idx="553">
                  <c:v>39386</c:v>
                </c:pt>
                <c:pt idx="554">
                  <c:v>39387</c:v>
                </c:pt>
                <c:pt idx="555">
                  <c:v>39388</c:v>
                </c:pt>
                <c:pt idx="556">
                  <c:v>39391</c:v>
                </c:pt>
                <c:pt idx="557">
                  <c:v>39392</c:v>
                </c:pt>
                <c:pt idx="558">
                  <c:v>39393</c:v>
                </c:pt>
                <c:pt idx="559">
                  <c:v>39394</c:v>
                </c:pt>
                <c:pt idx="560">
                  <c:v>39395</c:v>
                </c:pt>
                <c:pt idx="561">
                  <c:v>39398</c:v>
                </c:pt>
                <c:pt idx="562">
                  <c:v>39399</c:v>
                </c:pt>
                <c:pt idx="563">
                  <c:v>39400</c:v>
                </c:pt>
                <c:pt idx="564">
                  <c:v>39401</c:v>
                </c:pt>
                <c:pt idx="565">
                  <c:v>39402</c:v>
                </c:pt>
                <c:pt idx="566">
                  <c:v>39405</c:v>
                </c:pt>
                <c:pt idx="567">
                  <c:v>39406</c:v>
                </c:pt>
                <c:pt idx="568">
                  <c:v>39407</c:v>
                </c:pt>
                <c:pt idx="569">
                  <c:v>39408</c:v>
                </c:pt>
                <c:pt idx="570">
                  <c:v>39409</c:v>
                </c:pt>
                <c:pt idx="571">
                  <c:v>39412</c:v>
                </c:pt>
                <c:pt idx="572">
                  <c:v>39413</c:v>
                </c:pt>
                <c:pt idx="573">
                  <c:v>39414</c:v>
                </c:pt>
                <c:pt idx="574">
                  <c:v>39415</c:v>
                </c:pt>
                <c:pt idx="575">
                  <c:v>39416</c:v>
                </c:pt>
                <c:pt idx="576">
                  <c:v>39419</c:v>
                </c:pt>
                <c:pt idx="577">
                  <c:v>39420</c:v>
                </c:pt>
                <c:pt idx="578">
                  <c:v>39421</c:v>
                </c:pt>
                <c:pt idx="579">
                  <c:v>39422</c:v>
                </c:pt>
                <c:pt idx="580">
                  <c:v>39423</c:v>
                </c:pt>
                <c:pt idx="581">
                  <c:v>39426</c:v>
                </c:pt>
                <c:pt idx="582">
                  <c:v>39427</c:v>
                </c:pt>
                <c:pt idx="583">
                  <c:v>39428</c:v>
                </c:pt>
                <c:pt idx="584">
                  <c:v>39429</c:v>
                </c:pt>
                <c:pt idx="585">
                  <c:v>39430</c:v>
                </c:pt>
                <c:pt idx="586">
                  <c:v>39433</c:v>
                </c:pt>
                <c:pt idx="587">
                  <c:v>39434</c:v>
                </c:pt>
                <c:pt idx="588">
                  <c:v>39435</c:v>
                </c:pt>
                <c:pt idx="589">
                  <c:v>39436</c:v>
                </c:pt>
                <c:pt idx="590">
                  <c:v>39437</c:v>
                </c:pt>
                <c:pt idx="591">
                  <c:v>39440</c:v>
                </c:pt>
                <c:pt idx="592">
                  <c:v>39441</c:v>
                </c:pt>
                <c:pt idx="593">
                  <c:v>39442</c:v>
                </c:pt>
                <c:pt idx="594">
                  <c:v>39443</c:v>
                </c:pt>
                <c:pt idx="595">
                  <c:v>39444</c:v>
                </c:pt>
                <c:pt idx="596">
                  <c:v>39445</c:v>
                </c:pt>
                <c:pt idx="597">
                  <c:v>39449</c:v>
                </c:pt>
                <c:pt idx="598">
                  <c:v>39450</c:v>
                </c:pt>
                <c:pt idx="599">
                  <c:v>39451</c:v>
                </c:pt>
                <c:pt idx="600">
                  <c:v>39454</c:v>
                </c:pt>
                <c:pt idx="601">
                  <c:v>39455</c:v>
                </c:pt>
                <c:pt idx="602">
                  <c:v>39456</c:v>
                </c:pt>
                <c:pt idx="603">
                  <c:v>39457</c:v>
                </c:pt>
                <c:pt idx="604">
                  <c:v>39458</c:v>
                </c:pt>
                <c:pt idx="605">
                  <c:v>39461</c:v>
                </c:pt>
                <c:pt idx="606">
                  <c:v>39462</c:v>
                </c:pt>
                <c:pt idx="607">
                  <c:v>39463</c:v>
                </c:pt>
                <c:pt idx="608">
                  <c:v>39464</c:v>
                </c:pt>
                <c:pt idx="609">
                  <c:v>39465</c:v>
                </c:pt>
                <c:pt idx="610">
                  <c:v>39468</c:v>
                </c:pt>
                <c:pt idx="611">
                  <c:v>39469</c:v>
                </c:pt>
                <c:pt idx="612">
                  <c:v>39470</c:v>
                </c:pt>
                <c:pt idx="613">
                  <c:v>39471</c:v>
                </c:pt>
                <c:pt idx="614">
                  <c:v>39472</c:v>
                </c:pt>
                <c:pt idx="615">
                  <c:v>39475</c:v>
                </c:pt>
                <c:pt idx="616">
                  <c:v>39476</c:v>
                </c:pt>
                <c:pt idx="617">
                  <c:v>39477</c:v>
                </c:pt>
                <c:pt idx="618">
                  <c:v>39478</c:v>
                </c:pt>
                <c:pt idx="619">
                  <c:v>39479</c:v>
                </c:pt>
                <c:pt idx="620">
                  <c:v>39480</c:v>
                </c:pt>
                <c:pt idx="621">
                  <c:v>39481</c:v>
                </c:pt>
                <c:pt idx="622">
                  <c:v>39482</c:v>
                </c:pt>
                <c:pt idx="623">
                  <c:v>39483</c:v>
                </c:pt>
                <c:pt idx="624">
                  <c:v>39491</c:v>
                </c:pt>
                <c:pt idx="625">
                  <c:v>39492</c:v>
                </c:pt>
                <c:pt idx="626">
                  <c:v>39493</c:v>
                </c:pt>
                <c:pt idx="627">
                  <c:v>39496</c:v>
                </c:pt>
                <c:pt idx="628">
                  <c:v>39497</c:v>
                </c:pt>
                <c:pt idx="629">
                  <c:v>39498</c:v>
                </c:pt>
                <c:pt idx="630">
                  <c:v>39499</c:v>
                </c:pt>
                <c:pt idx="631">
                  <c:v>39500</c:v>
                </c:pt>
                <c:pt idx="632">
                  <c:v>39503</c:v>
                </c:pt>
                <c:pt idx="633">
                  <c:v>39504</c:v>
                </c:pt>
                <c:pt idx="634">
                  <c:v>39505</c:v>
                </c:pt>
                <c:pt idx="635">
                  <c:v>39506</c:v>
                </c:pt>
                <c:pt idx="636">
                  <c:v>39507</c:v>
                </c:pt>
                <c:pt idx="637">
                  <c:v>39510</c:v>
                </c:pt>
                <c:pt idx="638">
                  <c:v>39511</c:v>
                </c:pt>
                <c:pt idx="639">
                  <c:v>39512</c:v>
                </c:pt>
                <c:pt idx="640">
                  <c:v>39513</c:v>
                </c:pt>
                <c:pt idx="641">
                  <c:v>39514</c:v>
                </c:pt>
                <c:pt idx="642">
                  <c:v>39517</c:v>
                </c:pt>
                <c:pt idx="643">
                  <c:v>39518</c:v>
                </c:pt>
                <c:pt idx="644">
                  <c:v>39519</c:v>
                </c:pt>
                <c:pt idx="645">
                  <c:v>39520</c:v>
                </c:pt>
                <c:pt idx="646">
                  <c:v>39521</c:v>
                </c:pt>
                <c:pt idx="647">
                  <c:v>39524</c:v>
                </c:pt>
                <c:pt idx="648">
                  <c:v>39525</c:v>
                </c:pt>
                <c:pt idx="649">
                  <c:v>39526</c:v>
                </c:pt>
                <c:pt idx="650">
                  <c:v>39527</c:v>
                </c:pt>
                <c:pt idx="651">
                  <c:v>39528</c:v>
                </c:pt>
                <c:pt idx="652">
                  <c:v>39531</c:v>
                </c:pt>
                <c:pt idx="653">
                  <c:v>39532</c:v>
                </c:pt>
                <c:pt idx="654">
                  <c:v>39533</c:v>
                </c:pt>
                <c:pt idx="655">
                  <c:v>39534</c:v>
                </c:pt>
                <c:pt idx="656">
                  <c:v>39535</c:v>
                </c:pt>
                <c:pt idx="657">
                  <c:v>39538</c:v>
                </c:pt>
                <c:pt idx="658">
                  <c:v>39539</c:v>
                </c:pt>
                <c:pt idx="659">
                  <c:v>39540</c:v>
                </c:pt>
                <c:pt idx="660">
                  <c:v>39541</c:v>
                </c:pt>
                <c:pt idx="661">
                  <c:v>39545</c:v>
                </c:pt>
                <c:pt idx="662">
                  <c:v>39546</c:v>
                </c:pt>
                <c:pt idx="663">
                  <c:v>39547</c:v>
                </c:pt>
                <c:pt idx="664">
                  <c:v>39548</c:v>
                </c:pt>
                <c:pt idx="665">
                  <c:v>39549</c:v>
                </c:pt>
                <c:pt idx="666">
                  <c:v>39552</c:v>
                </c:pt>
                <c:pt idx="667">
                  <c:v>39553</c:v>
                </c:pt>
                <c:pt idx="668">
                  <c:v>39554</c:v>
                </c:pt>
                <c:pt idx="669">
                  <c:v>39555</c:v>
                </c:pt>
                <c:pt idx="670">
                  <c:v>39556</c:v>
                </c:pt>
                <c:pt idx="671">
                  <c:v>39559</c:v>
                </c:pt>
                <c:pt idx="672">
                  <c:v>39560</c:v>
                </c:pt>
                <c:pt idx="673">
                  <c:v>39561</c:v>
                </c:pt>
                <c:pt idx="674">
                  <c:v>39562</c:v>
                </c:pt>
                <c:pt idx="675">
                  <c:v>39563</c:v>
                </c:pt>
                <c:pt idx="676">
                  <c:v>39566</c:v>
                </c:pt>
                <c:pt idx="677">
                  <c:v>39567</c:v>
                </c:pt>
                <c:pt idx="678">
                  <c:v>39568</c:v>
                </c:pt>
                <c:pt idx="679">
                  <c:v>39572</c:v>
                </c:pt>
                <c:pt idx="680">
                  <c:v>39573</c:v>
                </c:pt>
                <c:pt idx="681">
                  <c:v>39574</c:v>
                </c:pt>
                <c:pt idx="682">
                  <c:v>39575</c:v>
                </c:pt>
                <c:pt idx="683">
                  <c:v>39576</c:v>
                </c:pt>
                <c:pt idx="684">
                  <c:v>39577</c:v>
                </c:pt>
                <c:pt idx="685">
                  <c:v>39580</c:v>
                </c:pt>
                <c:pt idx="686">
                  <c:v>39581</c:v>
                </c:pt>
                <c:pt idx="687">
                  <c:v>39582</c:v>
                </c:pt>
                <c:pt idx="688">
                  <c:v>39583</c:v>
                </c:pt>
                <c:pt idx="689">
                  <c:v>39584</c:v>
                </c:pt>
                <c:pt idx="690">
                  <c:v>39587</c:v>
                </c:pt>
                <c:pt idx="691">
                  <c:v>39588</c:v>
                </c:pt>
                <c:pt idx="692">
                  <c:v>39589</c:v>
                </c:pt>
                <c:pt idx="693">
                  <c:v>39590</c:v>
                </c:pt>
                <c:pt idx="694">
                  <c:v>39591</c:v>
                </c:pt>
                <c:pt idx="695">
                  <c:v>39594</c:v>
                </c:pt>
                <c:pt idx="696">
                  <c:v>39595</c:v>
                </c:pt>
                <c:pt idx="697">
                  <c:v>39596</c:v>
                </c:pt>
                <c:pt idx="698">
                  <c:v>39597</c:v>
                </c:pt>
                <c:pt idx="699">
                  <c:v>39598</c:v>
                </c:pt>
                <c:pt idx="700">
                  <c:v>39601</c:v>
                </c:pt>
                <c:pt idx="701">
                  <c:v>39602</c:v>
                </c:pt>
                <c:pt idx="702">
                  <c:v>39603</c:v>
                </c:pt>
                <c:pt idx="703">
                  <c:v>39604</c:v>
                </c:pt>
                <c:pt idx="704">
                  <c:v>39605</c:v>
                </c:pt>
                <c:pt idx="705">
                  <c:v>39609</c:v>
                </c:pt>
                <c:pt idx="706">
                  <c:v>39610</c:v>
                </c:pt>
                <c:pt idx="707">
                  <c:v>39611</c:v>
                </c:pt>
                <c:pt idx="708">
                  <c:v>39612</c:v>
                </c:pt>
                <c:pt idx="709">
                  <c:v>39615</c:v>
                </c:pt>
                <c:pt idx="710">
                  <c:v>39616</c:v>
                </c:pt>
                <c:pt idx="711">
                  <c:v>39617</c:v>
                </c:pt>
                <c:pt idx="712">
                  <c:v>39618</c:v>
                </c:pt>
                <c:pt idx="713">
                  <c:v>39619</c:v>
                </c:pt>
                <c:pt idx="714">
                  <c:v>39622</c:v>
                </c:pt>
                <c:pt idx="715">
                  <c:v>39623</c:v>
                </c:pt>
                <c:pt idx="716">
                  <c:v>39624</c:v>
                </c:pt>
                <c:pt idx="717">
                  <c:v>39625</c:v>
                </c:pt>
                <c:pt idx="718">
                  <c:v>39626</c:v>
                </c:pt>
                <c:pt idx="719">
                  <c:v>39629</c:v>
                </c:pt>
                <c:pt idx="720">
                  <c:v>39630</c:v>
                </c:pt>
                <c:pt idx="721">
                  <c:v>39631</c:v>
                </c:pt>
                <c:pt idx="722">
                  <c:v>39632</c:v>
                </c:pt>
                <c:pt idx="723">
                  <c:v>39633</c:v>
                </c:pt>
                <c:pt idx="724">
                  <c:v>39636</c:v>
                </c:pt>
                <c:pt idx="725">
                  <c:v>39637</c:v>
                </c:pt>
                <c:pt idx="726">
                  <c:v>39638</c:v>
                </c:pt>
                <c:pt idx="727">
                  <c:v>39639</c:v>
                </c:pt>
                <c:pt idx="728">
                  <c:v>39640</c:v>
                </c:pt>
                <c:pt idx="729">
                  <c:v>39643</c:v>
                </c:pt>
                <c:pt idx="730">
                  <c:v>39644</c:v>
                </c:pt>
                <c:pt idx="731">
                  <c:v>39645</c:v>
                </c:pt>
                <c:pt idx="732">
                  <c:v>39646</c:v>
                </c:pt>
                <c:pt idx="733">
                  <c:v>39647</c:v>
                </c:pt>
                <c:pt idx="734">
                  <c:v>39650</c:v>
                </c:pt>
                <c:pt idx="735">
                  <c:v>39651</c:v>
                </c:pt>
                <c:pt idx="736">
                  <c:v>39652</c:v>
                </c:pt>
                <c:pt idx="737">
                  <c:v>39653</c:v>
                </c:pt>
                <c:pt idx="738">
                  <c:v>39654</c:v>
                </c:pt>
                <c:pt idx="739">
                  <c:v>39657</c:v>
                </c:pt>
                <c:pt idx="740">
                  <c:v>39658</c:v>
                </c:pt>
                <c:pt idx="741">
                  <c:v>39659</c:v>
                </c:pt>
                <c:pt idx="742">
                  <c:v>39660</c:v>
                </c:pt>
                <c:pt idx="743">
                  <c:v>39661</c:v>
                </c:pt>
                <c:pt idx="744">
                  <c:v>39664</c:v>
                </c:pt>
                <c:pt idx="745">
                  <c:v>39665</c:v>
                </c:pt>
                <c:pt idx="746">
                  <c:v>39666</c:v>
                </c:pt>
                <c:pt idx="747">
                  <c:v>39667</c:v>
                </c:pt>
                <c:pt idx="748">
                  <c:v>39668</c:v>
                </c:pt>
                <c:pt idx="749">
                  <c:v>39671</c:v>
                </c:pt>
                <c:pt idx="750">
                  <c:v>39672</c:v>
                </c:pt>
                <c:pt idx="751">
                  <c:v>39673</c:v>
                </c:pt>
                <c:pt idx="752">
                  <c:v>39674</c:v>
                </c:pt>
                <c:pt idx="753">
                  <c:v>39675</c:v>
                </c:pt>
                <c:pt idx="754">
                  <c:v>39678</c:v>
                </c:pt>
                <c:pt idx="755">
                  <c:v>39679</c:v>
                </c:pt>
                <c:pt idx="756">
                  <c:v>39680</c:v>
                </c:pt>
                <c:pt idx="757">
                  <c:v>39681</c:v>
                </c:pt>
                <c:pt idx="758">
                  <c:v>39682</c:v>
                </c:pt>
                <c:pt idx="759">
                  <c:v>39685</c:v>
                </c:pt>
                <c:pt idx="760">
                  <c:v>39686</c:v>
                </c:pt>
                <c:pt idx="761">
                  <c:v>39687</c:v>
                </c:pt>
                <c:pt idx="762">
                  <c:v>39688</c:v>
                </c:pt>
                <c:pt idx="763">
                  <c:v>39689</c:v>
                </c:pt>
                <c:pt idx="764">
                  <c:v>39692</c:v>
                </c:pt>
                <c:pt idx="765">
                  <c:v>39693</c:v>
                </c:pt>
                <c:pt idx="766">
                  <c:v>39694</c:v>
                </c:pt>
                <c:pt idx="767">
                  <c:v>39695</c:v>
                </c:pt>
                <c:pt idx="768">
                  <c:v>39696</c:v>
                </c:pt>
                <c:pt idx="769">
                  <c:v>39699</c:v>
                </c:pt>
                <c:pt idx="770">
                  <c:v>39700</c:v>
                </c:pt>
                <c:pt idx="771">
                  <c:v>39701</c:v>
                </c:pt>
                <c:pt idx="772">
                  <c:v>39702</c:v>
                </c:pt>
                <c:pt idx="773">
                  <c:v>39703</c:v>
                </c:pt>
                <c:pt idx="774">
                  <c:v>39707</c:v>
                </c:pt>
                <c:pt idx="775">
                  <c:v>39708</c:v>
                </c:pt>
                <c:pt idx="776">
                  <c:v>39709</c:v>
                </c:pt>
                <c:pt idx="777">
                  <c:v>39710</c:v>
                </c:pt>
                <c:pt idx="778">
                  <c:v>39713</c:v>
                </c:pt>
                <c:pt idx="779">
                  <c:v>39714</c:v>
                </c:pt>
                <c:pt idx="780">
                  <c:v>39715</c:v>
                </c:pt>
                <c:pt idx="781">
                  <c:v>39716</c:v>
                </c:pt>
                <c:pt idx="782">
                  <c:v>39717</c:v>
                </c:pt>
                <c:pt idx="783">
                  <c:v>39718</c:v>
                </c:pt>
                <c:pt idx="784">
                  <c:v>39719</c:v>
                </c:pt>
                <c:pt idx="785">
                  <c:v>39727</c:v>
                </c:pt>
                <c:pt idx="786">
                  <c:v>39728</c:v>
                </c:pt>
                <c:pt idx="787">
                  <c:v>39729</c:v>
                </c:pt>
                <c:pt idx="788">
                  <c:v>39730</c:v>
                </c:pt>
                <c:pt idx="789">
                  <c:v>39731</c:v>
                </c:pt>
                <c:pt idx="790">
                  <c:v>39734</c:v>
                </c:pt>
                <c:pt idx="791">
                  <c:v>39735</c:v>
                </c:pt>
                <c:pt idx="792">
                  <c:v>39736</c:v>
                </c:pt>
                <c:pt idx="793">
                  <c:v>39737</c:v>
                </c:pt>
                <c:pt idx="794">
                  <c:v>39738</c:v>
                </c:pt>
                <c:pt idx="795">
                  <c:v>39741</c:v>
                </c:pt>
                <c:pt idx="796">
                  <c:v>39742</c:v>
                </c:pt>
                <c:pt idx="797">
                  <c:v>39743</c:v>
                </c:pt>
                <c:pt idx="798">
                  <c:v>39744</c:v>
                </c:pt>
                <c:pt idx="799">
                  <c:v>39745</c:v>
                </c:pt>
                <c:pt idx="800">
                  <c:v>39748</c:v>
                </c:pt>
                <c:pt idx="801">
                  <c:v>39749</c:v>
                </c:pt>
                <c:pt idx="802">
                  <c:v>39750</c:v>
                </c:pt>
                <c:pt idx="803">
                  <c:v>39751</c:v>
                </c:pt>
                <c:pt idx="804">
                  <c:v>39752</c:v>
                </c:pt>
                <c:pt idx="805">
                  <c:v>39755</c:v>
                </c:pt>
                <c:pt idx="806">
                  <c:v>39756</c:v>
                </c:pt>
                <c:pt idx="807">
                  <c:v>39757</c:v>
                </c:pt>
                <c:pt idx="808">
                  <c:v>39758</c:v>
                </c:pt>
                <c:pt idx="809">
                  <c:v>39759</c:v>
                </c:pt>
                <c:pt idx="810">
                  <c:v>39762</c:v>
                </c:pt>
                <c:pt idx="811">
                  <c:v>39763</c:v>
                </c:pt>
                <c:pt idx="812">
                  <c:v>39764</c:v>
                </c:pt>
                <c:pt idx="813">
                  <c:v>39765</c:v>
                </c:pt>
                <c:pt idx="814">
                  <c:v>39766</c:v>
                </c:pt>
                <c:pt idx="815">
                  <c:v>39769</c:v>
                </c:pt>
                <c:pt idx="816">
                  <c:v>39770</c:v>
                </c:pt>
                <c:pt idx="817">
                  <c:v>39771</c:v>
                </c:pt>
                <c:pt idx="818">
                  <c:v>39772</c:v>
                </c:pt>
                <c:pt idx="819">
                  <c:v>39773</c:v>
                </c:pt>
                <c:pt idx="820">
                  <c:v>39776</c:v>
                </c:pt>
                <c:pt idx="821">
                  <c:v>39777</c:v>
                </c:pt>
                <c:pt idx="822">
                  <c:v>39778</c:v>
                </c:pt>
                <c:pt idx="823">
                  <c:v>39779</c:v>
                </c:pt>
                <c:pt idx="824">
                  <c:v>39780</c:v>
                </c:pt>
                <c:pt idx="825">
                  <c:v>39783</c:v>
                </c:pt>
                <c:pt idx="826">
                  <c:v>39784</c:v>
                </c:pt>
                <c:pt idx="827">
                  <c:v>39785</c:v>
                </c:pt>
                <c:pt idx="828">
                  <c:v>39786</c:v>
                </c:pt>
                <c:pt idx="829">
                  <c:v>39787</c:v>
                </c:pt>
                <c:pt idx="830">
                  <c:v>39790</c:v>
                </c:pt>
                <c:pt idx="831">
                  <c:v>39791</c:v>
                </c:pt>
                <c:pt idx="832">
                  <c:v>39792</c:v>
                </c:pt>
                <c:pt idx="833">
                  <c:v>39793</c:v>
                </c:pt>
                <c:pt idx="834">
                  <c:v>39794</c:v>
                </c:pt>
                <c:pt idx="835">
                  <c:v>39797</c:v>
                </c:pt>
                <c:pt idx="836">
                  <c:v>39798</c:v>
                </c:pt>
                <c:pt idx="837">
                  <c:v>39799</c:v>
                </c:pt>
                <c:pt idx="838">
                  <c:v>39800</c:v>
                </c:pt>
                <c:pt idx="839">
                  <c:v>39801</c:v>
                </c:pt>
                <c:pt idx="840">
                  <c:v>39804</c:v>
                </c:pt>
                <c:pt idx="841">
                  <c:v>39805</c:v>
                </c:pt>
                <c:pt idx="842">
                  <c:v>39806</c:v>
                </c:pt>
                <c:pt idx="843">
                  <c:v>39807</c:v>
                </c:pt>
                <c:pt idx="844">
                  <c:v>39808</c:v>
                </c:pt>
                <c:pt idx="845">
                  <c:v>39811</c:v>
                </c:pt>
                <c:pt idx="846">
                  <c:v>39812</c:v>
                </c:pt>
                <c:pt idx="847">
                  <c:v>39813</c:v>
                </c:pt>
                <c:pt idx="848">
                  <c:v>39817</c:v>
                </c:pt>
                <c:pt idx="849">
                  <c:v>39818</c:v>
                </c:pt>
                <c:pt idx="850">
                  <c:v>39819</c:v>
                </c:pt>
                <c:pt idx="851">
                  <c:v>39820</c:v>
                </c:pt>
                <c:pt idx="852">
                  <c:v>39821</c:v>
                </c:pt>
                <c:pt idx="853">
                  <c:v>39822</c:v>
                </c:pt>
                <c:pt idx="854">
                  <c:v>39825</c:v>
                </c:pt>
                <c:pt idx="855">
                  <c:v>39826</c:v>
                </c:pt>
                <c:pt idx="856">
                  <c:v>39827</c:v>
                </c:pt>
                <c:pt idx="857">
                  <c:v>39828</c:v>
                </c:pt>
                <c:pt idx="858">
                  <c:v>39829</c:v>
                </c:pt>
                <c:pt idx="859">
                  <c:v>39832</c:v>
                </c:pt>
                <c:pt idx="860">
                  <c:v>39833</c:v>
                </c:pt>
                <c:pt idx="861">
                  <c:v>39834</c:v>
                </c:pt>
                <c:pt idx="862">
                  <c:v>39835</c:v>
                </c:pt>
                <c:pt idx="863">
                  <c:v>39836</c:v>
                </c:pt>
                <c:pt idx="864">
                  <c:v>39837</c:v>
                </c:pt>
                <c:pt idx="865">
                  <c:v>39845</c:v>
                </c:pt>
                <c:pt idx="866">
                  <c:v>39846</c:v>
                </c:pt>
                <c:pt idx="867">
                  <c:v>39847</c:v>
                </c:pt>
                <c:pt idx="868">
                  <c:v>39848</c:v>
                </c:pt>
                <c:pt idx="869">
                  <c:v>39849</c:v>
                </c:pt>
                <c:pt idx="870">
                  <c:v>39850</c:v>
                </c:pt>
                <c:pt idx="871">
                  <c:v>39853</c:v>
                </c:pt>
                <c:pt idx="872">
                  <c:v>39854</c:v>
                </c:pt>
                <c:pt idx="873">
                  <c:v>39855</c:v>
                </c:pt>
                <c:pt idx="874">
                  <c:v>39856</c:v>
                </c:pt>
                <c:pt idx="875">
                  <c:v>39857</c:v>
                </c:pt>
                <c:pt idx="876">
                  <c:v>39860</c:v>
                </c:pt>
                <c:pt idx="877">
                  <c:v>39861</c:v>
                </c:pt>
                <c:pt idx="878">
                  <c:v>39862</c:v>
                </c:pt>
                <c:pt idx="879">
                  <c:v>39863</c:v>
                </c:pt>
                <c:pt idx="880">
                  <c:v>39864</c:v>
                </c:pt>
                <c:pt idx="881">
                  <c:v>39867</c:v>
                </c:pt>
                <c:pt idx="882">
                  <c:v>39868</c:v>
                </c:pt>
                <c:pt idx="883">
                  <c:v>39869</c:v>
                </c:pt>
                <c:pt idx="884">
                  <c:v>39870</c:v>
                </c:pt>
                <c:pt idx="885">
                  <c:v>39871</c:v>
                </c:pt>
                <c:pt idx="886">
                  <c:v>39874</c:v>
                </c:pt>
                <c:pt idx="887">
                  <c:v>39875</c:v>
                </c:pt>
                <c:pt idx="888">
                  <c:v>39876</c:v>
                </c:pt>
                <c:pt idx="889">
                  <c:v>39877</c:v>
                </c:pt>
                <c:pt idx="890">
                  <c:v>39878</c:v>
                </c:pt>
                <c:pt idx="891">
                  <c:v>39881</c:v>
                </c:pt>
                <c:pt idx="892">
                  <c:v>39882</c:v>
                </c:pt>
                <c:pt idx="893">
                  <c:v>39883</c:v>
                </c:pt>
                <c:pt idx="894">
                  <c:v>39884</c:v>
                </c:pt>
                <c:pt idx="895">
                  <c:v>39885</c:v>
                </c:pt>
                <c:pt idx="896">
                  <c:v>39888</c:v>
                </c:pt>
                <c:pt idx="897">
                  <c:v>39889</c:v>
                </c:pt>
                <c:pt idx="898">
                  <c:v>39890</c:v>
                </c:pt>
                <c:pt idx="899">
                  <c:v>39891</c:v>
                </c:pt>
                <c:pt idx="900">
                  <c:v>39892</c:v>
                </c:pt>
                <c:pt idx="901">
                  <c:v>39895</c:v>
                </c:pt>
                <c:pt idx="902">
                  <c:v>39896</c:v>
                </c:pt>
                <c:pt idx="903">
                  <c:v>39897</c:v>
                </c:pt>
                <c:pt idx="904">
                  <c:v>39898</c:v>
                </c:pt>
                <c:pt idx="905">
                  <c:v>39899</c:v>
                </c:pt>
                <c:pt idx="906">
                  <c:v>39902</c:v>
                </c:pt>
                <c:pt idx="907">
                  <c:v>39903</c:v>
                </c:pt>
                <c:pt idx="908">
                  <c:v>39904</c:v>
                </c:pt>
                <c:pt idx="909">
                  <c:v>39905</c:v>
                </c:pt>
                <c:pt idx="910">
                  <c:v>39906</c:v>
                </c:pt>
                <c:pt idx="911">
                  <c:v>39910</c:v>
                </c:pt>
                <c:pt idx="912">
                  <c:v>39911</c:v>
                </c:pt>
                <c:pt idx="913">
                  <c:v>39912</c:v>
                </c:pt>
                <c:pt idx="914">
                  <c:v>39913</c:v>
                </c:pt>
                <c:pt idx="915">
                  <c:v>39916</c:v>
                </c:pt>
                <c:pt idx="916">
                  <c:v>39917</c:v>
                </c:pt>
                <c:pt idx="917">
                  <c:v>39918</c:v>
                </c:pt>
                <c:pt idx="918">
                  <c:v>39919</c:v>
                </c:pt>
                <c:pt idx="919">
                  <c:v>39920</c:v>
                </c:pt>
                <c:pt idx="920">
                  <c:v>39923</c:v>
                </c:pt>
                <c:pt idx="921">
                  <c:v>39924</c:v>
                </c:pt>
                <c:pt idx="922">
                  <c:v>39925</c:v>
                </c:pt>
                <c:pt idx="923">
                  <c:v>39926</c:v>
                </c:pt>
                <c:pt idx="924">
                  <c:v>39927</c:v>
                </c:pt>
                <c:pt idx="925">
                  <c:v>39930</c:v>
                </c:pt>
                <c:pt idx="926">
                  <c:v>39931</c:v>
                </c:pt>
                <c:pt idx="927">
                  <c:v>39932</c:v>
                </c:pt>
                <c:pt idx="928">
                  <c:v>39933</c:v>
                </c:pt>
                <c:pt idx="929">
                  <c:v>39937</c:v>
                </c:pt>
                <c:pt idx="930">
                  <c:v>39938</c:v>
                </c:pt>
                <c:pt idx="931">
                  <c:v>39939</c:v>
                </c:pt>
                <c:pt idx="932">
                  <c:v>39940</c:v>
                </c:pt>
                <c:pt idx="933">
                  <c:v>39941</c:v>
                </c:pt>
                <c:pt idx="934">
                  <c:v>39944</c:v>
                </c:pt>
                <c:pt idx="935">
                  <c:v>39945</c:v>
                </c:pt>
                <c:pt idx="936">
                  <c:v>39946</c:v>
                </c:pt>
                <c:pt idx="937">
                  <c:v>39947</c:v>
                </c:pt>
                <c:pt idx="938">
                  <c:v>39948</c:v>
                </c:pt>
                <c:pt idx="939">
                  <c:v>39951</c:v>
                </c:pt>
                <c:pt idx="940">
                  <c:v>39952</c:v>
                </c:pt>
                <c:pt idx="941">
                  <c:v>39953</c:v>
                </c:pt>
                <c:pt idx="942">
                  <c:v>39954</c:v>
                </c:pt>
                <c:pt idx="943">
                  <c:v>39955</c:v>
                </c:pt>
                <c:pt idx="944">
                  <c:v>39958</c:v>
                </c:pt>
                <c:pt idx="945">
                  <c:v>39959</c:v>
                </c:pt>
                <c:pt idx="946">
                  <c:v>39960</c:v>
                </c:pt>
                <c:pt idx="947">
                  <c:v>39964</c:v>
                </c:pt>
                <c:pt idx="948">
                  <c:v>39965</c:v>
                </c:pt>
                <c:pt idx="949">
                  <c:v>39966</c:v>
                </c:pt>
                <c:pt idx="950">
                  <c:v>39967</c:v>
                </c:pt>
                <c:pt idx="951">
                  <c:v>39968</c:v>
                </c:pt>
                <c:pt idx="952">
                  <c:v>39969</c:v>
                </c:pt>
                <c:pt idx="953">
                  <c:v>39972</c:v>
                </c:pt>
                <c:pt idx="954">
                  <c:v>39973</c:v>
                </c:pt>
                <c:pt idx="955">
                  <c:v>39974</c:v>
                </c:pt>
                <c:pt idx="956">
                  <c:v>39975</c:v>
                </c:pt>
                <c:pt idx="957">
                  <c:v>39976</c:v>
                </c:pt>
                <c:pt idx="958">
                  <c:v>39979</c:v>
                </c:pt>
                <c:pt idx="959">
                  <c:v>39980</c:v>
                </c:pt>
                <c:pt idx="960">
                  <c:v>39981</c:v>
                </c:pt>
                <c:pt idx="961">
                  <c:v>39982</c:v>
                </c:pt>
                <c:pt idx="962">
                  <c:v>39983</c:v>
                </c:pt>
                <c:pt idx="963">
                  <c:v>39986</c:v>
                </c:pt>
                <c:pt idx="964">
                  <c:v>39987</c:v>
                </c:pt>
                <c:pt idx="965">
                  <c:v>39988</c:v>
                </c:pt>
                <c:pt idx="966">
                  <c:v>39989</c:v>
                </c:pt>
                <c:pt idx="967">
                  <c:v>39990</c:v>
                </c:pt>
                <c:pt idx="968">
                  <c:v>39993</c:v>
                </c:pt>
                <c:pt idx="969">
                  <c:v>39994</c:v>
                </c:pt>
                <c:pt idx="970">
                  <c:v>39995</c:v>
                </c:pt>
                <c:pt idx="971">
                  <c:v>39996</c:v>
                </c:pt>
                <c:pt idx="972">
                  <c:v>39997</c:v>
                </c:pt>
                <c:pt idx="973">
                  <c:v>40000</c:v>
                </c:pt>
                <c:pt idx="974">
                  <c:v>40001</c:v>
                </c:pt>
                <c:pt idx="975">
                  <c:v>40002</c:v>
                </c:pt>
                <c:pt idx="976">
                  <c:v>40003</c:v>
                </c:pt>
                <c:pt idx="977">
                  <c:v>40004</c:v>
                </c:pt>
                <c:pt idx="978">
                  <c:v>40007</c:v>
                </c:pt>
                <c:pt idx="979">
                  <c:v>40008</c:v>
                </c:pt>
                <c:pt idx="980">
                  <c:v>40009</c:v>
                </c:pt>
                <c:pt idx="981">
                  <c:v>40010</c:v>
                </c:pt>
                <c:pt idx="982">
                  <c:v>40011</c:v>
                </c:pt>
                <c:pt idx="983">
                  <c:v>40014</c:v>
                </c:pt>
                <c:pt idx="984">
                  <c:v>40015</c:v>
                </c:pt>
                <c:pt idx="985">
                  <c:v>40016</c:v>
                </c:pt>
                <c:pt idx="986">
                  <c:v>40017</c:v>
                </c:pt>
                <c:pt idx="987">
                  <c:v>40018</c:v>
                </c:pt>
                <c:pt idx="988">
                  <c:v>40021</c:v>
                </c:pt>
                <c:pt idx="989">
                  <c:v>40022</c:v>
                </c:pt>
                <c:pt idx="990">
                  <c:v>40023</c:v>
                </c:pt>
                <c:pt idx="991">
                  <c:v>40024</c:v>
                </c:pt>
                <c:pt idx="992">
                  <c:v>40025</c:v>
                </c:pt>
                <c:pt idx="993">
                  <c:v>40028</c:v>
                </c:pt>
                <c:pt idx="994">
                  <c:v>40029</c:v>
                </c:pt>
                <c:pt idx="995">
                  <c:v>40030</c:v>
                </c:pt>
                <c:pt idx="996">
                  <c:v>40031</c:v>
                </c:pt>
                <c:pt idx="997">
                  <c:v>40032</c:v>
                </c:pt>
                <c:pt idx="998">
                  <c:v>40035</c:v>
                </c:pt>
                <c:pt idx="999">
                  <c:v>40036</c:v>
                </c:pt>
                <c:pt idx="1000">
                  <c:v>40037</c:v>
                </c:pt>
                <c:pt idx="1001">
                  <c:v>40038</c:v>
                </c:pt>
                <c:pt idx="1002">
                  <c:v>40039</c:v>
                </c:pt>
                <c:pt idx="1003">
                  <c:v>40042</c:v>
                </c:pt>
                <c:pt idx="1004">
                  <c:v>40043</c:v>
                </c:pt>
                <c:pt idx="1005">
                  <c:v>40044</c:v>
                </c:pt>
                <c:pt idx="1006">
                  <c:v>40045</c:v>
                </c:pt>
                <c:pt idx="1007">
                  <c:v>40046</c:v>
                </c:pt>
                <c:pt idx="1008">
                  <c:v>40049</c:v>
                </c:pt>
                <c:pt idx="1009">
                  <c:v>40050</c:v>
                </c:pt>
                <c:pt idx="1010">
                  <c:v>40051</c:v>
                </c:pt>
                <c:pt idx="1011">
                  <c:v>40052</c:v>
                </c:pt>
                <c:pt idx="1012">
                  <c:v>40053</c:v>
                </c:pt>
                <c:pt idx="1013">
                  <c:v>40056</c:v>
                </c:pt>
                <c:pt idx="1014">
                  <c:v>40057</c:v>
                </c:pt>
                <c:pt idx="1015">
                  <c:v>40058</c:v>
                </c:pt>
                <c:pt idx="1016">
                  <c:v>40059</c:v>
                </c:pt>
                <c:pt idx="1017">
                  <c:v>40060</c:v>
                </c:pt>
                <c:pt idx="1018">
                  <c:v>40063</c:v>
                </c:pt>
                <c:pt idx="1019">
                  <c:v>40064</c:v>
                </c:pt>
                <c:pt idx="1020">
                  <c:v>40065</c:v>
                </c:pt>
                <c:pt idx="1021">
                  <c:v>40066</c:v>
                </c:pt>
                <c:pt idx="1022">
                  <c:v>40067</c:v>
                </c:pt>
                <c:pt idx="1023">
                  <c:v>40070</c:v>
                </c:pt>
                <c:pt idx="1024">
                  <c:v>40071</c:v>
                </c:pt>
                <c:pt idx="1025">
                  <c:v>40072</c:v>
                </c:pt>
                <c:pt idx="1026">
                  <c:v>40073</c:v>
                </c:pt>
                <c:pt idx="1027">
                  <c:v>40074</c:v>
                </c:pt>
                <c:pt idx="1028">
                  <c:v>40077</c:v>
                </c:pt>
                <c:pt idx="1029">
                  <c:v>40078</c:v>
                </c:pt>
                <c:pt idx="1030">
                  <c:v>40079</c:v>
                </c:pt>
                <c:pt idx="1031">
                  <c:v>40080</c:v>
                </c:pt>
                <c:pt idx="1032">
                  <c:v>40081</c:v>
                </c:pt>
                <c:pt idx="1033">
                  <c:v>40083</c:v>
                </c:pt>
                <c:pt idx="1034">
                  <c:v>40084</c:v>
                </c:pt>
                <c:pt idx="1035">
                  <c:v>40085</c:v>
                </c:pt>
                <c:pt idx="1036">
                  <c:v>40086</c:v>
                </c:pt>
                <c:pt idx="1037">
                  <c:v>40095</c:v>
                </c:pt>
                <c:pt idx="1038">
                  <c:v>40096</c:v>
                </c:pt>
                <c:pt idx="1039">
                  <c:v>40098</c:v>
                </c:pt>
                <c:pt idx="1040">
                  <c:v>40099</c:v>
                </c:pt>
                <c:pt idx="1041">
                  <c:v>40100</c:v>
                </c:pt>
                <c:pt idx="1042">
                  <c:v>40101</c:v>
                </c:pt>
                <c:pt idx="1043">
                  <c:v>40102</c:v>
                </c:pt>
                <c:pt idx="1044">
                  <c:v>40105</c:v>
                </c:pt>
                <c:pt idx="1045">
                  <c:v>40106</c:v>
                </c:pt>
                <c:pt idx="1046">
                  <c:v>40107</c:v>
                </c:pt>
                <c:pt idx="1047">
                  <c:v>40108</c:v>
                </c:pt>
                <c:pt idx="1048">
                  <c:v>40109</c:v>
                </c:pt>
                <c:pt idx="1049">
                  <c:v>40112</c:v>
                </c:pt>
                <c:pt idx="1050">
                  <c:v>40113</c:v>
                </c:pt>
                <c:pt idx="1051">
                  <c:v>40114</c:v>
                </c:pt>
                <c:pt idx="1052">
                  <c:v>40115</c:v>
                </c:pt>
                <c:pt idx="1053">
                  <c:v>40116</c:v>
                </c:pt>
                <c:pt idx="1054">
                  <c:v>40119</c:v>
                </c:pt>
                <c:pt idx="1055">
                  <c:v>40120</c:v>
                </c:pt>
                <c:pt idx="1056">
                  <c:v>40121</c:v>
                </c:pt>
                <c:pt idx="1057">
                  <c:v>40122</c:v>
                </c:pt>
                <c:pt idx="1058">
                  <c:v>40123</c:v>
                </c:pt>
                <c:pt idx="1059">
                  <c:v>40126</c:v>
                </c:pt>
                <c:pt idx="1060">
                  <c:v>40127</c:v>
                </c:pt>
                <c:pt idx="1061">
                  <c:v>40128</c:v>
                </c:pt>
                <c:pt idx="1062">
                  <c:v>40129</c:v>
                </c:pt>
                <c:pt idx="1063">
                  <c:v>40130</c:v>
                </c:pt>
                <c:pt idx="1064">
                  <c:v>40133</c:v>
                </c:pt>
                <c:pt idx="1065">
                  <c:v>40134</c:v>
                </c:pt>
                <c:pt idx="1066">
                  <c:v>40135</c:v>
                </c:pt>
                <c:pt idx="1067">
                  <c:v>40136</c:v>
                </c:pt>
                <c:pt idx="1068">
                  <c:v>40137</c:v>
                </c:pt>
                <c:pt idx="1069">
                  <c:v>40140</c:v>
                </c:pt>
                <c:pt idx="1070">
                  <c:v>40141</c:v>
                </c:pt>
                <c:pt idx="1071">
                  <c:v>40142</c:v>
                </c:pt>
                <c:pt idx="1072">
                  <c:v>40143</c:v>
                </c:pt>
                <c:pt idx="1073">
                  <c:v>40144</c:v>
                </c:pt>
                <c:pt idx="1074">
                  <c:v>40147</c:v>
                </c:pt>
                <c:pt idx="1075">
                  <c:v>40148</c:v>
                </c:pt>
                <c:pt idx="1076">
                  <c:v>40149</c:v>
                </c:pt>
                <c:pt idx="1077">
                  <c:v>40150</c:v>
                </c:pt>
                <c:pt idx="1078">
                  <c:v>40151</c:v>
                </c:pt>
                <c:pt idx="1079">
                  <c:v>40154</c:v>
                </c:pt>
                <c:pt idx="1080">
                  <c:v>40155</c:v>
                </c:pt>
                <c:pt idx="1081">
                  <c:v>40156</c:v>
                </c:pt>
                <c:pt idx="1082">
                  <c:v>40157</c:v>
                </c:pt>
                <c:pt idx="1083">
                  <c:v>40158</c:v>
                </c:pt>
                <c:pt idx="1084">
                  <c:v>40161</c:v>
                </c:pt>
                <c:pt idx="1085">
                  <c:v>40162</c:v>
                </c:pt>
                <c:pt idx="1086">
                  <c:v>40163</c:v>
                </c:pt>
                <c:pt idx="1087">
                  <c:v>40164</c:v>
                </c:pt>
                <c:pt idx="1088">
                  <c:v>40165</c:v>
                </c:pt>
                <c:pt idx="1089">
                  <c:v>40168</c:v>
                </c:pt>
                <c:pt idx="1090">
                  <c:v>40169</c:v>
                </c:pt>
                <c:pt idx="1091">
                  <c:v>40170</c:v>
                </c:pt>
                <c:pt idx="1092">
                  <c:v>40171</c:v>
                </c:pt>
                <c:pt idx="1093">
                  <c:v>40172</c:v>
                </c:pt>
                <c:pt idx="1094">
                  <c:v>40175</c:v>
                </c:pt>
                <c:pt idx="1095">
                  <c:v>40176</c:v>
                </c:pt>
                <c:pt idx="1096">
                  <c:v>40177</c:v>
                </c:pt>
                <c:pt idx="1097">
                  <c:v>40178</c:v>
                </c:pt>
                <c:pt idx="1098">
                  <c:v>40182</c:v>
                </c:pt>
                <c:pt idx="1099">
                  <c:v>40183</c:v>
                </c:pt>
                <c:pt idx="1100">
                  <c:v>40184</c:v>
                </c:pt>
                <c:pt idx="1101">
                  <c:v>40185</c:v>
                </c:pt>
                <c:pt idx="1102">
                  <c:v>40186</c:v>
                </c:pt>
                <c:pt idx="1103">
                  <c:v>40189</c:v>
                </c:pt>
                <c:pt idx="1104">
                  <c:v>40190</c:v>
                </c:pt>
                <c:pt idx="1105">
                  <c:v>40191</c:v>
                </c:pt>
                <c:pt idx="1106">
                  <c:v>40192</c:v>
                </c:pt>
                <c:pt idx="1107">
                  <c:v>40193</c:v>
                </c:pt>
                <c:pt idx="1108">
                  <c:v>40196</c:v>
                </c:pt>
                <c:pt idx="1109">
                  <c:v>40197</c:v>
                </c:pt>
                <c:pt idx="1110">
                  <c:v>40198</c:v>
                </c:pt>
                <c:pt idx="1111">
                  <c:v>40199</c:v>
                </c:pt>
                <c:pt idx="1112">
                  <c:v>40200</c:v>
                </c:pt>
                <c:pt idx="1113">
                  <c:v>40203</c:v>
                </c:pt>
                <c:pt idx="1114">
                  <c:v>40204</c:v>
                </c:pt>
                <c:pt idx="1115">
                  <c:v>40205</c:v>
                </c:pt>
                <c:pt idx="1116">
                  <c:v>40206</c:v>
                </c:pt>
                <c:pt idx="1117">
                  <c:v>40207</c:v>
                </c:pt>
                <c:pt idx="1118">
                  <c:v>40210</c:v>
                </c:pt>
                <c:pt idx="1119">
                  <c:v>40211</c:v>
                </c:pt>
                <c:pt idx="1120">
                  <c:v>40212</c:v>
                </c:pt>
                <c:pt idx="1121">
                  <c:v>40213</c:v>
                </c:pt>
                <c:pt idx="1122">
                  <c:v>40214</c:v>
                </c:pt>
                <c:pt idx="1123">
                  <c:v>40217</c:v>
                </c:pt>
                <c:pt idx="1124">
                  <c:v>40218</c:v>
                </c:pt>
                <c:pt idx="1125">
                  <c:v>40219</c:v>
                </c:pt>
                <c:pt idx="1126">
                  <c:v>40220</c:v>
                </c:pt>
                <c:pt idx="1127">
                  <c:v>40221</c:v>
                </c:pt>
                <c:pt idx="1128">
                  <c:v>40229</c:v>
                </c:pt>
                <c:pt idx="1129">
                  <c:v>40230</c:v>
                </c:pt>
                <c:pt idx="1130">
                  <c:v>40231</c:v>
                </c:pt>
                <c:pt idx="1131">
                  <c:v>40232</c:v>
                </c:pt>
                <c:pt idx="1132">
                  <c:v>40233</c:v>
                </c:pt>
                <c:pt idx="1133">
                  <c:v>40234</c:v>
                </c:pt>
                <c:pt idx="1134">
                  <c:v>40235</c:v>
                </c:pt>
                <c:pt idx="1135">
                  <c:v>40238</c:v>
                </c:pt>
                <c:pt idx="1136">
                  <c:v>40239</c:v>
                </c:pt>
                <c:pt idx="1137">
                  <c:v>40240</c:v>
                </c:pt>
                <c:pt idx="1138">
                  <c:v>40241</c:v>
                </c:pt>
                <c:pt idx="1139">
                  <c:v>40242</c:v>
                </c:pt>
                <c:pt idx="1140">
                  <c:v>40245</c:v>
                </c:pt>
                <c:pt idx="1141">
                  <c:v>40246</c:v>
                </c:pt>
                <c:pt idx="1142">
                  <c:v>40247</c:v>
                </c:pt>
                <c:pt idx="1143">
                  <c:v>40248</c:v>
                </c:pt>
                <c:pt idx="1144">
                  <c:v>40249</c:v>
                </c:pt>
                <c:pt idx="1145">
                  <c:v>40252</c:v>
                </c:pt>
                <c:pt idx="1146">
                  <c:v>40253</c:v>
                </c:pt>
                <c:pt idx="1147">
                  <c:v>40254</c:v>
                </c:pt>
                <c:pt idx="1148">
                  <c:v>40255</c:v>
                </c:pt>
                <c:pt idx="1149">
                  <c:v>40256</c:v>
                </c:pt>
                <c:pt idx="1150">
                  <c:v>40259</c:v>
                </c:pt>
                <c:pt idx="1151">
                  <c:v>40260</c:v>
                </c:pt>
                <c:pt idx="1152">
                  <c:v>40261</c:v>
                </c:pt>
                <c:pt idx="1153">
                  <c:v>40262</c:v>
                </c:pt>
                <c:pt idx="1154">
                  <c:v>40263</c:v>
                </c:pt>
                <c:pt idx="1155">
                  <c:v>40266</c:v>
                </c:pt>
                <c:pt idx="1156">
                  <c:v>40267</c:v>
                </c:pt>
                <c:pt idx="1157">
                  <c:v>40268</c:v>
                </c:pt>
                <c:pt idx="1158">
                  <c:v>40269</c:v>
                </c:pt>
                <c:pt idx="1159">
                  <c:v>40270</c:v>
                </c:pt>
                <c:pt idx="1160">
                  <c:v>40274</c:v>
                </c:pt>
                <c:pt idx="1161">
                  <c:v>40275</c:v>
                </c:pt>
                <c:pt idx="1162">
                  <c:v>40276</c:v>
                </c:pt>
                <c:pt idx="1163">
                  <c:v>40277</c:v>
                </c:pt>
                <c:pt idx="1164">
                  <c:v>40280</c:v>
                </c:pt>
                <c:pt idx="1165">
                  <c:v>40281</c:v>
                </c:pt>
                <c:pt idx="1166">
                  <c:v>40282</c:v>
                </c:pt>
                <c:pt idx="1167">
                  <c:v>40283</c:v>
                </c:pt>
                <c:pt idx="1168">
                  <c:v>40284</c:v>
                </c:pt>
                <c:pt idx="1169">
                  <c:v>40287</c:v>
                </c:pt>
                <c:pt idx="1170">
                  <c:v>40288</c:v>
                </c:pt>
                <c:pt idx="1171">
                  <c:v>40289</c:v>
                </c:pt>
                <c:pt idx="1172">
                  <c:v>40290</c:v>
                </c:pt>
                <c:pt idx="1173">
                  <c:v>40291</c:v>
                </c:pt>
                <c:pt idx="1174">
                  <c:v>40294</c:v>
                </c:pt>
                <c:pt idx="1175">
                  <c:v>40295</c:v>
                </c:pt>
                <c:pt idx="1176">
                  <c:v>40296</c:v>
                </c:pt>
                <c:pt idx="1177">
                  <c:v>40297</c:v>
                </c:pt>
                <c:pt idx="1178">
                  <c:v>40298</c:v>
                </c:pt>
                <c:pt idx="1179">
                  <c:v>40302</c:v>
                </c:pt>
                <c:pt idx="1180">
                  <c:v>40303</c:v>
                </c:pt>
                <c:pt idx="1181">
                  <c:v>40304</c:v>
                </c:pt>
                <c:pt idx="1182">
                  <c:v>40305</c:v>
                </c:pt>
                <c:pt idx="1183">
                  <c:v>40308</c:v>
                </c:pt>
                <c:pt idx="1184">
                  <c:v>40309</c:v>
                </c:pt>
                <c:pt idx="1185">
                  <c:v>40310</c:v>
                </c:pt>
                <c:pt idx="1186">
                  <c:v>40311</c:v>
                </c:pt>
                <c:pt idx="1187">
                  <c:v>40312</c:v>
                </c:pt>
                <c:pt idx="1188">
                  <c:v>40315</c:v>
                </c:pt>
                <c:pt idx="1189">
                  <c:v>40316</c:v>
                </c:pt>
                <c:pt idx="1190">
                  <c:v>40317</c:v>
                </c:pt>
                <c:pt idx="1191">
                  <c:v>40318</c:v>
                </c:pt>
                <c:pt idx="1192">
                  <c:v>40319</c:v>
                </c:pt>
                <c:pt idx="1193">
                  <c:v>40322</c:v>
                </c:pt>
                <c:pt idx="1194">
                  <c:v>40323</c:v>
                </c:pt>
                <c:pt idx="1195">
                  <c:v>40324</c:v>
                </c:pt>
                <c:pt idx="1196">
                  <c:v>40325</c:v>
                </c:pt>
                <c:pt idx="1197">
                  <c:v>40326</c:v>
                </c:pt>
                <c:pt idx="1198">
                  <c:v>40329</c:v>
                </c:pt>
                <c:pt idx="1199">
                  <c:v>40330</c:v>
                </c:pt>
                <c:pt idx="1200">
                  <c:v>40331</c:v>
                </c:pt>
                <c:pt idx="1201">
                  <c:v>40332</c:v>
                </c:pt>
                <c:pt idx="1202">
                  <c:v>40333</c:v>
                </c:pt>
                <c:pt idx="1203">
                  <c:v>40336</c:v>
                </c:pt>
                <c:pt idx="1204">
                  <c:v>40337</c:v>
                </c:pt>
                <c:pt idx="1205">
                  <c:v>40338</c:v>
                </c:pt>
                <c:pt idx="1206">
                  <c:v>40339</c:v>
                </c:pt>
                <c:pt idx="1207">
                  <c:v>40340</c:v>
                </c:pt>
                <c:pt idx="1208">
                  <c:v>40341</c:v>
                </c:pt>
                <c:pt idx="1209">
                  <c:v>40342</c:v>
                </c:pt>
                <c:pt idx="1210">
                  <c:v>40346</c:v>
                </c:pt>
                <c:pt idx="1211">
                  <c:v>40347</c:v>
                </c:pt>
                <c:pt idx="1212">
                  <c:v>40350</c:v>
                </c:pt>
                <c:pt idx="1213">
                  <c:v>40351</c:v>
                </c:pt>
                <c:pt idx="1214">
                  <c:v>40352</c:v>
                </c:pt>
                <c:pt idx="1215">
                  <c:v>40353</c:v>
                </c:pt>
                <c:pt idx="1216">
                  <c:v>40354</c:v>
                </c:pt>
                <c:pt idx="1217">
                  <c:v>40357</c:v>
                </c:pt>
                <c:pt idx="1218">
                  <c:v>40358</c:v>
                </c:pt>
                <c:pt idx="1219">
                  <c:v>40359</c:v>
                </c:pt>
                <c:pt idx="1220">
                  <c:v>40360</c:v>
                </c:pt>
                <c:pt idx="1221">
                  <c:v>40361</c:v>
                </c:pt>
                <c:pt idx="1222">
                  <c:v>40364</c:v>
                </c:pt>
                <c:pt idx="1223">
                  <c:v>40365</c:v>
                </c:pt>
                <c:pt idx="1224">
                  <c:v>40366</c:v>
                </c:pt>
                <c:pt idx="1225">
                  <c:v>40367</c:v>
                </c:pt>
                <c:pt idx="1226">
                  <c:v>40368</c:v>
                </c:pt>
                <c:pt idx="1227">
                  <c:v>40371</c:v>
                </c:pt>
                <c:pt idx="1228">
                  <c:v>40372</c:v>
                </c:pt>
                <c:pt idx="1229">
                  <c:v>40373</c:v>
                </c:pt>
                <c:pt idx="1230">
                  <c:v>40374</c:v>
                </c:pt>
                <c:pt idx="1231">
                  <c:v>40375</c:v>
                </c:pt>
                <c:pt idx="1232">
                  <c:v>40378</c:v>
                </c:pt>
                <c:pt idx="1233">
                  <c:v>40379</c:v>
                </c:pt>
                <c:pt idx="1234">
                  <c:v>40380</c:v>
                </c:pt>
                <c:pt idx="1235">
                  <c:v>40381</c:v>
                </c:pt>
                <c:pt idx="1236">
                  <c:v>40382</c:v>
                </c:pt>
                <c:pt idx="1237">
                  <c:v>40385</c:v>
                </c:pt>
                <c:pt idx="1238">
                  <c:v>40386</c:v>
                </c:pt>
                <c:pt idx="1239">
                  <c:v>40387</c:v>
                </c:pt>
                <c:pt idx="1240">
                  <c:v>40388</c:v>
                </c:pt>
                <c:pt idx="1241">
                  <c:v>40389</c:v>
                </c:pt>
                <c:pt idx="1242">
                  <c:v>40392</c:v>
                </c:pt>
                <c:pt idx="1243">
                  <c:v>40393</c:v>
                </c:pt>
                <c:pt idx="1244">
                  <c:v>40394</c:v>
                </c:pt>
                <c:pt idx="1245">
                  <c:v>40395</c:v>
                </c:pt>
                <c:pt idx="1246">
                  <c:v>40396</c:v>
                </c:pt>
                <c:pt idx="1247">
                  <c:v>40399</c:v>
                </c:pt>
                <c:pt idx="1248">
                  <c:v>40400</c:v>
                </c:pt>
                <c:pt idx="1249">
                  <c:v>40401</c:v>
                </c:pt>
                <c:pt idx="1250">
                  <c:v>40402</c:v>
                </c:pt>
                <c:pt idx="1251">
                  <c:v>40403</c:v>
                </c:pt>
                <c:pt idx="1252">
                  <c:v>40406</c:v>
                </c:pt>
                <c:pt idx="1253">
                  <c:v>40407</c:v>
                </c:pt>
                <c:pt idx="1254">
                  <c:v>40408</c:v>
                </c:pt>
                <c:pt idx="1255">
                  <c:v>40409</c:v>
                </c:pt>
                <c:pt idx="1256">
                  <c:v>40410</c:v>
                </c:pt>
                <c:pt idx="1257">
                  <c:v>40413</c:v>
                </c:pt>
                <c:pt idx="1258">
                  <c:v>40414</c:v>
                </c:pt>
                <c:pt idx="1259">
                  <c:v>40415</c:v>
                </c:pt>
                <c:pt idx="1260">
                  <c:v>40416</c:v>
                </c:pt>
                <c:pt idx="1261">
                  <c:v>40417</c:v>
                </c:pt>
                <c:pt idx="1262">
                  <c:v>40420</c:v>
                </c:pt>
                <c:pt idx="1263">
                  <c:v>40421</c:v>
                </c:pt>
                <c:pt idx="1264">
                  <c:v>40422</c:v>
                </c:pt>
                <c:pt idx="1265">
                  <c:v>40423</c:v>
                </c:pt>
                <c:pt idx="1266">
                  <c:v>40424</c:v>
                </c:pt>
                <c:pt idx="1267">
                  <c:v>40427</c:v>
                </c:pt>
                <c:pt idx="1268">
                  <c:v>40428</c:v>
                </c:pt>
                <c:pt idx="1269">
                  <c:v>40429</c:v>
                </c:pt>
                <c:pt idx="1270">
                  <c:v>40430</c:v>
                </c:pt>
                <c:pt idx="1271">
                  <c:v>40431</c:v>
                </c:pt>
                <c:pt idx="1272">
                  <c:v>40434</c:v>
                </c:pt>
                <c:pt idx="1273">
                  <c:v>40435</c:v>
                </c:pt>
                <c:pt idx="1274">
                  <c:v>40436</c:v>
                </c:pt>
                <c:pt idx="1275">
                  <c:v>40437</c:v>
                </c:pt>
                <c:pt idx="1276">
                  <c:v>40438</c:v>
                </c:pt>
                <c:pt idx="1277">
                  <c:v>40440</c:v>
                </c:pt>
                <c:pt idx="1278">
                  <c:v>40441</c:v>
                </c:pt>
                <c:pt idx="1279">
                  <c:v>40442</c:v>
                </c:pt>
                <c:pt idx="1280">
                  <c:v>40446</c:v>
                </c:pt>
                <c:pt idx="1281">
                  <c:v>40447</c:v>
                </c:pt>
                <c:pt idx="1282">
                  <c:v>40448</c:v>
                </c:pt>
                <c:pt idx="1283">
                  <c:v>40449</c:v>
                </c:pt>
                <c:pt idx="1284">
                  <c:v>40450</c:v>
                </c:pt>
                <c:pt idx="1285">
                  <c:v>40451</c:v>
                </c:pt>
                <c:pt idx="1286">
                  <c:v>40459</c:v>
                </c:pt>
                <c:pt idx="1287">
                  <c:v>40460</c:v>
                </c:pt>
                <c:pt idx="1288">
                  <c:v>40462</c:v>
                </c:pt>
                <c:pt idx="1289">
                  <c:v>40463</c:v>
                </c:pt>
                <c:pt idx="1290">
                  <c:v>40464</c:v>
                </c:pt>
                <c:pt idx="1291">
                  <c:v>40465</c:v>
                </c:pt>
                <c:pt idx="1292">
                  <c:v>40466</c:v>
                </c:pt>
                <c:pt idx="1293">
                  <c:v>40469</c:v>
                </c:pt>
                <c:pt idx="1294">
                  <c:v>40470</c:v>
                </c:pt>
                <c:pt idx="1295">
                  <c:v>40471</c:v>
                </c:pt>
                <c:pt idx="1296">
                  <c:v>40472</c:v>
                </c:pt>
                <c:pt idx="1297">
                  <c:v>40473</c:v>
                </c:pt>
                <c:pt idx="1298">
                  <c:v>40476</c:v>
                </c:pt>
                <c:pt idx="1299">
                  <c:v>40477</c:v>
                </c:pt>
                <c:pt idx="1300">
                  <c:v>40478</c:v>
                </c:pt>
                <c:pt idx="1301">
                  <c:v>40479</c:v>
                </c:pt>
                <c:pt idx="1302">
                  <c:v>40480</c:v>
                </c:pt>
                <c:pt idx="1303">
                  <c:v>40483</c:v>
                </c:pt>
                <c:pt idx="1304">
                  <c:v>40484</c:v>
                </c:pt>
                <c:pt idx="1305">
                  <c:v>40485</c:v>
                </c:pt>
                <c:pt idx="1306">
                  <c:v>40486</c:v>
                </c:pt>
                <c:pt idx="1307">
                  <c:v>40487</c:v>
                </c:pt>
                <c:pt idx="1308">
                  <c:v>40490</c:v>
                </c:pt>
                <c:pt idx="1309">
                  <c:v>40491</c:v>
                </c:pt>
                <c:pt idx="1310">
                  <c:v>40492</c:v>
                </c:pt>
                <c:pt idx="1311">
                  <c:v>40493</c:v>
                </c:pt>
                <c:pt idx="1312">
                  <c:v>40494</c:v>
                </c:pt>
                <c:pt idx="1313">
                  <c:v>40497</c:v>
                </c:pt>
                <c:pt idx="1314">
                  <c:v>40498</c:v>
                </c:pt>
                <c:pt idx="1315">
                  <c:v>40499</c:v>
                </c:pt>
                <c:pt idx="1316">
                  <c:v>40500</c:v>
                </c:pt>
                <c:pt idx="1317">
                  <c:v>40501</c:v>
                </c:pt>
                <c:pt idx="1318">
                  <c:v>40504</c:v>
                </c:pt>
                <c:pt idx="1319">
                  <c:v>40505</c:v>
                </c:pt>
                <c:pt idx="1320">
                  <c:v>40506</c:v>
                </c:pt>
                <c:pt idx="1321">
                  <c:v>40507</c:v>
                </c:pt>
                <c:pt idx="1322">
                  <c:v>40508</c:v>
                </c:pt>
                <c:pt idx="1323">
                  <c:v>40511</c:v>
                </c:pt>
                <c:pt idx="1324">
                  <c:v>40512</c:v>
                </c:pt>
                <c:pt idx="1325">
                  <c:v>40513</c:v>
                </c:pt>
                <c:pt idx="1326">
                  <c:v>40514</c:v>
                </c:pt>
                <c:pt idx="1327">
                  <c:v>40515</c:v>
                </c:pt>
                <c:pt idx="1328">
                  <c:v>40518</c:v>
                </c:pt>
                <c:pt idx="1329">
                  <c:v>40519</c:v>
                </c:pt>
                <c:pt idx="1330">
                  <c:v>40520</c:v>
                </c:pt>
                <c:pt idx="1331">
                  <c:v>40521</c:v>
                </c:pt>
                <c:pt idx="1332">
                  <c:v>40522</c:v>
                </c:pt>
                <c:pt idx="1333">
                  <c:v>40525</c:v>
                </c:pt>
                <c:pt idx="1334">
                  <c:v>40526</c:v>
                </c:pt>
                <c:pt idx="1335">
                  <c:v>40527</c:v>
                </c:pt>
                <c:pt idx="1336">
                  <c:v>40528</c:v>
                </c:pt>
                <c:pt idx="1337">
                  <c:v>40529</c:v>
                </c:pt>
                <c:pt idx="1338">
                  <c:v>40532</c:v>
                </c:pt>
                <c:pt idx="1339">
                  <c:v>40533</c:v>
                </c:pt>
                <c:pt idx="1340">
                  <c:v>40534</c:v>
                </c:pt>
                <c:pt idx="1341">
                  <c:v>40535</c:v>
                </c:pt>
                <c:pt idx="1342">
                  <c:v>40536</c:v>
                </c:pt>
                <c:pt idx="1343">
                  <c:v>40539</c:v>
                </c:pt>
                <c:pt idx="1344">
                  <c:v>40540</c:v>
                </c:pt>
                <c:pt idx="1345">
                  <c:v>40541</c:v>
                </c:pt>
                <c:pt idx="1346">
                  <c:v>40542</c:v>
                </c:pt>
                <c:pt idx="1347">
                  <c:v>40543</c:v>
                </c:pt>
                <c:pt idx="1348">
                  <c:v>40547</c:v>
                </c:pt>
                <c:pt idx="1349">
                  <c:v>40548</c:v>
                </c:pt>
                <c:pt idx="1350">
                  <c:v>40549</c:v>
                </c:pt>
                <c:pt idx="1351">
                  <c:v>40550</c:v>
                </c:pt>
                <c:pt idx="1352">
                  <c:v>40553</c:v>
                </c:pt>
                <c:pt idx="1353">
                  <c:v>40554</c:v>
                </c:pt>
                <c:pt idx="1354">
                  <c:v>40555</c:v>
                </c:pt>
                <c:pt idx="1355">
                  <c:v>40556</c:v>
                </c:pt>
                <c:pt idx="1356">
                  <c:v>40557</c:v>
                </c:pt>
                <c:pt idx="1357">
                  <c:v>40560</c:v>
                </c:pt>
                <c:pt idx="1358">
                  <c:v>40561</c:v>
                </c:pt>
                <c:pt idx="1359">
                  <c:v>40562</c:v>
                </c:pt>
                <c:pt idx="1360">
                  <c:v>40563</c:v>
                </c:pt>
                <c:pt idx="1361">
                  <c:v>40564</c:v>
                </c:pt>
                <c:pt idx="1362">
                  <c:v>40567</c:v>
                </c:pt>
                <c:pt idx="1363">
                  <c:v>40568</c:v>
                </c:pt>
                <c:pt idx="1364">
                  <c:v>40569</c:v>
                </c:pt>
                <c:pt idx="1365">
                  <c:v>40570</c:v>
                </c:pt>
                <c:pt idx="1366">
                  <c:v>40571</c:v>
                </c:pt>
                <c:pt idx="1367">
                  <c:v>40573</c:v>
                </c:pt>
                <c:pt idx="1368">
                  <c:v>40574</c:v>
                </c:pt>
                <c:pt idx="1369">
                  <c:v>40575</c:v>
                </c:pt>
                <c:pt idx="1370">
                  <c:v>40583</c:v>
                </c:pt>
                <c:pt idx="1371">
                  <c:v>40584</c:v>
                </c:pt>
                <c:pt idx="1372">
                  <c:v>40585</c:v>
                </c:pt>
                <c:pt idx="1373">
                  <c:v>40586</c:v>
                </c:pt>
                <c:pt idx="1374">
                  <c:v>40588</c:v>
                </c:pt>
                <c:pt idx="1375">
                  <c:v>40589</c:v>
                </c:pt>
                <c:pt idx="1376">
                  <c:v>40590</c:v>
                </c:pt>
                <c:pt idx="1377">
                  <c:v>40591</c:v>
                </c:pt>
                <c:pt idx="1378">
                  <c:v>40592</c:v>
                </c:pt>
                <c:pt idx="1379">
                  <c:v>40595</c:v>
                </c:pt>
                <c:pt idx="1380">
                  <c:v>40596</c:v>
                </c:pt>
                <c:pt idx="1381">
                  <c:v>40597</c:v>
                </c:pt>
                <c:pt idx="1382">
                  <c:v>40598</c:v>
                </c:pt>
                <c:pt idx="1383">
                  <c:v>40599</c:v>
                </c:pt>
                <c:pt idx="1384">
                  <c:v>40602</c:v>
                </c:pt>
                <c:pt idx="1385">
                  <c:v>40603</c:v>
                </c:pt>
                <c:pt idx="1386">
                  <c:v>40604</c:v>
                </c:pt>
                <c:pt idx="1387">
                  <c:v>40605</c:v>
                </c:pt>
                <c:pt idx="1388">
                  <c:v>40606</c:v>
                </c:pt>
                <c:pt idx="1389">
                  <c:v>40609</c:v>
                </c:pt>
                <c:pt idx="1390">
                  <c:v>40610</c:v>
                </c:pt>
                <c:pt idx="1391">
                  <c:v>40611</c:v>
                </c:pt>
                <c:pt idx="1392">
                  <c:v>40612</c:v>
                </c:pt>
                <c:pt idx="1393">
                  <c:v>40613</c:v>
                </c:pt>
                <c:pt idx="1394">
                  <c:v>40616</c:v>
                </c:pt>
                <c:pt idx="1395">
                  <c:v>40617</c:v>
                </c:pt>
                <c:pt idx="1396">
                  <c:v>40618</c:v>
                </c:pt>
                <c:pt idx="1397">
                  <c:v>40619</c:v>
                </c:pt>
                <c:pt idx="1398">
                  <c:v>40620</c:v>
                </c:pt>
                <c:pt idx="1399">
                  <c:v>40623</c:v>
                </c:pt>
                <c:pt idx="1400">
                  <c:v>40624</c:v>
                </c:pt>
                <c:pt idx="1401">
                  <c:v>40625</c:v>
                </c:pt>
                <c:pt idx="1402">
                  <c:v>40626</c:v>
                </c:pt>
                <c:pt idx="1403">
                  <c:v>40627</c:v>
                </c:pt>
                <c:pt idx="1404">
                  <c:v>40630</c:v>
                </c:pt>
                <c:pt idx="1405">
                  <c:v>40631</c:v>
                </c:pt>
                <c:pt idx="1406">
                  <c:v>40632</c:v>
                </c:pt>
                <c:pt idx="1407">
                  <c:v>40633</c:v>
                </c:pt>
                <c:pt idx="1408">
                  <c:v>40634</c:v>
                </c:pt>
                <c:pt idx="1409">
                  <c:v>40635</c:v>
                </c:pt>
                <c:pt idx="1410">
                  <c:v>40639</c:v>
                </c:pt>
                <c:pt idx="1411">
                  <c:v>40640</c:v>
                </c:pt>
                <c:pt idx="1412">
                  <c:v>40641</c:v>
                </c:pt>
                <c:pt idx="1413">
                  <c:v>40644</c:v>
                </c:pt>
                <c:pt idx="1414">
                  <c:v>40645</c:v>
                </c:pt>
                <c:pt idx="1415">
                  <c:v>40646</c:v>
                </c:pt>
                <c:pt idx="1416">
                  <c:v>40647</c:v>
                </c:pt>
                <c:pt idx="1417">
                  <c:v>40648</c:v>
                </c:pt>
                <c:pt idx="1418">
                  <c:v>40651</c:v>
                </c:pt>
                <c:pt idx="1419">
                  <c:v>40652</c:v>
                </c:pt>
                <c:pt idx="1420">
                  <c:v>40653</c:v>
                </c:pt>
                <c:pt idx="1421">
                  <c:v>40654</c:v>
                </c:pt>
                <c:pt idx="1422">
                  <c:v>40655</c:v>
                </c:pt>
                <c:pt idx="1423">
                  <c:v>40658</c:v>
                </c:pt>
                <c:pt idx="1424">
                  <c:v>40659</c:v>
                </c:pt>
                <c:pt idx="1425">
                  <c:v>40660</c:v>
                </c:pt>
                <c:pt idx="1426">
                  <c:v>40661</c:v>
                </c:pt>
                <c:pt idx="1427">
                  <c:v>40662</c:v>
                </c:pt>
                <c:pt idx="1428">
                  <c:v>40666</c:v>
                </c:pt>
                <c:pt idx="1429">
                  <c:v>40667</c:v>
                </c:pt>
                <c:pt idx="1430">
                  <c:v>40668</c:v>
                </c:pt>
                <c:pt idx="1431">
                  <c:v>40669</c:v>
                </c:pt>
                <c:pt idx="1432">
                  <c:v>40672</c:v>
                </c:pt>
                <c:pt idx="1433">
                  <c:v>40673</c:v>
                </c:pt>
                <c:pt idx="1434">
                  <c:v>40674</c:v>
                </c:pt>
                <c:pt idx="1435">
                  <c:v>40675</c:v>
                </c:pt>
                <c:pt idx="1436">
                  <c:v>40676</c:v>
                </c:pt>
                <c:pt idx="1437">
                  <c:v>40679</c:v>
                </c:pt>
                <c:pt idx="1438">
                  <c:v>40680</c:v>
                </c:pt>
                <c:pt idx="1439">
                  <c:v>40681</c:v>
                </c:pt>
                <c:pt idx="1440">
                  <c:v>40682</c:v>
                </c:pt>
                <c:pt idx="1441">
                  <c:v>40683</c:v>
                </c:pt>
                <c:pt idx="1442">
                  <c:v>40686</c:v>
                </c:pt>
                <c:pt idx="1443">
                  <c:v>40687</c:v>
                </c:pt>
                <c:pt idx="1444">
                  <c:v>40688</c:v>
                </c:pt>
                <c:pt idx="1445">
                  <c:v>40689</c:v>
                </c:pt>
                <c:pt idx="1446">
                  <c:v>40690</c:v>
                </c:pt>
                <c:pt idx="1447">
                  <c:v>40693</c:v>
                </c:pt>
                <c:pt idx="1448">
                  <c:v>40694</c:v>
                </c:pt>
                <c:pt idx="1449">
                  <c:v>40695</c:v>
                </c:pt>
                <c:pt idx="1450">
                  <c:v>40696</c:v>
                </c:pt>
                <c:pt idx="1451">
                  <c:v>40697</c:v>
                </c:pt>
                <c:pt idx="1452">
                  <c:v>40701</c:v>
                </c:pt>
                <c:pt idx="1453">
                  <c:v>40702</c:v>
                </c:pt>
                <c:pt idx="1454">
                  <c:v>40703</c:v>
                </c:pt>
                <c:pt idx="1455">
                  <c:v>40704</c:v>
                </c:pt>
                <c:pt idx="1456">
                  <c:v>40707</c:v>
                </c:pt>
                <c:pt idx="1457">
                  <c:v>40708</c:v>
                </c:pt>
                <c:pt idx="1458">
                  <c:v>40709</c:v>
                </c:pt>
                <c:pt idx="1459">
                  <c:v>40710</c:v>
                </c:pt>
                <c:pt idx="1460">
                  <c:v>40711</c:v>
                </c:pt>
                <c:pt idx="1461">
                  <c:v>40714</c:v>
                </c:pt>
                <c:pt idx="1462">
                  <c:v>40715</c:v>
                </c:pt>
                <c:pt idx="1463">
                  <c:v>40716</c:v>
                </c:pt>
                <c:pt idx="1464">
                  <c:v>40717</c:v>
                </c:pt>
                <c:pt idx="1465">
                  <c:v>40718</c:v>
                </c:pt>
                <c:pt idx="1466">
                  <c:v>40721</c:v>
                </c:pt>
                <c:pt idx="1467">
                  <c:v>40722</c:v>
                </c:pt>
                <c:pt idx="1468">
                  <c:v>40723</c:v>
                </c:pt>
                <c:pt idx="1469">
                  <c:v>40724</c:v>
                </c:pt>
                <c:pt idx="1470">
                  <c:v>40725</c:v>
                </c:pt>
                <c:pt idx="1471">
                  <c:v>40728</c:v>
                </c:pt>
                <c:pt idx="1472">
                  <c:v>40729</c:v>
                </c:pt>
                <c:pt idx="1473">
                  <c:v>40730</c:v>
                </c:pt>
                <c:pt idx="1474">
                  <c:v>40731</c:v>
                </c:pt>
                <c:pt idx="1475">
                  <c:v>40732</c:v>
                </c:pt>
                <c:pt idx="1476">
                  <c:v>40735</c:v>
                </c:pt>
                <c:pt idx="1477">
                  <c:v>40736</c:v>
                </c:pt>
                <c:pt idx="1478">
                  <c:v>40737</c:v>
                </c:pt>
                <c:pt idx="1479">
                  <c:v>40738</c:v>
                </c:pt>
                <c:pt idx="1480">
                  <c:v>40739</c:v>
                </c:pt>
                <c:pt idx="1481">
                  <c:v>40742</c:v>
                </c:pt>
                <c:pt idx="1482">
                  <c:v>40743</c:v>
                </c:pt>
                <c:pt idx="1483">
                  <c:v>40744</c:v>
                </c:pt>
                <c:pt idx="1484">
                  <c:v>40745</c:v>
                </c:pt>
                <c:pt idx="1485">
                  <c:v>40746</c:v>
                </c:pt>
                <c:pt idx="1486">
                  <c:v>40749</c:v>
                </c:pt>
                <c:pt idx="1487">
                  <c:v>40750</c:v>
                </c:pt>
                <c:pt idx="1488">
                  <c:v>40751</c:v>
                </c:pt>
                <c:pt idx="1489">
                  <c:v>40752</c:v>
                </c:pt>
                <c:pt idx="1490">
                  <c:v>40753</c:v>
                </c:pt>
                <c:pt idx="1491">
                  <c:v>40756</c:v>
                </c:pt>
                <c:pt idx="1492">
                  <c:v>40757</c:v>
                </c:pt>
                <c:pt idx="1493">
                  <c:v>40758</c:v>
                </c:pt>
                <c:pt idx="1494">
                  <c:v>40759</c:v>
                </c:pt>
                <c:pt idx="1495">
                  <c:v>40760</c:v>
                </c:pt>
                <c:pt idx="1496">
                  <c:v>40763</c:v>
                </c:pt>
                <c:pt idx="1497">
                  <c:v>40764</c:v>
                </c:pt>
                <c:pt idx="1498">
                  <c:v>40765</c:v>
                </c:pt>
                <c:pt idx="1499">
                  <c:v>40766</c:v>
                </c:pt>
                <c:pt idx="1500">
                  <c:v>40767</c:v>
                </c:pt>
                <c:pt idx="1501">
                  <c:v>40770</c:v>
                </c:pt>
                <c:pt idx="1502">
                  <c:v>40771</c:v>
                </c:pt>
                <c:pt idx="1503">
                  <c:v>40772</c:v>
                </c:pt>
                <c:pt idx="1504">
                  <c:v>40773</c:v>
                </c:pt>
                <c:pt idx="1505">
                  <c:v>40774</c:v>
                </c:pt>
                <c:pt idx="1506">
                  <c:v>40777</c:v>
                </c:pt>
                <c:pt idx="1507">
                  <c:v>40778</c:v>
                </c:pt>
                <c:pt idx="1508">
                  <c:v>40779</c:v>
                </c:pt>
                <c:pt idx="1509">
                  <c:v>40780</c:v>
                </c:pt>
                <c:pt idx="1510">
                  <c:v>40781</c:v>
                </c:pt>
                <c:pt idx="1511">
                  <c:v>40784</c:v>
                </c:pt>
                <c:pt idx="1512">
                  <c:v>40785</c:v>
                </c:pt>
                <c:pt idx="1513">
                  <c:v>40786</c:v>
                </c:pt>
                <c:pt idx="1514">
                  <c:v>40787</c:v>
                </c:pt>
                <c:pt idx="1515">
                  <c:v>40788</c:v>
                </c:pt>
                <c:pt idx="1516">
                  <c:v>40791</c:v>
                </c:pt>
                <c:pt idx="1517">
                  <c:v>40792</c:v>
                </c:pt>
                <c:pt idx="1518">
                  <c:v>40793</c:v>
                </c:pt>
                <c:pt idx="1519">
                  <c:v>40794</c:v>
                </c:pt>
                <c:pt idx="1520">
                  <c:v>40795</c:v>
                </c:pt>
                <c:pt idx="1521">
                  <c:v>40799</c:v>
                </c:pt>
                <c:pt idx="1522">
                  <c:v>40800</c:v>
                </c:pt>
                <c:pt idx="1523">
                  <c:v>40801</c:v>
                </c:pt>
                <c:pt idx="1524">
                  <c:v>40802</c:v>
                </c:pt>
                <c:pt idx="1525">
                  <c:v>40805</c:v>
                </c:pt>
                <c:pt idx="1526">
                  <c:v>40806</c:v>
                </c:pt>
                <c:pt idx="1527">
                  <c:v>40807</c:v>
                </c:pt>
                <c:pt idx="1528">
                  <c:v>40808</c:v>
                </c:pt>
                <c:pt idx="1529">
                  <c:v>40809</c:v>
                </c:pt>
                <c:pt idx="1530">
                  <c:v>40812</c:v>
                </c:pt>
                <c:pt idx="1531">
                  <c:v>40813</c:v>
                </c:pt>
                <c:pt idx="1532">
                  <c:v>40814</c:v>
                </c:pt>
                <c:pt idx="1533">
                  <c:v>40815</c:v>
                </c:pt>
                <c:pt idx="1534">
                  <c:v>40816</c:v>
                </c:pt>
                <c:pt idx="1535">
                  <c:v>40824</c:v>
                </c:pt>
                <c:pt idx="1536">
                  <c:v>40825</c:v>
                </c:pt>
                <c:pt idx="1537">
                  <c:v>40826</c:v>
                </c:pt>
                <c:pt idx="1538">
                  <c:v>40827</c:v>
                </c:pt>
                <c:pt idx="1539">
                  <c:v>40828</c:v>
                </c:pt>
                <c:pt idx="1540">
                  <c:v>40829</c:v>
                </c:pt>
                <c:pt idx="1541">
                  <c:v>40830</c:v>
                </c:pt>
                <c:pt idx="1542">
                  <c:v>40833</c:v>
                </c:pt>
                <c:pt idx="1543">
                  <c:v>40834</c:v>
                </c:pt>
                <c:pt idx="1544">
                  <c:v>40835</c:v>
                </c:pt>
                <c:pt idx="1545">
                  <c:v>40836</c:v>
                </c:pt>
                <c:pt idx="1546">
                  <c:v>40837</c:v>
                </c:pt>
                <c:pt idx="1547">
                  <c:v>40840</c:v>
                </c:pt>
                <c:pt idx="1548">
                  <c:v>40841</c:v>
                </c:pt>
                <c:pt idx="1549">
                  <c:v>40842</c:v>
                </c:pt>
                <c:pt idx="1550">
                  <c:v>40843</c:v>
                </c:pt>
                <c:pt idx="1551">
                  <c:v>40844</c:v>
                </c:pt>
                <c:pt idx="1552">
                  <c:v>40847</c:v>
                </c:pt>
                <c:pt idx="1553">
                  <c:v>40848</c:v>
                </c:pt>
                <c:pt idx="1554">
                  <c:v>40849</c:v>
                </c:pt>
                <c:pt idx="1555">
                  <c:v>40850</c:v>
                </c:pt>
                <c:pt idx="1556">
                  <c:v>40851</c:v>
                </c:pt>
                <c:pt idx="1557">
                  <c:v>40854</c:v>
                </c:pt>
                <c:pt idx="1558">
                  <c:v>40855</c:v>
                </c:pt>
                <c:pt idx="1559">
                  <c:v>40856</c:v>
                </c:pt>
                <c:pt idx="1560">
                  <c:v>40857</c:v>
                </c:pt>
                <c:pt idx="1561">
                  <c:v>40858</c:v>
                </c:pt>
                <c:pt idx="1562">
                  <c:v>40861</c:v>
                </c:pt>
                <c:pt idx="1563">
                  <c:v>40862</c:v>
                </c:pt>
                <c:pt idx="1564">
                  <c:v>40863</c:v>
                </c:pt>
                <c:pt idx="1565">
                  <c:v>40864</c:v>
                </c:pt>
                <c:pt idx="1566">
                  <c:v>40865</c:v>
                </c:pt>
                <c:pt idx="1567">
                  <c:v>40868</c:v>
                </c:pt>
                <c:pt idx="1568">
                  <c:v>40869</c:v>
                </c:pt>
                <c:pt idx="1569">
                  <c:v>40870</c:v>
                </c:pt>
                <c:pt idx="1570">
                  <c:v>40871</c:v>
                </c:pt>
                <c:pt idx="1571">
                  <c:v>40872</c:v>
                </c:pt>
                <c:pt idx="1572">
                  <c:v>40875</c:v>
                </c:pt>
                <c:pt idx="1573">
                  <c:v>40876</c:v>
                </c:pt>
                <c:pt idx="1574">
                  <c:v>40877</c:v>
                </c:pt>
                <c:pt idx="1575">
                  <c:v>40878</c:v>
                </c:pt>
                <c:pt idx="1576">
                  <c:v>40879</c:v>
                </c:pt>
                <c:pt idx="1577">
                  <c:v>40882</c:v>
                </c:pt>
                <c:pt idx="1578">
                  <c:v>40883</c:v>
                </c:pt>
                <c:pt idx="1579">
                  <c:v>40884</c:v>
                </c:pt>
                <c:pt idx="1580">
                  <c:v>40885</c:v>
                </c:pt>
                <c:pt idx="1581">
                  <c:v>40886</c:v>
                </c:pt>
                <c:pt idx="1582">
                  <c:v>40889</c:v>
                </c:pt>
                <c:pt idx="1583">
                  <c:v>40890</c:v>
                </c:pt>
                <c:pt idx="1584">
                  <c:v>40891</c:v>
                </c:pt>
                <c:pt idx="1585">
                  <c:v>40892</c:v>
                </c:pt>
                <c:pt idx="1586">
                  <c:v>40893</c:v>
                </c:pt>
                <c:pt idx="1587">
                  <c:v>40896</c:v>
                </c:pt>
                <c:pt idx="1588">
                  <c:v>40897</c:v>
                </c:pt>
                <c:pt idx="1589">
                  <c:v>40898</c:v>
                </c:pt>
                <c:pt idx="1590">
                  <c:v>40899</c:v>
                </c:pt>
                <c:pt idx="1591">
                  <c:v>40900</c:v>
                </c:pt>
                <c:pt idx="1592">
                  <c:v>40903</c:v>
                </c:pt>
                <c:pt idx="1593">
                  <c:v>40904</c:v>
                </c:pt>
                <c:pt idx="1594">
                  <c:v>40905</c:v>
                </c:pt>
                <c:pt idx="1595">
                  <c:v>40906</c:v>
                </c:pt>
                <c:pt idx="1596">
                  <c:v>40907</c:v>
                </c:pt>
                <c:pt idx="1597">
                  <c:v>40908</c:v>
                </c:pt>
                <c:pt idx="1598">
                  <c:v>40912</c:v>
                </c:pt>
                <c:pt idx="1599">
                  <c:v>40913</c:v>
                </c:pt>
                <c:pt idx="1600">
                  <c:v>40914</c:v>
                </c:pt>
                <c:pt idx="1601">
                  <c:v>40917</c:v>
                </c:pt>
                <c:pt idx="1602">
                  <c:v>40918</c:v>
                </c:pt>
                <c:pt idx="1603">
                  <c:v>40919</c:v>
                </c:pt>
                <c:pt idx="1604">
                  <c:v>40920</c:v>
                </c:pt>
                <c:pt idx="1605">
                  <c:v>40921</c:v>
                </c:pt>
                <c:pt idx="1606">
                  <c:v>40924</c:v>
                </c:pt>
                <c:pt idx="1607">
                  <c:v>40925</c:v>
                </c:pt>
                <c:pt idx="1608">
                  <c:v>40926</c:v>
                </c:pt>
                <c:pt idx="1609">
                  <c:v>40927</c:v>
                </c:pt>
                <c:pt idx="1610">
                  <c:v>40928</c:v>
                </c:pt>
                <c:pt idx="1611">
                  <c:v>40929</c:v>
                </c:pt>
                <c:pt idx="1612">
                  <c:v>40937</c:v>
                </c:pt>
                <c:pt idx="1613">
                  <c:v>40938</c:v>
                </c:pt>
                <c:pt idx="1614">
                  <c:v>40939</c:v>
                </c:pt>
                <c:pt idx="1615">
                  <c:v>40940</c:v>
                </c:pt>
                <c:pt idx="1616">
                  <c:v>40941</c:v>
                </c:pt>
                <c:pt idx="1617">
                  <c:v>40942</c:v>
                </c:pt>
                <c:pt idx="1618">
                  <c:v>40945</c:v>
                </c:pt>
                <c:pt idx="1619">
                  <c:v>40946</c:v>
                </c:pt>
                <c:pt idx="1620">
                  <c:v>40947</c:v>
                </c:pt>
                <c:pt idx="1621">
                  <c:v>40948</c:v>
                </c:pt>
                <c:pt idx="1622">
                  <c:v>40949</c:v>
                </c:pt>
                <c:pt idx="1623">
                  <c:v>40952</c:v>
                </c:pt>
                <c:pt idx="1624">
                  <c:v>40953</c:v>
                </c:pt>
                <c:pt idx="1625">
                  <c:v>40954</c:v>
                </c:pt>
                <c:pt idx="1626">
                  <c:v>40955</c:v>
                </c:pt>
                <c:pt idx="1627">
                  <c:v>40956</c:v>
                </c:pt>
                <c:pt idx="1628">
                  <c:v>40959</c:v>
                </c:pt>
                <c:pt idx="1629">
                  <c:v>40960</c:v>
                </c:pt>
                <c:pt idx="1630">
                  <c:v>40961</c:v>
                </c:pt>
                <c:pt idx="1631">
                  <c:v>40962</c:v>
                </c:pt>
                <c:pt idx="1632">
                  <c:v>40963</c:v>
                </c:pt>
                <c:pt idx="1633">
                  <c:v>40966</c:v>
                </c:pt>
                <c:pt idx="1634">
                  <c:v>40967</c:v>
                </c:pt>
                <c:pt idx="1635">
                  <c:v>40968</c:v>
                </c:pt>
                <c:pt idx="1636">
                  <c:v>40969</c:v>
                </c:pt>
                <c:pt idx="1637">
                  <c:v>40970</c:v>
                </c:pt>
                <c:pt idx="1638">
                  <c:v>40973</c:v>
                </c:pt>
                <c:pt idx="1639">
                  <c:v>40974</c:v>
                </c:pt>
                <c:pt idx="1640">
                  <c:v>40975</c:v>
                </c:pt>
                <c:pt idx="1641">
                  <c:v>40976</c:v>
                </c:pt>
                <c:pt idx="1642">
                  <c:v>40977</c:v>
                </c:pt>
                <c:pt idx="1643">
                  <c:v>40980</c:v>
                </c:pt>
                <c:pt idx="1644">
                  <c:v>40981</c:v>
                </c:pt>
                <c:pt idx="1645">
                  <c:v>40982</c:v>
                </c:pt>
                <c:pt idx="1646">
                  <c:v>40983</c:v>
                </c:pt>
                <c:pt idx="1647">
                  <c:v>40984</c:v>
                </c:pt>
                <c:pt idx="1648">
                  <c:v>40987</c:v>
                </c:pt>
                <c:pt idx="1649">
                  <c:v>40988</c:v>
                </c:pt>
                <c:pt idx="1650">
                  <c:v>40989</c:v>
                </c:pt>
                <c:pt idx="1651">
                  <c:v>40990</c:v>
                </c:pt>
                <c:pt idx="1652">
                  <c:v>40991</c:v>
                </c:pt>
                <c:pt idx="1653">
                  <c:v>40994</c:v>
                </c:pt>
                <c:pt idx="1654">
                  <c:v>40995</c:v>
                </c:pt>
                <c:pt idx="1655">
                  <c:v>40996</c:v>
                </c:pt>
                <c:pt idx="1656">
                  <c:v>40997</c:v>
                </c:pt>
                <c:pt idx="1657">
                  <c:v>40998</c:v>
                </c:pt>
                <c:pt idx="1658">
                  <c:v>40999</c:v>
                </c:pt>
                <c:pt idx="1659">
                  <c:v>41000</c:v>
                </c:pt>
                <c:pt idx="1660">
                  <c:v>41004</c:v>
                </c:pt>
                <c:pt idx="1661">
                  <c:v>41005</c:v>
                </c:pt>
                <c:pt idx="1662">
                  <c:v>41008</c:v>
                </c:pt>
                <c:pt idx="1663">
                  <c:v>41009</c:v>
                </c:pt>
                <c:pt idx="1664">
                  <c:v>41010</c:v>
                </c:pt>
                <c:pt idx="1665">
                  <c:v>41011</c:v>
                </c:pt>
                <c:pt idx="1666">
                  <c:v>41012</c:v>
                </c:pt>
                <c:pt idx="1667">
                  <c:v>41015</c:v>
                </c:pt>
                <c:pt idx="1668">
                  <c:v>41016</c:v>
                </c:pt>
                <c:pt idx="1669">
                  <c:v>41017</c:v>
                </c:pt>
                <c:pt idx="1670">
                  <c:v>41018</c:v>
                </c:pt>
                <c:pt idx="1671">
                  <c:v>41019</c:v>
                </c:pt>
                <c:pt idx="1672">
                  <c:v>41022</c:v>
                </c:pt>
                <c:pt idx="1673">
                  <c:v>41023</c:v>
                </c:pt>
                <c:pt idx="1674">
                  <c:v>41024</c:v>
                </c:pt>
                <c:pt idx="1675">
                  <c:v>41025</c:v>
                </c:pt>
                <c:pt idx="1676">
                  <c:v>41026</c:v>
                </c:pt>
                <c:pt idx="1677">
                  <c:v>41027</c:v>
                </c:pt>
                <c:pt idx="1678">
                  <c:v>41031</c:v>
                </c:pt>
                <c:pt idx="1679">
                  <c:v>41032</c:v>
                </c:pt>
                <c:pt idx="1680">
                  <c:v>41033</c:v>
                </c:pt>
                <c:pt idx="1681">
                  <c:v>41036</c:v>
                </c:pt>
                <c:pt idx="1682">
                  <c:v>41037</c:v>
                </c:pt>
                <c:pt idx="1683">
                  <c:v>41038</c:v>
                </c:pt>
                <c:pt idx="1684">
                  <c:v>41039</c:v>
                </c:pt>
                <c:pt idx="1685">
                  <c:v>41040</c:v>
                </c:pt>
                <c:pt idx="1686">
                  <c:v>41043</c:v>
                </c:pt>
                <c:pt idx="1687">
                  <c:v>41044</c:v>
                </c:pt>
                <c:pt idx="1688">
                  <c:v>41045</c:v>
                </c:pt>
                <c:pt idx="1689">
                  <c:v>41046</c:v>
                </c:pt>
                <c:pt idx="1690">
                  <c:v>41047</c:v>
                </c:pt>
                <c:pt idx="1691">
                  <c:v>41050</c:v>
                </c:pt>
                <c:pt idx="1692">
                  <c:v>41051</c:v>
                </c:pt>
                <c:pt idx="1693">
                  <c:v>41052</c:v>
                </c:pt>
                <c:pt idx="1694">
                  <c:v>41053</c:v>
                </c:pt>
                <c:pt idx="1695">
                  <c:v>41054</c:v>
                </c:pt>
                <c:pt idx="1696">
                  <c:v>41057</c:v>
                </c:pt>
                <c:pt idx="1697">
                  <c:v>41058</c:v>
                </c:pt>
                <c:pt idx="1698">
                  <c:v>41059</c:v>
                </c:pt>
                <c:pt idx="1699">
                  <c:v>41060</c:v>
                </c:pt>
                <c:pt idx="1700">
                  <c:v>41061</c:v>
                </c:pt>
                <c:pt idx="1701">
                  <c:v>41064</c:v>
                </c:pt>
                <c:pt idx="1702">
                  <c:v>41065</c:v>
                </c:pt>
                <c:pt idx="1703">
                  <c:v>41066</c:v>
                </c:pt>
                <c:pt idx="1704">
                  <c:v>41067</c:v>
                </c:pt>
                <c:pt idx="1705">
                  <c:v>41068</c:v>
                </c:pt>
                <c:pt idx="1706">
                  <c:v>41071</c:v>
                </c:pt>
                <c:pt idx="1707">
                  <c:v>41072</c:v>
                </c:pt>
                <c:pt idx="1708">
                  <c:v>41073</c:v>
                </c:pt>
                <c:pt idx="1709">
                  <c:v>41074</c:v>
                </c:pt>
                <c:pt idx="1710">
                  <c:v>41075</c:v>
                </c:pt>
                <c:pt idx="1711">
                  <c:v>41078</c:v>
                </c:pt>
                <c:pt idx="1712">
                  <c:v>41079</c:v>
                </c:pt>
                <c:pt idx="1713">
                  <c:v>41080</c:v>
                </c:pt>
                <c:pt idx="1714">
                  <c:v>41081</c:v>
                </c:pt>
                <c:pt idx="1715">
                  <c:v>41085</c:v>
                </c:pt>
                <c:pt idx="1716">
                  <c:v>41086</c:v>
                </c:pt>
                <c:pt idx="1717">
                  <c:v>41087</c:v>
                </c:pt>
                <c:pt idx="1718">
                  <c:v>41088</c:v>
                </c:pt>
                <c:pt idx="1719">
                  <c:v>41089</c:v>
                </c:pt>
                <c:pt idx="1720">
                  <c:v>41092</c:v>
                </c:pt>
                <c:pt idx="1721">
                  <c:v>41093</c:v>
                </c:pt>
                <c:pt idx="1722">
                  <c:v>41094</c:v>
                </c:pt>
                <c:pt idx="1723">
                  <c:v>41095</c:v>
                </c:pt>
                <c:pt idx="1724">
                  <c:v>41096</c:v>
                </c:pt>
                <c:pt idx="1725">
                  <c:v>41099</c:v>
                </c:pt>
                <c:pt idx="1726">
                  <c:v>41100</c:v>
                </c:pt>
                <c:pt idx="1727">
                  <c:v>41101</c:v>
                </c:pt>
                <c:pt idx="1728">
                  <c:v>41102</c:v>
                </c:pt>
                <c:pt idx="1729">
                  <c:v>41103</c:v>
                </c:pt>
                <c:pt idx="1730">
                  <c:v>41106</c:v>
                </c:pt>
                <c:pt idx="1731">
                  <c:v>41107</c:v>
                </c:pt>
                <c:pt idx="1732">
                  <c:v>41108</c:v>
                </c:pt>
                <c:pt idx="1733">
                  <c:v>41109</c:v>
                </c:pt>
                <c:pt idx="1734">
                  <c:v>41110</c:v>
                </c:pt>
                <c:pt idx="1735">
                  <c:v>41113</c:v>
                </c:pt>
                <c:pt idx="1736">
                  <c:v>41114</c:v>
                </c:pt>
                <c:pt idx="1737">
                  <c:v>41115</c:v>
                </c:pt>
                <c:pt idx="1738">
                  <c:v>41116</c:v>
                </c:pt>
                <c:pt idx="1739">
                  <c:v>41117</c:v>
                </c:pt>
                <c:pt idx="1740">
                  <c:v>41120</c:v>
                </c:pt>
                <c:pt idx="1741">
                  <c:v>41121</c:v>
                </c:pt>
                <c:pt idx="1742">
                  <c:v>41122</c:v>
                </c:pt>
                <c:pt idx="1743">
                  <c:v>41123</c:v>
                </c:pt>
                <c:pt idx="1744">
                  <c:v>41124</c:v>
                </c:pt>
                <c:pt idx="1745">
                  <c:v>41127</c:v>
                </c:pt>
                <c:pt idx="1746">
                  <c:v>41128</c:v>
                </c:pt>
                <c:pt idx="1747">
                  <c:v>41129</c:v>
                </c:pt>
                <c:pt idx="1748">
                  <c:v>41130</c:v>
                </c:pt>
                <c:pt idx="1749">
                  <c:v>41131</c:v>
                </c:pt>
                <c:pt idx="1750">
                  <c:v>41134</c:v>
                </c:pt>
                <c:pt idx="1751">
                  <c:v>41135</c:v>
                </c:pt>
                <c:pt idx="1752">
                  <c:v>41136</c:v>
                </c:pt>
                <c:pt idx="1753">
                  <c:v>41137</c:v>
                </c:pt>
                <c:pt idx="1754">
                  <c:v>41138</c:v>
                </c:pt>
                <c:pt idx="1755">
                  <c:v>41141</c:v>
                </c:pt>
                <c:pt idx="1756">
                  <c:v>41142</c:v>
                </c:pt>
                <c:pt idx="1757">
                  <c:v>41143</c:v>
                </c:pt>
                <c:pt idx="1758">
                  <c:v>41144</c:v>
                </c:pt>
                <c:pt idx="1759">
                  <c:v>41145</c:v>
                </c:pt>
                <c:pt idx="1760">
                  <c:v>41148</c:v>
                </c:pt>
                <c:pt idx="1761">
                  <c:v>41149</c:v>
                </c:pt>
                <c:pt idx="1762">
                  <c:v>41150</c:v>
                </c:pt>
                <c:pt idx="1763">
                  <c:v>41151</c:v>
                </c:pt>
                <c:pt idx="1764">
                  <c:v>41152</c:v>
                </c:pt>
                <c:pt idx="1765">
                  <c:v>41155</c:v>
                </c:pt>
                <c:pt idx="1766">
                  <c:v>41156</c:v>
                </c:pt>
                <c:pt idx="1767">
                  <c:v>41157</c:v>
                </c:pt>
                <c:pt idx="1768">
                  <c:v>41158</c:v>
                </c:pt>
                <c:pt idx="1769">
                  <c:v>41159</c:v>
                </c:pt>
                <c:pt idx="1770">
                  <c:v>41162</c:v>
                </c:pt>
                <c:pt idx="1771">
                  <c:v>41163</c:v>
                </c:pt>
                <c:pt idx="1772">
                  <c:v>41164</c:v>
                </c:pt>
                <c:pt idx="1773">
                  <c:v>41165</c:v>
                </c:pt>
                <c:pt idx="1774">
                  <c:v>41166</c:v>
                </c:pt>
                <c:pt idx="1775">
                  <c:v>41169</c:v>
                </c:pt>
                <c:pt idx="1776">
                  <c:v>41170</c:v>
                </c:pt>
                <c:pt idx="1777">
                  <c:v>41171</c:v>
                </c:pt>
                <c:pt idx="1778">
                  <c:v>41172</c:v>
                </c:pt>
                <c:pt idx="1779">
                  <c:v>41173</c:v>
                </c:pt>
                <c:pt idx="1780">
                  <c:v>41176</c:v>
                </c:pt>
                <c:pt idx="1781">
                  <c:v>41177</c:v>
                </c:pt>
                <c:pt idx="1782">
                  <c:v>41178</c:v>
                </c:pt>
                <c:pt idx="1783">
                  <c:v>41179</c:v>
                </c:pt>
                <c:pt idx="1784">
                  <c:v>41180</c:v>
                </c:pt>
                <c:pt idx="1785">
                  <c:v>41181</c:v>
                </c:pt>
                <c:pt idx="1786">
                  <c:v>41190</c:v>
                </c:pt>
                <c:pt idx="1787">
                  <c:v>41191</c:v>
                </c:pt>
                <c:pt idx="1788">
                  <c:v>41192</c:v>
                </c:pt>
                <c:pt idx="1789">
                  <c:v>41193</c:v>
                </c:pt>
                <c:pt idx="1790">
                  <c:v>41194</c:v>
                </c:pt>
                <c:pt idx="1791">
                  <c:v>41197</c:v>
                </c:pt>
                <c:pt idx="1792">
                  <c:v>41198</c:v>
                </c:pt>
                <c:pt idx="1793">
                  <c:v>41199</c:v>
                </c:pt>
                <c:pt idx="1794">
                  <c:v>41200</c:v>
                </c:pt>
                <c:pt idx="1795">
                  <c:v>41201</c:v>
                </c:pt>
                <c:pt idx="1796">
                  <c:v>41204</c:v>
                </c:pt>
                <c:pt idx="1797">
                  <c:v>41205</c:v>
                </c:pt>
                <c:pt idx="1798">
                  <c:v>41206</c:v>
                </c:pt>
                <c:pt idx="1799">
                  <c:v>41207</c:v>
                </c:pt>
                <c:pt idx="1800">
                  <c:v>41208</c:v>
                </c:pt>
                <c:pt idx="1801">
                  <c:v>41211</c:v>
                </c:pt>
                <c:pt idx="1802">
                  <c:v>41212</c:v>
                </c:pt>
                <c:pt idx="1803">
                  <c:v>41213</c:v>
                </c:pt>
                <c:pt idx="1804">
                  <c:v>41214</c:v>
                </c:pt>
                <c:pt idx="1805">
                  <c:v>41215</c:v>
                </c:pt>
                <c:pt idx="1806">
                  <c:v>41218</c:v>
                </c:pt>
                <c:pt idx="1807">
                  <c:v>41219</c:v>
                </c:pt>
                <c:pt idx="1808">
                  <c:v>41220</c:v>
                </c:pt>
                <c:pt idx="1809">
                  <c:v>41221</c:v>
                </c:pt>
                <c:pt idx="1810">
                  <c:v>41222</c:v>
                </c:pt>
                <c:pt idx="1811">
                  <c:v>41225</c:v>
                </c:pt>
                <c:pt idx="1812">
                  <c:v>41226</c:v>
                </c:pt>
                <c:pt idx="1813">
                  <c:v>41227</c:v>
                </c:pt>
                <c:pt idx="1814">
                  <c:v>41228</c:v>
                </c:pt>
                <c:pt idx="1815">
                  <c:v>41229</c:v>
                </c:pt>
                <c:pt idx="1816">
                  <c:v>41232</c:v>
                </c:pt>
                <c:pt idx="1817">
                  <c:v>41233</c:v>
                </c:pt>
                <c:pt idx="1818">
                  <c:v>41234</c:v>
                </c:pt>
                <c:pt idx="1819">
                  <c:v>41235</c:v>
                </c:pt>
                <c:pt idx="1820">
                  <c:v>41236</c:v>
                </c:pt>
                <c:pt idx="1821">
                  <c:v>41239</c:v>
                </c:pt>
                <c:pt idx="1822">
                  <c:v>41240</c:v>
                </c:pt>
                <c:pt idx="1823">
                  <c:v>41241</c:v>
                </c:pt>
                <c:pt idx="1824">
                  <c:v>41242</c:v>
                </c:pt>
                <c:pt idx="1825">
                  <c:v>41243</c:v>
                </c:pt>
                <c:pt idx="1826">
                  <c:v>41246</c:v>
                </c:pt>
                <c:pt idx="1827">
                  <c:v>41247</c:v>
                </c:pt>
                <c:pt idx="1828">
                  <c:v>41248</c:v>
                </c:pt>
                <c:pt idx="1829">
                  <c:v>41249</c:v>
                </c:pt>
                <c:pt idx="1830">
                  <c:v>41250</c:v>
                </c:pt>
                <c:pt idx="1831">
                  <c:v>41253</c:v>
                </c:pt>
                <c:pt idx="1832">
                  <c:v>41254</c:v>
                </c:pt>
                <c:pt idx="1833">
                  <c:v>41255</c:v>
                </c:pt>
                <c:pt idx="1834">
                  <c:v>41256</c:v>
                </c:pt>
                <c:pt idx="1835">
                  <c:v>41257</c:v>
                </c:pt>
                <c:pt idx="1836">
                  <c:v>41260</c:v>
                </c:pt>
                <c:pt idx="1837">
                  <c:v>41261</c:v>
                </c:pt>
                <c:pt idx="1838">
                  <c:v>41262</c:v>
                </c:pt>
                <c:pt idx="1839">
                  <c:v>41263</c:v>
                </c:pt>
                <c:pt idx="1840">
                  <c:v>41264</c:v>
                </c:pt>
                <c:pt idx="1841">
                  <c:v>41267</c:v>
                </c:pt>
                <c:pt idx="1842">
                  <c:v>41268</c:v>
                </c:pt>
                <c:pt idx="1843">
                  <c:v>41269</c:v>
                </c:pt>
                <c:pt idx="1844">
                  <c:v>41270</c:v>
                </c:pt>
                <c:pt idx="1845">
                  <c:v>41271</c:v>
                </c:pt>
                <c:pt idx="1846">
                  <c:v>41274</c:v>
                </c:pt>
                <c:pt idx="1847">
                  <c:v>41278</c:v>
                </c:pt>
                <c:pt idx="1848">
                  <c:v>41279</c:v>
                </c:pt>
                <c:pt idx="1849">
                  <c:v>41280</c:v>
                </c:pt>
                <c:pt idx="1850">
                  <c:v>41281</c:v>
                </c:pt>
                <c:pt idx="1851">
                  <c:v>41282</c:v>
                </c:pt>
                <c:pt idx="1852">
                  <c:v>41283</c:v>
                </c:pt>
                <c:pt idx="1853">
                  <c:v>41284</c:v>
                </c:pt>
                <c:pt idx="1854">
                  <c:v>41285</c:v>
                </c:pt>
                <c:pt idx="1855">
                  <c:v>41288</c:v>
                </c:pt>
                <c:pt idx="1856">
                  <c:v>41289</c:v>
                </c:pt>
                <c:pt idx="1857">
                  <c:v>41290</c:v>
                </c:pt>
                <c:pt idx="1858">
                  <c:v>41291</c:v>
                </c:pt>
                <c:pt idx="1859">
                  <c:v>41292</c:v>
                </c:pt>
                <c:pt idx="1860">
                  <c:v>41295</c:v>
                </c:pt>
                <c:pt idx="1861">
                  <c:v>41296</c:v>
                </c:pt>
                <c:pt idx="1862">
                  <c:v>41297</c:v>
                </c:pt>
                <c:pt idx="1863">
                  <c:v>41298</c:v>
                </c:pt>
                <c:pt idx="1864">
                  <c:v>41299</c:v>
                </c:pt>
                <c:pt idx="1865">
                  <c:v>41302</c:v>
                </c:pt>
                <c:pt idx="1866">
                  <c:v>41303</c:v>
                </c:pt>
                <c:pt idx="1867">
                  <c:v>41304</c:v>
                </c:pt>
                <c:pt idx="1868">
                  <c:v>41305</c:v>
                </c:pt>
                <c:pt idx="1869">
                  <c:v>41306</c:v>
                </c:pt>
                <c:pt idx="1870">
                  <c:v>41309</c:v>
                </c:pt>
                <c:pt idx="1871">
                  <c:v>41310</c:v>
                </c:pt>
                <c:pt idx="1872">
                  <c:v>41311</c:v>
                </c:pt>
                <c:pt idx="1873">
                  <c:v>41312</c:v>
                </c:pt>
                <c:pt idx="1874">
                  <c:v>41313</c:v>
                </c:pt>
                <c:pt idx="1875">
                  <c:v>41321</c:v>
                </c:pt>
                <c:pt idx="1876">
                  <c:v>41322</c:v>
                </c:pt>
                <c:pt idx="1877">
                  <c:v>41323</c:v>
                </c:pt>
                <c:pt idx="1878">
                  <c:v>41324</c:v>
                </c:pt>
                <c:pt idx="1879">
                  <c:v>41325</c:v>
                </c:pt>
                <c:pt idx="1880">
                  <c:v>41326</c:v>
                </c:pt>
                <c:pt idx="1881">
                  <c:v>41327</c:v>
                </c:pt>
                <c:pt idx="1882">
                  <c:v>41330</c:v>
                </c:pt>
                <c:pt idx="1883">
                  <c:v>41331</c:v>
                </c:pt>
                <c:pt idx="1884">
                  <c:v>41332</c:v>
                </c:pt>
                <c:pt idx="1885">
                  <c:v>41333</c:v>
                </c:pt>
                <c:pt idx="1886">
                  <c:v>41334</c:v>
                </c:pt>
                <c:pt idx="1887">
                  <c:v>41337</c:v>
                </c:pt>
                <c:pt idx="1888">
                  <c:v>41338</c:v>
                </c:pt>
                <c:pt idx="1889">
                  <c:v>41339</c:v>
                </c:pt>
                <c:pt idx="1890">
                  <c:v>41340</c:v>
                </c:pt>
                <c:pt idx="1891">
                  <c:v>41341</c:v>
                </c:pt>
                <c:pt idx="1892">
                  <c:v>41344</c:v>
                </c:pt>
                <c:pt idx="1893">
                  <c:v>41345</c:v>
                </c:pt>
                <c:pt idx="1894">
                  <c:v>41346</c:v>
                </c:pt>
                <c:pt idx="1895">
                  <c:v>41347</c:v>
                </c:pt>
                <c:pt idx="1896">
                  <c:v>41348</c:v>
                </c:pt>
                <c:pt idx="1897">
                  <c:v>41351</c:v>
                </c:pt>
                <c:pt idx="1898">
                  <c:v>41352</c:v>
                </c:pt>
                <c:pt idx="1899">
                  <c:v>41353</c:v>
                </c:pt>
                <c:pt idx="1900">
                  <c:v>41354</c:v>
                </c:pt>
                <c:pt idx="1901">
                  <c:v>41355</c:v>
                </c:pt>
                <c:pt idx="1902">
                  <c:v>41358</c:v>
                </c:pt>
                <c:pt idx="1903">
                  <c:v>41359</c:v>
                </c:pt>
                <c:pt idx="1904">
                  <c:v>41360</c:v>
                </c:pt>
                <c:pt idx="1905">
                  <c:v>41361</c:v>
                </c:pt>
                <c:pt idx="1906">
                  <c:v>41362</c:v>
                </c:pt>
                <c:pt idx="1907">
                  <c:v>41365</c:v>
                </c:pt>
                <c:pt idx="1908">
                  <c:v>41366</c:v>
                </c:pt>
                <c:pt idx="1909">
                  <c:v>41367</c:v>
                </c:pt>
                <c:pt idx="1910">
                  <c:v>41371</c:v>
                </c:pt>
                <c:pt idx="1911">
                  <c:v>41372</c:v>
                </c:pt>
                <c:pt idx="1912">
                  <c:v>41373</c:v>
                </c:pt>
                <c:pt idx="1913">
                  <c:v>41374</c:v>
                </c:pt>
                <c:pt idx="1914">
                  <c:v>41375</c:v>
                </c:pt>
                <c:pt idx="1915">
                  <c:v>41376</c:v>
                </c:pt>
                <c:pt idx="1916">
                  <c:v>41379</c:v>
                </c:pt>
                <c:pt idx="1917">
                  <c:v>41380</c:v>
                </c:pt>
                <c:pt idx="1918">
                  <c:v>41381</c:v>
                </c:pt>
                <c:pt idx="1919">
                  <c:v>41382</c:v>
                </c:pt>
                <c:pt idx="1920">
                  <c:v>41383</c:v>
                </c:pt>
                <c:pt idx="1921">
                  <c:v>41386</c:v>
                </c:pt>
                <c:pt idx="1922">
                  <c:v>41387</c:v>
                </c:pt>
                <c:pt idx="1923">
                  <c:v>41388</c:v>
                </c:pt>
                <c:pt idx="1924">
                  <c:v>41389</c:v>
                </c:pt>
                <c:pt idx="1925">
                  <c:v>41390</c:v>
                </c:pt>
                <c:pt idx="1926">
                  <c:v>41391</c:v>
                </c:pt>
                <c:pt idx="1927">
                  <c:v>41392</c:v>
                </c:pt>
                <c:pt idx="1928">
                  <c:v>41396</c:v>
                </c:pt>
                <c:pt idx="1929">
                  <c:v>41397</c:v>
                </c:pt>
                <c:pt idx="1930">
                  <c:v>41400</c:v>
                </c:pt>
                <c:pt idx="1931">
                  <c:v>41401</c:v>
                </c:pt>
                <c:pt idx="1932">
                  <c:v>41402</c:v>
                </c:pt>
                <c:pt idx="1933">
                  <c:v>41403</c:v>
                </c:pt>
                <c:pt idx="1934">
                  <c:v>41404</c:v>
                </c:pt>
                <c:pt idx="1935">
                  <c:v>41407</c:v>
                </c:pt>
                <c:pt idx="1936">
                  <c:v>41408</c:v>
                </c:pt>
                <c:pt idx="1937">
                  <c:v>41409</c:v>
                </c:pt>
                <c:pt idx="1938">
                  <c:v>41410</c:v>
                </c:pt>
                <c:pt idx="1939">
                  <c:v>41411</c:v>
                </c:pt>
                <c:pt idx="1940">
                  <c:v>41414</c:v>
                </c:pt>
                <c:pt idx="1941">
                  <c:v>41415</c:v>
                </c:pt>
                <c:pt idx="1942">
                  <c:v>41416</c:v>
                </c:pt>
                <c:pt idx="1943">
                  <c:v>41417</c:v>
                </c:pt>
                <c:pt idx="1944">
                  <c:v>41418</c:v>
                </c:pt>
                <c:pt idx="1945">
                  <c:v>41421</c:v>
                </c:pt>
                <c:pt idx="1946">
                  <c:v>41422</c:v>
                </c:pt>
                <c:pt idx="1947">
                  <c:v>41423</c:v>
                </c:pt>
                <c:pt idx="1948">
                  <c:v>41424</c:v>
                </c:pt>
                <c:pt idx="1949">
                  <c:v>41425</c:v>
                </c:pt>
                <c:pt idx="1950">
                  <c:v>41428</c:v>
                </c:pt>
                <c:pt idx="1951">
                  <c:v>41429</c:v>
                </c:pt>
                <c:pt idx="1952">
                  <c:v>41430</c:v>
                </c:pt>
                <c:pt idx="1953">
                  <c:v>41431</c:v>
                </c:pt>
                <c:pt idx="1954">
                  <c:v>41432</c:v>
                </c:pt>
                <c:pt idx="1955">
                  <c:v>41433</c:v>
                </c:pt>
                <c:pt idx="1956">
                  <c:v>41434</c:v>
                </c:pt>
                <c:pt idx="1957">
                  <c:v>41438</c:v>
                </c:pt>
                <c:pt idx="1958">
                  <c:v>41439</c:v>
                </c:pt>
                <c:pt idx="1959">
                  <c:v>41442</c:v>
                </c:pt>
                <c:pt idx="1960">
                  <c:v>41443</c:v>
                </c:pt>
                <c:pt idx="1961">
                  <c:v>41444</c:v>
                </c:pt>
                <c:pt idx="1962">
                  <c:v>41445</c:v>
                </c:pt>
                <c:pt idx="1963">
                  <c:v>41446</c:v>
                </c:pt>
                <c:pt idx="1964">
                  <c:v>41449</c:v>
                </c:pt>
                <c:pt idx="1965">
                  <c:v>41450</c:v>
                </c:pt>
                <c:pt idx="1966">
                  <c:v>41451</c:v>
                </c:pt>
                <c:pt idx="1967">
                  <c:v>41452</c:v>
                </c:pt>
                <c:pt idx="1968">
                  <c:v>41453</c:v>
                </c:pt>
                <c:pt idx="1969">
                  <c:v>41456</c:v>
                </c:pt>
                <c:pt idx="1970">
                  <c:v>41457</c:v>
                </c:pt>
                <c:pt idx="1971">
                  <c:v>41458</c:v>
                </c:pt>
                <c:pt idx="1972">
                  <c:v>41459</c:v>
                </c:pt>
                <c:pt idx="1973">
                  <c:v>41460</c:v>
                </c:pt>
                <c:pt idx="1974">
                  <c:v>41463</c:v>
                </c:pt>
                <c:pt idx="1975">
                  <c:v>41464</c:v>
                </c:pt>
                <c:pt idx="1976">
                  <c:v>41465</c:v>
                </c:pt>
                <c:pt idx="1977">
                  <c:v>41466</c:v>
                </c:pt>
                <c:pt idx="1978">
                  <c:v>41467</c:v>
                </c:pt>
                <c:pt idx="1979">
                  <c:v>41470</c:v>
                </c:pt>
                <c:pt idx="1980">
                  <c:v>41471</c:v>
                </c:pt>
                <c:pt idx="1981">
                  <c:v>41472</c:v>
                </c:pt>
                <c:pt idx="1982">
                  <c:v>41473</c:v>
                </c:pt>
                <c:pt idx="1983">
                  <c:v>41474</c:v>
                </c:pt>
                <c:pt idx="1984">
                  <c:v>41477</c:v>
                </c:pt>
                <c:pt idx="1985">
                  <c:v>41478</c:v>
                </c:pt>
                <c:pt idx="1986">
                  <c:v>41479</c:v>
                </c:pt>
                <c:pt idx="1987">
                  <c:v>41480</c:v>
                </c:pt>
                <c:pt idx="1988">
                  <c:v>41481</c:v>
                </c:pt>
                <c:pt idx="1989">
                  <c:v>41484</c:v>
                </c:pt>
                <c:pt idx="1990">
                  <c:v>41485</c:v>
                </c:pt>
                <c:pt idx="1991">
                  <c:v>41486</c:v>
                </c:pt>
                <c:pt idx="1992">
                  <c:v>41487</c:v>
                </c:pt>
                <c:pt idx="1993">
                  <c:v>41488</c:v>
                </c:pt>
                <c:pt idx="1994">
                  <c:v>41491</c:v>
                </c:pt>
                <c:pt idx="1995">
                  <c:v>41492</c:v>
                </c:pt>
                <c:pt idx="1996">
                  <c:v>41493</c:v>
                </c:pt>
                <c:pt idx="1997">
                  <c:v>41494</c:v>
                </c:pt>
                <c:pt idx="1998">
                  <c:v>41495</c:v>
                </c:pt>
                <c:pt idx="1999">
                  <c:v>41498</c:v>
                </c:pt>
                <c:pt idx="2000">
                  <c:v>41499</c:v>
                </c:pt>
                <c:pt idx="2001">
                  <c:v>41500</c:v>
                </c:pt>
                <c:pt idx="2002">
                  <c:v>41501</c:v>
                </c:pt>
                <c:pt idx="2003">
                  <c:v>41502</c:v>
                </c:pt>
                <c:pt idx="2004">
                  <c:v>41505</c:v>
                </c:pt>
                <c:pt idx="2005">
                  <c:v>41506</c:v>
                </c:pt>
                <c:pt idx="2006">
                  <c:v>41507</c:v>
                </c:pt>
                <c:pt idx="2007">
                  <c:v>41508</c:v>
                </c:pt>
                <c:pt idx="2008">
                  <c:v>41509</c:v>
                </c:pt>
                <c:pt idx="2009">
                  <c:v>41512</c:v>
                </c:pt>
                <c:pt idx="2010">
                  <c:v>41513</c:v>
                </c:pt>
                <c:pt idx="2011">
                  <c:v>41514</c:v>
                </c:pt>
                <c:pt idx="2012">
                  <c:v>41515</c:v>
                </c:pt>
                <c:pt idx="2013">
                  <c:v>41516</c:v>
                </c:pt>
                <c:pt idx="2014">
                  <c:v>41519</c:v>
                </c:pt>
                <c:pt idx="2015">
                  <c:v>41520</c:v>
                </c:pt>
                <c:pt idx="2016">
                  <c:v>41521</c:v>
                </c:pt>
                <c:pt idx="2017">
                  <c:v>41522</c:v>
                </c:pt>
                <c:pt idx="2018">
                  <c:v>41523</c:v>
                </c:pt>
                <c:pt idx="2019">
                  <c:v>41526</c:v>
                </c:pt>
                <c:pt idx="2020">
                  <c:v>41527</c:v>
                </c:pt>
                <c:pt idx="2021">
                  <c:v>41528</c:v>
                </c:pt>
                <c:pt idx="2022">
                  <c:v>41529</c:v>
                </c:pt>
                <c:pt idx="2023">
                  <c:v>41530</c:v>
                </c:pt>
                <c:pt idx="2024">
                  <c:v>41533</c:v>
                </c:pt>
                <c:pt idx="2025">
                  <c:v>41534</c:v>
                </c:pt>
                <c:pt idx="2026">
                  <c:v>41535</c:v>
                </c:pt>
                <c:pt idx="2027">
                  <c:v>41539</c:v>
                </c:pt>
                <c:pt idx="2028">
                  <c:v>41540</c:v>
                </c:pt>
                <c:pt idx="2029">
                  <c:v>41541</c:v>
                </c:pt>
                <c:pt idx="2030">
                  <c:v>41542</c:v>
                </c:pt>
                <c:pt idx="2031">
                  <c:v>41543</c:v>
                </c:pt>
                <c:pt idx="2032">
                  <c:v>41544</c:v>
                </c:pt>
                <c:pt idx="2033">
                  <c:v>41546</c:v>
                </c:pt>
                <c:pt idx="2034">
                  <c:v>41547</c:v>
                </c:pt>
                <c:pt idx="2035">
                  <c:v>41555</c:v>
                </c:pt>
                <c:pt idx="2036">
                  <c:v>41556</c:v>
                </c:pt>
                <c:pt idx="2037">
                  <c:v>41557</c:v>
                </c:pt>
                <c:pt idx="2038">
                  <c:v>41558</c:v>
                </c:pt>
                <c:pt idx="2039">
                  <c:v>41559</c:v>
                </c:pt>
                <c:pt idx="2040">
                  <c:v>41561</c:v>
                </c:pt>
                <c:pt idx="2041">
                  <c:v>41562</c:v>
                </c:pt>
                <c:pt idx="2042">
                  <c:v>41563</c:v>
                </c:pt>
                <c:pt idx="2043">
                  <c:v>41564</c:v>
                </c:pt>
                <c:pt idx="2044">
                  <c:v>41565</c:v>
                </c:pt>
                <c:pt idx="2045">
                  <c:v>41568</c:v>
                </c:pt>
                <c:pt idx="2046">
                  <c:v>41569</c:v>
                </c:pt>
                <c:pt idx="2047">
                  <c:v>41570</c:v>
                </c:pt>
                <c:pt idx="2048">
                  <c:v>41571</c:v>
                </c:pt>
                <c:pt idx="2049">
                  <c:v>41572</c:v>
                </c:pt>
                <c:pt idx="2050">
                  <c:v>41575</c:v>
                </c:pt>
                <c:pt idx="2051">
                  <c:v>41576</c:v>
                </c:pt>
                <c:pt idx="2052">
                  <c:v>41577</c:v>
                </c:pt>
                <c:pt idx="2053">
                  <c:v>41578</c:v>
                </c:pt>
                <c:pt idx="2054">
                  <c:v>41579</c:v>
                </c:pt>
                <c:pt idx="2055">
                  <c:v>41582</c:v>
                </c:pt>
                <c:pt idx="2056">
                  <c:v>41583</c:v>
                </c:pt>
                <c:pt idx="2057">
                  <c:v>41584</c:v>
                </c:pt>
                <c:pt idx="2058">
                  <c:v>41585</c:v>
                </c:pt>
                <c:pt idx="2059">
                  <c:v>41586</c:v>
                </c:pt>
                <c:pt idx="2060">
                  <c:v>41589</c:v>
                </c:pt>
                <c:pt idx="2061">
                  <c:v>41590</c:v>
                </c:pt>
                <c:pt idx="2062">
                  <c:v>41591</c:v>
                </c:pt>
                <c:pt idx="2063">
                  <c:v>41592</c:v>
                </c:pt>
                <c:pt idx="2064">
                  <c:v>41593</c:v>
                </c:pt>
                <c:pt idx="2065">
                  <c:v>41596</c:v>
                </c:pt>
                <c:pt idx="2066">
                  <c:v>41597</c:v>
                </c:pt>
                <c:pt idx="2067">
                  <c:v>41598</c:v>
                </c:pt>
                <c:pt idx="2068">
                  <c:v>41599</c:v>
                </c:pt>
                <c:pt idx="2069">
                  <c:v>41600</c:v>
                </c:pt>
                <c:pt idx="2070">
                  <c:v>41603</c:v>
                </c:pt>
                <c:pt idx="2071">
                  <c:v>41604</c:v>
                </c:pt>
                <c:pt idx="2072">
                  <c:v>41605</c:v>
                </c:pt>
                <c:pt idx="2073">
                  <c:v>41606</c:v>
                </c:pt>
                <c:pt idx="2074">
                  <c:v>41607</c:v>
                </c:pt>
                <c:pt idx="2075">
                  <c:v>41610</c:v>
                </c:pt>
                <c:pt idx="2076">
                  <c:v>41611</c:v>
                </c:pt>
                <c:pt idx="2077">
                  <c:v>41612</c:v>
                </c:pt>
                <c:pt idx="2078">
                  <c:v>41613</c:v>
                </c:pt>
                <c:pt idx="2079">
                  <c:v>41614</c:v>
                </c:pt>
                <c:pt idx="2080">
                  <c:v>41617</c:v>
                </c:pt>
                <c:pt idx="2081">
                  <c:v>41618</c:v>
                </c:pt>
                <c:pt idx="2082">
                  <c:v>41619</c:v>
                </c:pt>
                <c:pt idx="2083">
                  <c:v>41620</c:v>
                </c:pt>
                <c:pt idx="2084">
                  <c:v>41621</c:v>
                </c:pt>
                <c:pt idx="2085">
                  <c:v>41624</c:v>
                </c:pt>
                <c:pt idx="2086">
                  <c:v>41625</c:v>
                </c:pt>
                <c:pt idx="2087">
                  <c:v>41626</c:v>
                </c:pt>
                <c:pt idx="2088">
                  <c:v>41627</c:v>
                </c:pt>
                <c:pt idx="2089">
                  <c:v>41628</c:v>
                </c:pt>
                <c:pt idx="2090">
                  <c:v>41631</c:v>
                </c:pt>
                <c:pt idx="2091">
                  <c:v>41632</c:v>
                </c:pt>
                <c:pt idx="2092">
                  <c:v>41633</c:v>
                </c:pt>
                <c:pt idx="2093">
                  <c:v>41634</c:v>
                </c:pt>
                <c:pt idx="2094">
                  <c:v>41635</c:v>
                </c:pt>
                <c:pt idx="2095">
                  <c:v>41638</c:v>
                </c:pt>
                <c:pt idx="2096">
                  <c:v>41639</c:v>
                </c:pt>
                <c:pt idx="2097">
                  <c:v>41641</c:v>
                </c:pt>
                <c:pt idx="2098">
                  <c:v>41642</c:v>
                </c:pt>
                <c:pt idx="2099">
                  <c:v>41645</c:v>
                </c:pt>
                <c:pt idx="2100">
                  <c:v>41646</c:v>
                </c:pt>
                <c:pt idx="2101">
                  <c:v>41647</c:v>
                </c:pt>
                <c:pt idx="2102">
                  <c:v>41648</c:v>
                </c:pt>
                <c:pt idx="2103">
                  <c:v>41649</c:v>
                </c:pt>
                <c:pt idx="2104">
                  <c:v>41652</c:v>
                </c:pt>
                <c:pt idx="2105">
                  <c:v>41653</c:v>
                </c:pt>
                <c:pt idx="2106">
                  <c:v>41654</c:v>
                </c:pt>
                <c:pt idx="2107">
                  <c:v>41655</c:v>
                </c:pt>
                <c:pt idx="2108">
                  <c:v>41656</c:v>
                </c:pt>
                <c:pt idx="2109">
                  <c:v>41659</c:v>
                </c:pt>
                <c:pt idx="2110">
                  <c:v>41660</c:v>
                </c:pt>
                <c:pt idx="2111">
                  <c:v>41661</c:v>
                </c:pt>
                <c:pt idx="2112">
                  <c:v>41662</c:v>
                </c:pt>
                <c:pt idx="2113">
                  <c:v>41663</c:v>
                </c:pt>
                <c:pt idx="2114">
                  <c:v>41665</c:v>
                </c:pt>
                <c:pt idx="2115">
                  <c:v>41666</c:v>
                </c:pt>
                <c:pt idx="2116">
                  <c:v>41667</c:v>
                </c:pt>
                <c:pt idx="2117">
                  <c:v>41668</c:v>
                </c:pt>
                <c:pt idx="2118">
                  <c:v>41669</c:v>
                </c:pt>
                <c:pt idx="2119">
                  <c:v>41677</c:v>
                </c:pt>
                <c:pt idx="2120">
                  <c:v>41678</c:v>
                </c:pt>
                <c:pt idx="2121">
                  <c:v>41680</c:v>
                </c:pt>
                <c:pt idx="2122">
                  <c:v>41681</c:v>
                </c:pt>
                <c:pt idx="2123">
                  <c:v>41682</c:v>
                </c:pt>
                <c:pt idx="2124">
                  <c:v>41683</c:v>
                </c:pt>
                <c:pt idx="2125">
                  <c:v>41684</c:v>
                </c:pt>
                <c:pt idx="2126">
                  <c:v>41687</c:v>
                </c:pt>
                <c:pt idx="2127">
                  <c:v>41688</c:v>
                </c:pt>
                <c:pt idx="2128">
                  <c:v>41689</c:v>
                </c:pt>
                <c:pt idx="2129">
                  <c:v>41690</c:v>
                </c:pt>
                <c:pt idx="2130">
                  <c:v>41691</c:v>
                </c:pt>
                <c:pt idx="2131">
                  <c:v>41694</c:v>
                </c:pt>
                <c:pt idx="2132">
                  <c:v>41695</c:v>
                </c:pt>
                <c:pt idx="2133">
                  <c:v>41696</c:v>
                </c:pt>
                <c:pt idx="2134">
                  <c:v>41697</c:v>
                </c:pt>
                <c:pt idx="2135">
                  <c:v>41698</c:v>
                </c:pt>
                <c:pt idx="2136">
                  <c:v>41701</c:v>
                </c:pt>
                <c:pt idx="2137">
                  <c:v>41702</c:v>
                </c:pt>
                <c:pt idx="2138">
                  <c:v>41703</c:v>
                </c:pt>
                <c:pt idx="2139">
                  <c:v>41704</c:v>
                </c:pt>
                <c:pt idx="2140">
                  <c:v>41705</c:v>
                </c:pt>
                <c:pt idx="2141">
                  <c:v>41708</c:v>
                </c:pt>
                <c:pt idx="2142">
                  <c:v>41709</c:v>
                </c:pt>
                <c:pt idx="2143">
                  <c:v>41710</c:v>
                </c:pt>
                <c:pt idx="2144">
                  <c:v>41711</c:v>
                </c:pt>
                <c:pt idx="2145">
                  <c:v>41712</c:v>
                </c:pt>
                <c:pt idx="2146">
                  <c:v>41715</c:v>
                </c:pt>
                <c:pt idx="2147">
                  <c:v>41716</c:v>
                </c:pt>
                <c:pt idx="2148">
                  <c:v>41717</c:v>
                </c:pt>
                <c:pt idx="2149">
                  <c:v>41718</c:v>
                </c:pt>
                <c:pt idx="2150">
                  <c:v>41719</c:v>
                </c:pt>
                <c:pt idx="2151">
                  <c:v>41722</c:v>
                </c:pt>
                <c:pt idx="2152">
                  <c:v>41723</c:v>
                </c:pt>
                <c:pt idx="2153">
                  <c:v>41724</c:v>
                </c:pt>
                <c:pt idx="2154">
                  <c:v>41725</c:v>
                </c:pt>
                <c:pt idx="2155">
                  <c:v>41726</c:v>
                </c:pt>
                <c:pt idx="2156">
                  <c:v>41729</c:v>
                </c:pt>
                <c:pt idx="2157">
                  <c:v>41730</c:v>
                </c:pt>
                <c:pt idx="2158">
                  <c:v>41731</c:v>
                </c:pt>
                <c:pt idx="2159">
                  <c:v>41732</c:v>
                </c:pt>
                <c:pt idx="2160">
                  <c:v>41733</c:v>
                </c:pt>
                <c:pt idx="2161">
                  <c:v>41737</c:v>
                </c:pt>
                <c:pt idx="2162">
                  <c:v>41738</c:v>
                </c:pt>
                <c:pt idx="2163">
                  <c:v>41739</c:v>
                </c:pt>
                <c:pt idx="2164">
                  <c:v>41740</c:v>
                </c:pt>
                <c:pt idx="2165">
                  <c:v>41743</c:v>
                </c:pt>
                <c:pt idx="2166">
                  <c:v>41744</c:v>
                </c:pt>
                <c:pt idx="2167">
                  <c:v>41745</c:v>
                </c:pt>
                <c:pt idx="2168">
                  <c:v>41746</c:v>
                </c:pt>
                <c:pt idx="2169">
                  <c:v>41747</c:v>
                </c:pt>
                <c:pt idx="2170">
                  <c:v>41750</c:v>
                </c:pt>
                <c:pt idx="2171">
                  <c:v>41751</c:v>
                </c:pt>
                <c:pt idx="2172">
                  <c:v>41752</c:v>
                </c:pt>
                <c:pt idx="2173">
                  <c:v>41753</c:v>
                </c:pt>
                <c:pt idx="2174">
                  <c:v>41754</c:v>
                </c:pt>
                <c:pt idx="2175">
                  <c:v>41757</c:v>
                </c:pt>
                <c:pt idx="2176">
                  <c:v>41758</c:v>
                </c:pt>
                <c:pt idx="2177">
                  <c:v>41759</c:v>
                </c:pt>
                <c:pt idx="2178">
                  <c:v>41763</c:v>
                </c:pt>
                <c:pt idx="2179">
                  <c:v>41764</c:v>
                </c:pt>
                <c:pt idx="2180">
                  <c:v>41765</c:v>
                </c:pt>
                <c:pt idx="2181">
                  <c:v>41766</c:v>
                </c:pt>
                <c:pt idx="2182">
                  <c:v>41767</c:v>
                </c:pt>
                <c:pt idx="2183">
                  <c:v>41768</c:v>
                </c:pt>
                <c:pt idx="2184">
                  <c:v>41771</c:v>
                </c:pt>
                <c:pt idx="2185">
                  <c:v>41772</c:v>
                </c:pt>
                <c:pt idx="2186">
                  <c:v>41773</c:v>
                </c:pt>
                <c:pt idx="2187">
                  <c:v>41774</c:v>
                </c:pt>
                <c:pt idx="2188">
                  <c:v>41775</c:v>
                </c:pt>
                <c:pt idx="2189">
                  <c:v>41778</c:v>
                </c:pt>
                <c:pt idx="2190">
                  <c:v>41779</c:v>
                </c:pt>
                <c:pt idx="2191">
                  <c:v>41780</c:v>
                </c:pt>
                <c:pt idx="2192">
                  <c:v>41781</c:v>
                </c:pt>
                <c:pt idx="2193">
                  <c:v>41782</c:v>
                </c:pt>
                <c:pt idx="2194">
                  <c:v>41785</c:v>
                </c:pt>
                <c:pt idx="2195">
                  <c:v>41786</c:v>
                </c:pt>
                <c:pt idx="2196">
                  <c:v>41787</c:v>
                </c:pt>
                <c:pt idx="2197">
                  <c:v>41788</c:v>
                </c:pt>
                <c:pt idx="2198">
                  <c:v>41789</c:v>
                </c:pt>
                <c:pt idx="2199">
                  <c:v>41793</c:v>
                </c:pt>
                <c:pt idx="2200">
                  <c:v>41794</c:v>
                </c:pt>
                <c:pt idx="2201">
                  <c:v>41795</c:v>
                </c:pt>
                <c:pt idx="2202">
                  <c:v>41796</c:v>
                </c:pt>
                <c:pt idx="2203">
                  <c:v>41799</c:v>
                </c:pt>
                <c:pt idx="2204">
                  <c:v>41800</c:v>
                </c:pt>
                <c:pt idx="2205">
                  <c:v>41801</c:v>
                </c:pt>
                <c:pt idx="2206">
                  <c:v>41802</c:v>
                </c:pt>
                <c:pt idx="2207">
                  <c:v>41803</c:v>
                </c:pt>
                <c:pt idx="2208">
                  <c:v>41806</c:v>
                </c:pt>
                <c:pt idx="2209">
                  <c:v>41807</c:v>
                </c:pt>
                <c:pt idx="2210">
                  <c:v>41808</c:v>
                </c:pt>
                <c:pt idx="2211">
                  <c:v>41809</c:v>
                </c:pt>
                <c:pt idx="2212">
                  <c:v>41810</c:v>
                </c:pt>
                <c:pt idx="2213">
                  <c:v>41813</c:v>
                </c:pt>
                <c:pt idx="2214">
                  <c:v>41814</c:v>
                </c:pt>
                <c:pt idx="2215">
                  <c:v>41815</c:v>
                </c:pt>
                <c:pt idx="2216">
                  <c:v>41816</c:v>
                </c:pt>
                <c:pt idx="2217">
                  <c:v>41817</c:v>
                </c:pt>
                <c:pt idx="2218">
                  <c:v>41820</c:v>
                </c:pt>
                <c:pt idx="2219">
                  <c:v>41821</c:v>
                </c:pt>
                <c:pt idx="2220">
                  <c:v>41822</c:v>
                </c:pt>
                <c:pt idx="2221">
                  <c:v>41823</c:v>
                </c:pt>
                <c:pt idx="2222">
                  <c:v>41824</c:v>
                </c:pt>
                <c:pt idx="2223">
                  <c:v>41827</c:v>
                </c:pt>
                <c:pt idx="2224">
                  <c:v>41828</c:v>
                </c:pt>
                <c:pt idx="2225">
                  <c:v>41829</c:v>
                </c:pt>
                <c:pt idx="2226">
                  <c:v>41830</c:v>
                </c:pt>
                <c:pt idx="2227">
                  <c:v>41831</c:v>
                </c:pt>
                <c:pt idx="2228">
                  <c:v>41834</c:v>
                </c:pt>
                <c:pt idx="2229">
                  <c:v>41835</c:v>
                </c:pt>
                <c:pt idx="2230">
                  <c:v>41836</c:v>
                </c:pt>
                <c:pt idx="2231">
                  <c:v>41837</c:v>
                </c:pt>
                <c:pt idx="2232">
                  <c:v>41838</c:v>
                </c:pt>
                <c:pt idx="2233">
                  <c:v>41841</c:v>
                </c:pt>
                <c:pt idx="2234">
                  <c:v>41842</c:v>
                </c:pt>
                <c:pt idx="2235">
                  <c:v>41843</c:v>
                </c:pt>
                <c:pt idx="2236">
                  <c:v>41844</c:v>
                </c:pt>
                <c:pt idx="2237">
                  <c:v>41845</c:v>
                </c:pt>
                <c:pt idx="2238">
                  <c:v>41848</c:v>
                </c:pt>
                <c:pt idx="2239">
                  <c:v>41849</c:v>
                </c:pt>
                <c:pt idx="2240">
                  <c:v>41850</c:v>
                </c:pt>
                <c:pt idx="2241">
                  <c:v>41851</c:v>
                </c:pt>
                <c:pt idx="2242">
                  <c:v>41852</c:v>
                </c:pt>
                <c:pt idx="2243">
                  <c:v>41855</c:v>
                </c:pt>
                <c:pt idx="2244">
                  <c:v>41856</c:v>
                </c:pt>
                <c:pt idx="2245">
                  <c:v>41857</c:v>
                </c:pt>
                <c:pt idx="2246">
                  <c:v>41858</c:v>
                </c:pt>
                <c:pt idx="2247">
                  <c:v>41859</c:v>
                </c:pt>
                <c:pt idx="2248">
                  <c:v>41862</c:v>
                </c:pt>
                <c:pt idx="2249">
                  <c:v>41863</c:v>
                </c:pt>
                <c:pt idx="2250">
                  <c:v>41864</c:v>
                </c:pt>
                <c:pt idx="2251">
                  <c:v>41865</c:v>
                </c:pt>
                <c:pt idx="2252">
                  <c:v>41866</c:v>
                </c:pt>
                <c:pt idx="2253">
                  <c:v>41869</c:v>
                </c:pt>
                <c:pt idx="2254">
                  <c:v>41870</c:v>
                </c:pt>
                <c:pt idx="2255">
                  <c:v>41871</c:v>
                </c:pt>
                <c:pt idx="2256">
                  <c:v>41872</c:v>
                </c:pt>
                <c:pt idx="2257">
                  <c:v>41873</c:v>
                </c:pt>
                <c:pt idx="2258">
                  <c:v>41876</c:v>
                </c:pt>
                <c:pt idx="2259">
                  <c:v>41877</c:v>
                </c:pt>
                <c:pt idx="2260">
                  <c:v>41878</c:v>
                </c:pt>
                <c:pt idx="2261">
                  <c:v>41879</c:v>
                </c:pt>
                <c:pt idx="2262">
                  <c:v>41880</c:v>
                </c:pt>
                <c:pt idx="2263">
                  <c:v>41883</c:v>
                </c:pt>
                <c:pt idx="2264">
                  <c:v>41884</c:v>
                </c:pt>
                <c:pt idx="2265">
                  <c:v>41885</c:v>
                </c:pt>
                <c:pt idx="2266">
                  <c:v>41886</c:v>
                </c:pt>
                <c:pt idx="2267">
                  <c:v>41887</c:v>
                </c:pt>
                <c:pt idx="2268">
                  <c:v>41891</c:v>
                </c:pt>
                <c:pt idx="2269">
                  <c:v>41892</c:v>
                </c:pt>
                <c:pt idx="2270">
                  <c:v>41893</c:v>
                </c:pt>
                <c:pt idx="2271">
                  <c:v>41894</c:v>
                </c:pt>
                <c:pt idx="2272">
                  <c:v>41897</c:v>
                </c:pt>
                <c:pt idx="2273">
                  <c:v>41898</c:v>
                </c:pt>
                <c:pt idx="2274">
                  <c:v>41899</c:v>
                </c:pt>
                <c:pt idx="2275">
                  <c:v>41900</c:v>
                </c:pt>
                <c:pt idx="2276">
                  <c:v>41901</c:v>
                </c:pt>
                <c:pt idx="2277">
                  <c:v>41904</c:v>
                </c:pt>
                <c:pt idx="2278">
                  <c:v>41905</c:v>
                </c:pt>
                <c:pt idx="2279">
                  <c:v>41906</c:v>
                </c:pt>
                <c:pt idx="2280">
                  <c:v>41907</c:v>
                </c:pt>
                <c:pt idx="2281">
                  <c:v>41908</c:v>
                </c:pt>
                <c:pt idx="2282">
                  <c:v>41910</c:v>
                </c:pt>
                <c:pt idx="2283">
                  <c:v>41911</c:v>
                </c:pt>
                <c:pt idx="2284">
                  <c:v>41912</c:v>
                </c:pt>
                <c:pt idx="2285">
                  <c:v>41920</c:v>
                </c:pt>
                <c:pt idx="2286">
                  <c:v>41921</c:v>
                </c:pt>
                <c:pt idx="2287">
                  <c:v>41922</c:v>
                </c:pt>
                <c:pt idx="2288">
                  <c:v>41923</c:v>
                </c:pt>
                <c:pt idx="2289">
                  <c:v>41925</c:v>
                </c:pt>
                <c:pt idx="2290">
                  <c:v>41926</c:v>
                </c:pt>
                <c:pt idx="2291">
                  <c:v>41927</c:v>
                </c:pt>
                <c:pt idx="2292">
                  <c:v>41928</c:v>
                </c:pt>
                <c:pt idx="2293">
                  <c:v>41929</c:v>
                </c:pt>
                <c:pt idx="2294">
                  <c:v>41932</c:v>
                </c:pt>
                <c:pt idx="2295">
                  <c:v>41933</c:v>
                </c:pt>
                <c:pt idx="2296">
                  <c:v>41934</c:v>
                </c:pt>
                <c:pt idx="2297">
                  <c:v>41935</c:v>
                </c:pt>
                <c:pt idx="2298">
                  <c:v>41936</c:v>
                </c:pt>
                <c:pt idx="2299">
                  <c:v>41939</c:v>
                </c:pt>
                <c:pt idx="2300">
                  <c:v>41940</c:v>
                </c:pt>
                <c:pt idx="2301">
                  <c:v>41941</c:v>
                </c:pt>
                <c:pt idx="2302">
                  <c:v>41942</c:v>
                </c:pt>
                <c:pt idx="2303">
                  <c:v>41943</c:v>
                </c:pt>
                <c:pt idx="2304">
                  <c:v>41946</c:v>
                </c:pt>
                <c:pt idx="2305">
                  <c:v>41947</c:v>
                </c:pt>
                <c:pt idx="2306">
                  <c:v>41948</c:v>
                </c:pt>
                <c:pt idx="2307">
                  <c:v>41949</c:v>
                </c:pt>
                <c:pt idx="2308">
                  <c:v>41950</c:v>
                </c:pt>
                <c:pt idx="2309">
                  <c:v>41953</c:v>
                </c:pt>
                <c:pt idx="2310">
                  <c:v>41954</c:v>
                </c:pt>
                <c:pt idx="2311">
                  <c:v>41955</c:v>
                </c:pt>
                <c:pt idx="2312">
                  <c:v>41956</c:v>
                </c:pt>
                <c:pt idx="2313">
                  <c:v>41957</c:v>
                </c:pt>
                <c:pt idx="2314">
                  <c:v>41960</c:v>
                </c:pt>
                <c:pt idx="2315">
                  <c:v>41961</c:v>
                </c:pt>
                <c:pt idx="2316">
                  <c:v>41962</c:v>
                </c:pt>
                <c:pt idx="2317">
                  <c:v>41963</c:v>
                </c:pt>
                <c:pt idx="2318">
                  <c:v>41964</c:v>
                </c:pt>
                <c:pt idx="2319">
                  <c:v>41967</c:v>
                </c:pt>
                <c:pt idx="2320">
                  <c:v>41968</c:v>
                </c:pt>
                <c:pt idx="2321">
                  <c:v>41969</c:v>
                </c:pt>
                <c:pt idx="2322">
                  <c:v>41970</c:v>
                </c:pt>
                <c:pt idx="2323">
                  <c:v>41971</c:v>
                </c:pt>
                <c:pt idx="2324">
                  <c:v>41974</c:v>
                </c:pt>
                <c:pt idx="2325">
                  <c:v>41975</c:v>
                </c:pt>
                <c:pt idx="2326">
                  <c:v>41976</c:v>
                </c:pt>
                <c:pt idx="2327">
                  <c:v>41977</c:v>
                </c:pt>
                <c:pt idx="2328">
                  <c:v>41978</c:v>
                </c:pt>
                <c:pt idx="2329">
                  <c:v>41981</c:v>
                </c:pt>
                <c:pt idx="2330">
                  <c:v>41982</c:v>
                </c:pt>
                <c:pt idx="2331">
                  <c:v>41983</c:v>
                </c:pt>
                <c:pt idx="2332">
                  <c:v>41984</c:v>
                </c:pt>
                <c:pt idx="2333">
                  <c:v>41985</c:v>
                </c:pt>
                <c:pt idx="2334">
                  <c:v>41988</c:v>
                </c:pt>
                <c:pt idx="2335">
                  <c:v>41989</c:v>
                </c:pt>
                <c:pt idx="2336">
                  <c:v>41990</c:v>
                </c:pt>
                <c:pt idx="2337">
                  <c:v>41991</c:v>
                </c:pt>
                <c:pt idx="2338">
                  <c:v>41992</c:v>
                </c:pt>
                <c:pt idx="2339">
                  <c:v>41995</c:v>
                </c:pt>
                <c:pt idx="2340">
                  <c:v>41996</c:v>
                </c:pt>
                <c:pt idx="2341">
                  <c:v>41997</c:v>
                </c:pt>
                <c:pt idx="2342">
                  <c:v>41998</c:v>
                </c:pt>
                <c:pt idx="2343">
                  <c:v>41999</c:v>
                </c:pt>
                <c:pt idx="2344">
                  <c:v>42002</c:v>
                </c:pt>
                <c:pt idx="2345">
                  <c:v>42003</c:v>
                </c:pt>
                <c:pt idx="2346">
                  <c:v>42004</c:v>
                </c:pt>
                <c:pt idx="2347">
                  <c:v>42008</c:v>
                </c:pt>
                <c:pt idx="2348">
                  <c:v>42009</c:v>
                </c:pt>
                <c:pt idx="2349">
                  <c:v>42010</c:v>
                </c:pt>
                <c:pt idx="2350">
                  <c:v>42011</c:v>
                </c:pt>
                <c:pt idx="2351">
                  <c:v>42012</c:v>
                </c:pt>
                <c:pt idx="2352">
                  <c:v>42013</c:v>
                </c:pt>
                <c:pt idx="2353">
                  <c:v>42016</c:v>
                </c:pt>
                <c:pt idx="2354">
                  <c:v>42017</c:v>
                </c:pt>
                <c:pt idx="2355">
                  <c:v>42018</c:v>
                </c:pt>
                <c:pt idx="2356">
                  <c:v>42019</c:v>
                </c:pt>
                <c:pt idx="2357">
                  <c:v>42020</c:v>
                </c:pt>
                <c:pt idx="2358">
                  <c:v>42023</c:v>
                </c:pt>
                <c:pt idx="2359">
                  <c:v>42024</c:v>
                </c:pt>
                <c:pt idx="2360">
                  <c:v>42025</c:v>
                </c:pt>
                <c:pt idx="2361">
                  <c:v>42026</c:v>
                </c:pt>
                <c:pt idx="2362">
                  <c:v>42027</c:v>
                </c:pt>
                <c:pt idx="2363">
                  <c:v>42030</c:v>
                </c:pt>
                <c:pt idx="2364">
                  <c:v>42031</c:v>
                </c:pt>
                <c:pt idx="2365">
                  <c:v>42032</c:v>
                </c:pt>
                <c:pt idx="2366">
                  <c:v>42033</c:v>
                </c:pt>
                <c:pt idx="2367">
                  <c:v>42034</c:v>
                </c:pt>
                <c:pt idx="2368">
                  <c:v>42037</c:v>
                </c:pt>
                <c:pt idx="2369">
                  <c:v>42038</c:v>
                </c:pt>
                <c:pt idx="2370">
                  <c:v>42039</c:v>
                </c:pt>
                <c:pt idx="2371">
                  <c:v>42040</c:v>
                </c:pt>
                <c:pt idx="2372">
                  <c:v>42041</c:v>
                </c:pt>
                <c:pt idx="2373">
                  <c:v>42044</c:v>
                </c:pt>
                <c:pt idx="2374">
                  <c:v>42045</c:v>
                </c:pt>
                <c:pt idx="2375">
                  <c:v>42046</c:v>
                </c:pt>
                <c:pt idx="2376">
                  <c:v>42047</c:v>
                </c:pt>
                <c:pt idx="2377">
                  <c:v>42048</c:v>
                </c:pt>
                <c:pt idx="2378">
                  <c:v>42050</c:v>
                </c:pt>
                <c:pt idx="2379">
                  <c:v>42051</c:v>
                </c:pt>
                <c:pt idx="2380">
                  <c:v>42052</c:v>
                </c:pt>
                <c:pt idx="2381">
                  <c:v>42060</c:v>
                </c:pt>
                <c:pt idx="2382">
                  <c:v>42061</c:v>
                </c:pt>
                <c:pt idx="2383">
                  <c:v>42062</c:v>
                </c:pt>
                <c:pt idx="2384">
                  <c:v>42063</c:v>
                </c:pt>
                <c:pt idx="2385">
                  <c:v>42065</c:v>
                </c:pt>
                <c:pt idx="2386">
                  <c:v>42066</c:v>
                </c:pt>
                <c:pt idx="2387">
                  <c:v>42067</c:v>
                </c:pt>
                <c:pt idx="2388">
                  <c:v>42068</c:v>
                </c:pt>
                <c:pt idx="2389">
                  <c:v>42069</c:v>
                </c:pt>
                <c:pt idx="2390">
                  <c:v>42072</c:v>
                </c:pt>
                <c:pt idx="2391">
                  <c:v>42073</c:v>
                </c:pt>
                <c:pt idx="2392">
                  <c:v>42074</c:v>
                </c:pt>
                <c:pt idx="2393">
                  <c:v>42075</c:v>
                </c:pt>
                <c:pt idx="2394">
                  <c:v>42076</c:v>
                </c:pt>
                <c:pt idx="2395">
                  <c:v>42079</c:v>
                </c:pt>
                <c:pt idx="2396">
                  <c:v>42080</c:v>
                </c:pt>
                <c:pt idx="2397">
                  <c:v>42081</c:v>
                </c:pt>
                <c:pt idx="2398">
                  <c:v>42082</c:v>
                </c:pt>
                <c:pt idx="2399">
                  <c:v>42083</c:v>
                </c:pt>
                <c:pt idx="2400">
                  <c:v>42086</c:v>
                </c:pt>
                <c:pt idx="2401">
                  <c:v>42087</c:v>
                </c:pt>
                <c:pt idx="2402">
                  <c:v>42088</c:v>
                </c:pt>
                <c:pt idx="2403">
                  <c:v>42089</c:v>
                </c:pt>
                <c:pt idx="2404">
                  <c:v>42090</c:v>
                </c:pt>
                <c:pt idx="2405">
                  <c:v>42093</c:v>
                </c:pt>
                <c:pt idx="2406">
                  <c:v>42094</c:v>
                </c:pt>
                <c:pt idx="2407">
                  <c:v>42095</c:v>
                </c:pt>
                <c:pt idx="2408">
                  <c:v>42096</c:v>
                </c:pt>
                <c:pt idx="2409">
                  <c:v>42097</c:v>
                </c:pt>
                <c:pt idx="2410">
                  <c:v>42101</c:v>
                </c:pt>
                <c:pt idx="2411">
                  <c:v>42102</c:v>
                </c:pt>
                <c:pt idx="2412">
                  <c:v>42103</c:v>
                </c:pt>
                <c:pt idx="2413">
                  <c:v>42104</c:v>
                </c:pt>
                <c:pt idx="2414">
                  <c:v>42107</c:v>
                </c:pt>
                <c:pt idx="2415">
                  <c:v>42108</c:v>
                </c:pt>
                <c:pt idx="2416">
                  <c:v>42109</c:v>
                </c:pt>
                <c:pt idx="2417">
                  <c:v>42110</c:v>
                </c:pt>
                <c:pt idx="2418">
                  <c:v>42111</c:v>
                </c:pt>
                <c:pt idx="2419">
                  <c:v>42114</c:v>
                </c:pt>
                <c:pt idx="2420">
                  <c:v>42115</c:v>
                </c:pt>
                <c:pt idx="2421">
                  <c:v>42116</c:v>
                </c:pt>
                <c:pt idx="2422">
                  <c:v>42117</c:v>
                </c:pt>
                <c:pt idx="2423">
                  <c:v>42118</c:v>
                </c:pt>
                <c:pt idx="2424">
                  <c:v>42121</c:v>
                </c:pt>
                <c:pt idx="2425">
                  <c:v>42122</c:v>
                </c:pt>
                <c:pt idx="2426">
                  <c:v>42123</c:v>
                </c:pt>
                <c:pt idx="2427">
                  <c:v>42124</c:v>
                </c:pt>
                <c:pt idx="2428">
                  <c:v>42128</c:v>
                </c:pt>
                <c:pt idx="2429">
                  <c:v>42129</c:v>
                </c:pt>
                <c:pt idx="2430">
                  <c:v>42130</c:v>
                </c:pt>
                <c:pt idx="2431">
                  <c:v>42131</c:v>
                </c:pt>
                <c:pt idx="2432">
                  <c:v>42132</c:v>
                </c:pt>
                <c:pt idx="2433">
                  <c:v>42135</c:v>
                </c:pt>
                <c:pt idx="2434">
                  <c:v>42136</c:v>
                </c:pt>
                <c:pt idx="2435">
                  <c:v>42137</c:v>
                </c:pt>
                <c:pt idx="2436">
                  <c:v>42138</c:v>
                </c:pt>
                <c:pt idx="2437">
                  <c:v>42139</c:v>
                </c:pt>
                <c:pt idx="2438">
                  <c:v>42142</c:v>
                </c:pt>
                <c:pt idx="2439">
                  <c:v>42143</c:v>
                </c:pt>
                <c:pt idx="2440">
                  <c:v>42144</c:v>
                </c:pt>
                <c:pt idx="2441">
                  <c:v>42145</c:v>
                </c:pt>
                <c:pt idx="2442">
                  <c:v>42146</c:v>
                </c:pt>
                <c:pt idx="2443">
                  <c:v>42149</c:v>
                </c:pt>
                <c:pt idx="2444">
                  <c:v>42150</c:v>
                </c:pt>
                <c:pt idx="2445">
                  <c:v>42151</c:v>
                </c:pt>
                <c:pt idx="2446">
                  <c:v>42152</c:v>
                </c:pt>
                <c:pt idx="2447">
                  <c:v>42153</c:v>
                </c:pt>
                <c:pt idx="2448">
                  <c:v>42156</c:v>
                </c:pt>
                <c:pt idx="2449">
                  <c:v>42157</c:v>
                </c:pt>
                <c:pt idx="2450">
                  <c:v>42158</c:v>
                </c:pt>
                <c:pt idx="2451">
                  <c:v>42159</c:v>
                </c:pt>
                <c:pt idx="2452">
                  <c:v>42160</c:v>
                </c:pt>
                <c:pt idx="2453">
                  <c:v>42163</c:v>
                </c:pt>
                <c:pt idx="2454">
                  <c:v>42164</c:v>
                </c:pt>
                <c:pt idx="2455">
                  <c:v>42165</c:v>
                </c:pt>
                <c:pt idx="2456">
                  <c:v>42166</c:v>
                </c:pt>
                <c:pt idx="2457">
                  <c:v>42167</c:v>
                </c:pt>
                <c:pt idx="2458">
                  <c:v>42170</c:v>
                </c:pt>
                <c:pt idx="2459">
                  <c:v>42171</c:v>
                </c:pt>
                <c:pt idx="2460">
                  <c:v>42172</c:v>
                </c:pt>
                <c:pt idx="2461">
                  <c:v>42173</c:v>
                </c:pt>
                <c:pt idx="2462">
                  <c:v>42174</c:v>
                </c:pt>
                <c:pt idx="2463">
                  <c:v>42178</c:v>
                </c:pt>
                <c:pt idx="2464">
                  <c:v>42179</c:v>
                </c:pt>
                <c:pt idx="2465">
                  <c:v>42180</c:v>
                </c:pt>
                <c:pt idx="2466">
                  <c:v>42181</c:v>
                </c:pt>
                <c:pt idx="2467">
                  <c:v>42184</c:v>
                </c:pt>
                <c:pt idx="2468">
                  <c:v>42185</c:v>
                </c:pt>
                <c:pt idx="2469">
                  <c:v>42186</c:v>
                </c:pt>
                <c:pt idx="2470">
                  <c:v>42187</c:v>
                </c:pt>
                <c:pt idx="2471">
                  <c:v>42188</c:v>
                </c:pt>
                <c:pt idx="2472">
                  <c:v>42191</c:v>
                </c:pt>
                <c:pt idx="2473">
                  <c:v>42192</c:v>
                </c:pt>
                <c:pt idx="2474">
                  <c:v>42193</c:v>
                </c:pt>
                <c:pt idx="2475">
                  <c:v>42194</c:v>
                </c:pt>
                <c:pt idx="2476">
                  <c:v>42195</c:v>
                </c:pt>
                <c:pt idx="2477">
                  <c:v>42198</c:v>
                </c:pt>
                <c:pt idx="2478">
                  <c:v>42199</c:v>
                </c:pt>
                <c:pt idx="2479">
                  <c:v>42200</c:v>
                </c:pt>
                <c:pt idx="2480">
                  <c:v>42201</c:v>
                </c:pt>
                <c:pt idx="2481">
                  <c:v>42202</c:v>
                </c:pt>
                <c:pt idx="2482">
                  <c:v>42205</c:v>
                </c:pt>
                <c:pt idx="2483">
                  <c:v>42206</c:v>
                </c:pt>
                <c:pt idx="2484">
                  <c:v>42207</c:v>
                </c:pt>
                <c:pt idx="2485">
                  <c:v>42208</c:v>
                </c:pt>
                <c:pt idx="2486">
                  <c:v>42209</c:v>
                </c:pt>
                <c:pt idx="2487">
                  <c:v>42212</c:v>
                </c:pt>
                <c:pt idx="2488">
                  <c:v>42213</c:v>
                </c:pt>
                <c:pt idx="2489">
                  <c:v>42214</c:v>
                </c:pt>
                <c:pt idx="2490">
                  <c:v>42215</c:v>
                </c:pt>
                <c:pt idx="2491">
                  <c:v>42216</c:v>
                </c:pt>
                <c:pt idx="2492">
                  <c:v>42219</c:v>
                </c:pt>
                <c:pt idx="2493">
                  <c:v>42220</c:v>
                </c:pt>
                <c:pt idx="2494">
                  <c:v>42221</c:v>
                </c:pt>
                <c:pt idx="2495">
                  <c:v>42222</c:v>
                </c:pt>
                <c:pt idx="2496">
                  <c:v>42223</c:v>
                </c:pt>
                <c:pt idx="2497">
                  <c:v>42226</c:v>
                </c:pt>
                <c:pt idx="2498">
                  <c:v>42227</c:v>
                </c:pt>
                <c:pt idx="2499">
                  <c:v>42228</c:v>
                </c:pt>
                <c:pt idx="2500">
                  <c:v>42229</c:v>
                </c:pt>
                <c:pt idx="2501">
                  <c:v>42230</c:v>
                </c:pt>
                <c:pt idx="2502">
                  <c:v>42233</c:v>
                </c:pt>
                <c:pt idx="2503">
                  <c:v>42234</c:v>
                </c:pt>
                <c:pt idx="2504">
                  <c:v>42235</c:v>
                </c:pt>
                <c:pt idx="2505">
                  <c:v>42236</c:v>
                </c:pt>
                <c:pt idx="2506">
                  <c:v>42237</c:v>
                </c:pt>
                <c:pt idx="2507">
                  <c:v>42240</c:v>
                </c:pt>
                <c:pt idx="2508">
                  <c:v>42241</c:v>
                </c:pt>
                <c:pt idx="2509">
                  <c:v>42242</c:v>
                </c:pt>
                <c:pt idx="2510">
                  <c:v>42243</c:v>
                </c:pt>
                <c:pt idx="2511">
                  <c:v>42244</c:v>
                </c:pt>
                <c:pt idx="2512">
                  <c:v>42247</c:v>
                </c:pt>
                <c:pt idx="2513">
                  <c:v>42248</c:v>
                </c:pt>
                <c:pt idx="2514">
                  <c:v>42249</c:v>
                </c:pt>
                <c:pt idx="2515">
                  <c:v>42253</c:v>
                </c:pt>
                <c:pt idx="2516">
                  <c:v>42254</c:v>
                </c:pt>
                <c:pt idx="2517">
                  <c:v>42255</c:v>
                </c:pt>
                <c:pt idx="2518">
                  <c:v>42256</c:v>
                </c:pt>
                <c:pt idx="2519">
                  <c:v>42257</c:v>
                </c:pt>
                <c:pt idx="2520">
                  <c:v>42258</c:v>
                </c:pt>
                <c:pt idx="2521">
                  <c:v>42261</c:v>
                </c:pt>
                <c:pt idx="2522">
                  <c:v>42262</c:v>
                </c:pt>
                <c:pt idx="2523">
                  <c:v>42263</c:v>
                </c:pt>
                <c:pt idx="2524">
                  <c:v>42264</c:v>
                </c:pt>
                <c:pt idx="2525">
                  <c:v>42265</c:v>
                </c:pt>
                <c:pt idx="2526">
                  <c:v>42268</c:v>
                </c:pt>
                <c:pt idx="2527">
                  <c:v>42269</c:v>
                </c:pt>
                <c:pt idx="2528">
                  <c:v>42270</c:v>
                </c:pt>
                <c:pt idx="2529">
                  <c:v>42271</c:v>
                </c:pt>
                <c:pt idx="2530">
                  <c:v>42272</c:v>
                </c:pt>
                <c:pt idx="2531">
                  <c:v>42275</c:v>
                </c:pt>
                <c:pt idx="2532">
                  <c:v>42276</c:v>
                </c:pt>
                <c:pt idx="2533">
                  <c:v>42277</c:v>
                </c:pt>
                <c:pt idx="2534">
                  <c:v>42285</c:v>
                </c:pt>
                <c:pt idx="2535">
                  <c:v>42286</c:v>
                </c:pt>
                <c:pt idx="2536">
                  <c:v>42287</c:v>
                </c:pt>
                <c:pt idx="2537">
                  <c:v>42289</c:v>
                </c:pt>
                <c:pt idx="2538">
                  <c:v>42290</c:v>
                </c:pt>
                <c:pt idx="2539">
                  <c:v>42291</c:v>
                </c:pt>
                <c:pt idx="2540">
                  <c:v>42292</c:v>
                </c:pt>
                <c:pt idx="2541">
                  <c:v>42293</c:v>
                </c:pt>
                <c:pt idx="2542">
                  <c:v>42296</c:v>
                </c:pt>
                <c:pt idx="2543">
                  <c:v>42297</c:v>
                </c:pt>
                <c:pt idx="2544">
                  <c:v>42298</c:v>
                </c:pt>
                <c:pt idx="2545">
                  <c:v>42299</c:v>
                </c:pt>
                <c:pt idx="2546">
                  <c:v>42300</c:v>
                </c:pt>
                <c:pt idx="2547">
                  <c:v>42303</c:v>
                </c:pt>
                <c:pt idx="2548">
                  <c:v>42304</c:v>
                </c:pt>
                <c:pt idx="2549">
                  <c:v>42305</c:v>
                </c:pt>
                <c:pt idx="2550">
                  <c:v>42306</c:v>
                </c:pt>
                <c:pt idx="2551">
                  <c:v>42307</c:v>
                </c:pt>
                <c:pt idx="2552">
                  <c:v>42310</c:v>
                </c:pt>
                <c:pt idx="2553">
                  <c:v>42311</c:v>
                </c:pt>
                <c:pt idx="2554">
                  <c:v>42312</c:v>
                </c:pt>
                <c:pt idx="2555">
                  <c:v>42313</c:v>
                </c:pt>
                <c:pt idx="2556">
                  <c:v>42314</c:v>
                </c:pt>
                <c:pt idx="2557">
                  <c:v>42317</c:v>
                </c:pt>
                <c:pt idx="2558">
                  <c:v>42318</c:v>
                </c:pt>
                <c:pt idx="2559">
                  <c:v>42319</c:v>
                </c:pt>
                <c:pt idx="2560">
                  <c:v>42320</c:v>
                </c:pt>
                <c:pt idx="2561">
                  <c:v>42321</c:v>
                </c:pt>
                <c:pt idx="2562">
                  <c:v>42324</c:v>
                </c:pt>
                <c:pt idx="2563">
                  <c:v>42325</c:v>
                </c:pt>
                <c:pt idx="2564">
                  <c:v>42326</c:v>
                </c:pt>
                <c:pt idx="2565">
                  <c:v>42327</c:v>
                </c:pt>
                <c:pt idx="2566">
                  <c:v>42328</c:v>
                </c:pt>
                <c:pt idx="2567">
                  <c:v>42331</c:v>
                </c:pt>
                <c:pt idx="2568">
                  <c:v>42332</c:v>
                </c:pt>
                <c:pt idx="2569">
                  <c:v>42333</c:v>
                </c:pt>
                <c:pt idx="2570">
                  <c:v>42334</c:v>
                </c:pt>
                <c:pt idx="2571">
                  <c:v>42335</c:v>
                </c:pt>
                <c:pt idx="2572">
                  <c:v>42338</c:v>
                </c:pt>
                <c:pt idx="2573">
                  <c:v>42339</c:v>
                </c:pt>
                <c:pt idx="2574">
                  <c:v>42340</c:v>
                </c:pt>
                <c:pt idx="2575">
                  <c:v>42341</c:v>
                </c:pt>
                <c:pt idx="2576">
                  <c:v>42342</c:v>
                </c:pt>
                <c:pt idx="2577">
                  <c:v>42345</c:v>
                </c:pt>
                <c:pt idx="2578">
                  <c:v>42346</c:v>
                </c:pt>
                <c:pt idx="2579">
                  <c:v>42347</c:v>
                </c:pt>
                <c:pt idx="2580">
                  <c:v>42348</c:v>
                </c:pt>
                <c:pt idx="2581">
                  <c:v>42349</c:v>
                </c:pt>
                <c:pt idx="2582">
                  <c:v>42352</c:v>
                </c:pt>
                <c:pt idx="2583">
                  <c:v>42353</c:v>
                </c:pt>
                <c:pt idx="2584">
                  <c:v>42354</c:v>
                </c:pt>
                <c:pt idx="2585">
                  <c:v>42355</c:v>
                </c:pt>
                <c:pt idx="2586">
                  <c:v>42356</c:v>
                </c:pt>
                <c:pt idx="2587">
                  <c:v>42359</c:v>
                </c:pt>
                <c:pt idx="2588">
                  <c:v>42360</c:v>
                </c:pt>
                <c:pt idx="2589">
                  <c:v>42361</c:v>
                </c:pt>
                <c:pt idx="2590">
                  <c:v>42362</c:v>
                </c:pt>
                <c:pt idx="2591">
                  <c:v>42363</c:v>
                </c:pt>
                <c:pt idx="2592">
                  <c:v>42366</c:v>
                </c:pt>
                <c:pt idx="2593">
                  <c:v>42367</c:v>
                </c:pt>
                <c:pt idx="2594">
                  <c:v>42368</c:v>
                </c:pt>
                <c:pt idx="2595">
                  <c:v>42369</c:v>
                </c:pt>
                <c:pt idx="2596">
                  <c:v>42373</c:v>
                </c:pt>
                <c:pt idx="2597">
                  <c:v>42374</c:v>
                </c:pt>
                <c:pt idx="2598">
                  <c:v>42375</c:v>
                </c:pt>
                <c:pt idx="2599">
                  <c:v>42376</c:v>
                </c:pt>
                <c:pt idx="2600">
                  <c:v>42377</c:v>
                </c:pt>
                <c:pt idx="2601">
                  <c:v>42380</c:v>
                </c:pt>
                <c:pt idx="2602">
                  <c:v>42381</c:v>
                </c:pt>
                <c:pt idx="2603">
                  <c:v>42382</c:v>
                </c:pt>
                <c:pt idx="2604">
                  <c:v>42383</c:v>
                </c:pt>
                <c:pt idx="2605">
                  <c:v>42384</c:v>
                </c:pt>
                <c:pt idx="2606">
                  <c:v>42387</c:v>
                </c:pt>
                <c:pt idx="2607">
                  <c:v>42388</c:v>
                </c:pt>
                <c:pt idx="2608">
                  <c:v>42389</c:v>
                </c:pt>
                <c:pt idx="2609">
                  <c:v>42390</c:v>
                </c:pt>
                <c:pt idx="2610">
                  <c:v>42391</c:v>
                </c:pt>
                <c:pt idx="2611">
                  <c:v>42394</c:v>
                </c:pt>
                <c:pt idx="2612">
                  <c:v>42395</c:v>
                </c:pt>
                <c:pt idx="2613">
                  <c:v>42396</c:v>
                </c:pt>
                <c:pt idx="2614">
                  <c:v>42397</c:v>
                </c:pt>
                <c:pt idx="2615">
                  <c:v>42398</c:v>
                </c:pt>
                <c:pt idx="2616">
                  <c:v>42401</c:v>
                </c:pt>
                <c:pt idx="2617">
                  <c:v>42402</c:v>
                </c:pt>
                <c:pt idx="2618">
                  <c:v>42403</c:v>
                </c:pt>
                <c:pt idx="2619">
                  <c:v>42404</c:v>
                </c:pt>
                <c:pt idx="2620">
                  <c:v>42405</c:v>
                </c:pt>
                <c:pt idx="2621">
                  <c:v>42406</c:v>
                </c:pt>
                <c:pt idx="2622">
                  <c:v>42414</c:v>
                </c:pt>
                <c:pt idx="2623">
                  <c:v>42415</c:v>
                </c:pt>
                <c:pt idx="2624">
                  <c:v>42416</c:v>
                </c:pt>
                <c:pt idx="2625">
                  <c:v>42417</c:v>
                </c:pt>
                <c:pt idx="2626">
                  <c:v>42418</c:v>
                </c:pt>
                <c:pt idx="2627">
                  <c:v>42419</c:v>
                </c:pt>
                <c:pt idx="2628">
                  <c:v>42422</c:v>
                </c:pt>
                <c:pt idx="2629">
                  <c:v>42423</c:v>
                </c:pt>
                <c:pt idx="2630">
                  <c:v>42424</c:v>
                </c:pt>
                <c:pt idx="2631">
                  <c:v>42425</c:v>
                </c:pt>
                <c:pt idx="2632">
                  <c:v>42426</c:v>
                </c:pt>
                <c:pt idx="2633">
                  <c:v>42429</c:v>
                </c:pt>
                <c:pt idx="2634">
                  <c:v>42430</c:v>
                </c:pt>
                <c:pt idx="2635">
                  <c:v>42431</c:v>
                </c:pt>
                <c:pt idx="2636">
                  <c:v>42432</c:v>
                </c:pt>
                <c:pt idx="2637">
                  <c:v>42433</c:v>
                </c:pt>
                <c:pt idx="2638">
                  <c:v>42436</c:v>
                </c:pt>
                <c:pt idx="2639">
                  <c:v>42437</c:v>
                </c:pt>
                <c:pt idx="2640">
                  <c:v>42438</c:v>
                </c:pt>
                <c:pt idx="2641">
                  <c:v>42439</c:v>
                </c:pt>
                <c:pt idx="2642">
                  <c:v>42440</c:v>
                </c:pt>
                <c:pt idx="2643">
                  <c:v>42443</c:v>
                </c:pt>
                <c:pt idx="2644">
                  <c:v>42444</c:v>
                </c:pt>
                <c:pt idx="2645">
                  <c:v>42445</c:v>
                </c:pt>
                <c:pt idx="2646">
                  <c:v>42446</c:v>
                </c:pt>
                <c:pt idx="2647">
                  <c:v>42447</c:v>
                </c:pt>
                <c:pt idx="2648">
                  <c:v>42450</c:v>
                </c:pt>
                <c:pt idx="2649">
                  <c:v>42451</c:v>
                </c:pt>
                <c:pt idx="2650">
                  <c:v>42452</c:v>
                </c:pt>
                <c:pt idx="2651">
                  <c:v>42453</c:v>
                </c:pt>
                <c:pt idx="2652">
                  <c:v>42454</c:v>
                </c:pt>
                <c:pt idx="2653">
                  <c:v>42457</c:v>
                </c:pt>
                <c:pt idx="2654">
                  <c:v>42458</c:v>
                </c:pt>
                <c:pt idx="2655">
                  <c:v>42459</c:v>
                </c:pt>
                <c:pt idx="2656">
                  <c:v>42460</c:v>
                </c:pt>
                <c:pt idx="2657">
                  <c:v>42461</c:v>
                </c:pt>
                <c:pt idx="2658">
                  <c:v>42465</c:v>
                </c:pt>
                <c:pt idx="2659">
                  <c:v>42466</c:v>
                </c:pt>
                <c:pt idx="2660">
                  <c:v>42467</c:v>
                </c:pt>
                <c:pt idx="2661">
                  <c:v>42468</c:v>
                </c:pt>
                <c:pt idx="2662">
                  <c:v>42471</c:v>
                </c:pt>
                <c:pt idx="2663">
                  <c:v>42472</c:v>
                </c:pt>
                <c:pt idx="2664">
                  <c:v>42473</c:v>
                </c:pt>
                <c:pt idx="2665">
                  <c:v>42474</c:v>
                </c:pt>
                <c:pt idx="2666">
                  <c:v>42475</c:v>
                </c:pt>
                <c:pt idx="2667">
                  <c:v>42478</c:v>
                </c:pt>
                <c:pt idx="2668">
                  <c:v>42479</c:v>
                </c:pt>
                <c:pt idx="2669">
                  <c:v>42480</c:v>
                </c:pt>
                <c:pt idx="2670">
                  <c:v>42481</c:v>
                </c:pt>
                <c:pt idx="2671">
                  <c:v>42482</c:v>
                </c:pt>
                <c:pt idx="2672">
                  <c:v>42485</c:v>
                </c:pt>
                <c:pt idx="2673">
                  <c:v>42486</c:v>
                </c:pt>
                <c:pt idx="2674">
                  <c:v>42487</c:v>
                </c:pt>
                <c:pt idx="2675">
                  <c:v>42488</c:v>
                </c:pt>
                <c:pt idx="2676">
                  <c:v>42489</c:v>
                </c:pt>
                <c:pt idx="2677">
                  <c:v>42493</c:v>
                </c:pt>
                <c:pt idx="2678">
                  <c:v>42494</c:v>
                </c:pt>
                <c:pt idx="2679">
                  <c:v>42495</c:v>
                </c:pt>
                <c:pt idx="2680">
                  <c:v>42496</c:v>
                </c:pt>
                <c:pt idx="2681">
                  <c:v>42499</c:v>
                </c:pt>
                <c:pt idx="2682">
                  <c:v>42500</c:v>
                </c:pt>
                <c:pt idx="2683">
                  <c:v>42501</c:v>
                </c:pt>
                <c:pt idx="2684">
                  <c:v>42502</c:v>
                </c:pt>
                <c:pt idx="2685">
                  <c:v>42503</c:v>
                </c:pt>
                <c:pt idx="2686">
                  <c:v>42506</c:v>
                </c:pt>
                <c:pt idx="2687">
                  <c:v>42507</c:v>
                </c:pt>
                <c:pt idx="2688">
                  <c:v>42508</c:v>
                </c:pt>
                <c:pt idx="2689">
                  <c:v>42509</c:v>
                </c:pt>
                <c:pt idx="2690">
                  <c:v>42510</c:v>
                </c:pt>
                <c:pt idx="2691">
                  <c:v>42513</c:v>
                </c:pt>
                <c:pt idx="2692">
                  <c:v>42514</c:v>
                </c:pt>
                <c:pt idx="2693">
                  <c:v>42515</c:v>
                </c:pt>
                <c:pt idx="2694">
                  <c:v>42516</c:v>
                </c:pt>
                <c:pt idx="2695">
                  <c:v>42517</c:v>
                </c:pt>
                <c:pt idx="2696">
                  <c:v>42520</c:v>
                </c:pt>
                <c:pt idx="2697">
                  <c:v>42521</c:v>
                </c:pt>
                <c:pt idx="2698">
                  <c:v>42522</c:v>
                </c:pt>
                <c:pt idx="2699">
                  <c:v>42523</c:v>
                </c:pt>
                <c:pt idx="2700">
                  <c:v>42524</c:v>
                </c:pt>
                <c:pt idx="2701">
                  <c:v>42527</c:v>
                </c:pt>
                <c:pt idx="2702">
                  <c:v>42528</c:v>
                </c:pt>
                <c:pt idx="2703">
                  <c:v>42529</c:v>
                </c:pt>
                <c:pt idx="2704">
                  <c:v>42533</c:v>
                </c:pt>
                <c:pt idx="2705">
                  <c:v>42534</c:v>
                </c:pt>
                <c:pt idx="2706">
                  <c:v>42535</c:v>
                </c:pt>
                <c:pt idx="2707">
                  <c:v>42536</c:v>
                </c:pt>
                <c:pt idx="2708">
                  <c:v>42537</c:v>
                </c:pt>
                <c:pt idx="2709">
                  <c:v>42538</c:v>
                </c:pt>
                <c:pt idx="2710">
                  <c:v>42541</c:v>
                </c:pt>
                <c:pt idx="2711">
                  <c:v>42542</c:v>
                </c:pt>
                <c:pt idx="2712">
                  <c:v>42543</c:v>
                </c:pt>
                <c:pt idx="2713">
                  <c:v>42544</c:v>
                </c:pt>
                <c:pt idx="2714">
                  <c:v>42545</c:v>
                </c:pt>
                <c:pt idx="2715">
                  <c:v>42548</c:v>
                </c:pt>
                <c:pt idx="2716">
                  <c:v>42549</c:v>
                </c:pt>
                <c:pt idx="2717">
                  <c:v>42550</c:v>
                </c:pt>
                <c:pt idx="2718">
                  <c:v>42551</c:v>
                </c:pt>
                <c:pt idx="2719">
                  <c:v>42552</c:v>
                </c:pt>
                <c:pt idx="2720">
                  <c:v>42555</c:v>
                </c:pt>
                <c:pt idx="2721">
                  <c:v>42556</c:v>
                </c:pt>
                <c:pt idx="2722">
                  <c:v>42557</c:v>
                </c:pt>
                <c:pt idx="2723">
                  <c:v>42558</c:v>
                </c:pt>
                <c:pt idx="2724">
                  <c:v>42559</c:v>
                </c:pt>
                <c:pt idx="2725">
                  <c:v>42562</c:v>
                </c:pt>
                <c:pt idx="2726">
                  <c:v>42563</c:v>
                </c:pt>
                <c:pt idx="2727">
                  <c:v>42564</c:v>
                </c:pt>
                <c:pt idx="2728">
                  <c:v>42565</c:v>
                </c:pt>
                <c:pt idx="2729">
                  <c:v>42566</c:v>
                </c:pt>
                <c:pt idx="2730">
                  <c:v>42569</c:v>
                </c:pt>
                <c:pt idx="2731">
                  <c:v>42570</c:v>
                </c:pt>
                <c:pt idx="2732">
                  <c:v>42571</c:v>
                </c:pt>
                <c:pt idx="2733">
                  <c:v>42572</c:v>
                </c:pt>
                <c:pt idx="2734">
                  <c:v>42573</c:v>
                </c:pt>
                <c:pt idx="2735">
                  <c:v>42576</c:v>
                </c:pt>
                <c:pt idx="2736">
                  <c:v>42577</c:v>
                </c:pt>
                <c:pt idx="2737">
                  <c:v>42578</c:v>
                </c:pt>
                <c:pt idx="2738">
                  <c:v>42579</c:v>
                </c:pt>
                <c:pt idx="2739">
                  <c:v>42580</c:v>
                </c:pt>
                <c:pt idx="2740">
                  <c:v>42583</c:v>
                </c:pt>
                <c:pt idx="2741">
                  <c:v>42584</c:v>
                </c:pt>
                <c:pt idx="2742">
                  <c:v>42585</c:v>
                </c:pt>
                <c:pt idx="2743">
                  <c:v>42586</c:v>
                </c:pt>
                <c:pt idx="2744">
                  <c:v>42587</c:v>
                </c:pt>
                <c:pt idx="2745">
                  <c:v>42590</c:v>
                </c:pt>
                <c:pt idx="2746">
                  <c:v>42591</c:v>
                </c:pt>
                <c:pt idx="2747">
                  <c:v>42592</c:v>
                </c:pt>
                <c:pt idx="2748">
                  <c:v>42593</c:v>
                </c:pt>
                <c:pt idx="2749">
                  <c:v>42594</c:v>
                </c:pt>
                <c:pt idx="2750">
                  <c:v>42597</c:v>
                </c:pt>
                <c:pt idx="2751">
                  <c:v>42598</c:v>
                </c:pt>
                <c:pt idx="2752">
                  <c:v>42599</c:v>
                </c:pt>
                <c:pt idx="2753">
                  <c:v>42600</c:v>
                </c:pt>
                <c:pt idx="2754">
                  <c:v>42601</c:v>
                </c:pt>
                <c:pt idx="2755">
                  <c:v>42604</c:v>
                </c:pt>
                <c:pt idx="2756">
                  <c:v>42605</c:v>
                </c:pt>
                <c:pt idx="2757">
                  <c:v>42606</c:v>
                </c:pt>
                <c:pt idx="2758">
                  <c:v>42607</c:v>
                </c:pt>
                <c:pt idx="2759">
                  <c:v>42608</c:v>
                </c:pt>
                <c:pt idx="2760">
                  <c:v>42611</c:v>
                </c:pt>
                <c:pt idx="2761">
                  <c:v>42612</c:v>
                </c:pt>
                <c:pt idx="2762">
                  <c:v>42613</c:v>
                </c:pt>
                <c:pt idx="2763">
                  <c:v>42614</c:v>
                </c:pt>
                <c:pt idx="2764">
                  <c:v>42615</c:v>
                </c:pt>
                <c:pt idx="2765">
                  <c:v>42618</c:v>
                </c:pt>
                <c:pt idx="2766">
                  <c:v>42619</c:v>
                </c:pt>
                <c:pt idx="2767">
                  <c:v>42620</c:v>
                </c:pt>
                <c:pt idx="2768">
                  <c:v>42621</c:v>
                </c:pt>
                <c:pt idx="2769">
                  <c:v>42622</c:v>
                </c:pt>
                <c:pt idx="2770">
                  <c:v>42625</c:v>
                </c:pt>
                <c:pt idx="2771">
                  <c:v>42626</c:v>
                </c:pt>
                <c:pt idx="2772">
                  <c:v>42627</c:v>
                </c:pt>
                <c:pt idx="2773">
                  <c:v>42631</c:v>
                </c:pt>
                <c:pt idx="2774">
                  <c:v>42632</c:v>
                </c:pt>
                <c:pt idx="2775">
                  <c:v>42633</c:v>
                </c:pt>
                <c:pt idx="2776">
                  <c:v>42634</c:v>
                </c:pt>
                <c:pt idx="2777">
                  <c:v>42635</c:v>
                </c:pt>
                <c:pt idx="2778">
                  <c:v>42636</c:v>
                </c:pt>
                <c:pt idx="2779">
                  <c:v>42639</c:v>
                </c:pt>
                <c:pt idx="2780">
                  <c:v>42640</c:v>
                </c:pt>
                <c:pt idx="2781">
                  <c:v>42641</c:v>
                </c:pt>
                <c:pt idx="2782">
                  <c:v>42642</c:v>
                </c:pt>
                <c:pt idx="2783">
                  <c:v>42643</c:v>
                </c:pt>
                <c:pt idx="2784">
                  <c:v>42651</c:v>
                </c:pt>
                <c:pt idx="2785">
                  <c:v>42652</c:v>
                </c:pt>
                <c:pt idx="2786">
                  <c:v>42653</c:v>
                </c:pt>
                <c:pt idx="2787">
                  <c:v>42654</c:v>
                </c:pt>
                <c:pt idx="2788">
                  <c:v>42655</c:v>
                </c:pt>
                <c:pt idx="2789">
                  <c:v>42656</c:v>
                </c:pt>
                <c:pt idx="2790">
                  <c:v>42657</c:v>
                </c:pt>
                <c:pt idx="2791">
                  <c:v>42660</c:v>
                </c:pt>
                <c:pt idx="2792">
                  <c:v>42661</c:v>
                </c:pt>
                <c:pt idx="2793">
                  <c:v>42662</c:v>
                </c:pt>
                <c:pt idx="2794">
                  <c:v>42663</c:v>
                </c:pt>
                <c:pt idx="2795">
                  <c:v>42664</c:v>
                </c:pt>
                <c:pt idx="2796">
                  <c:v>42667</c:v>
                </c:pt>
                <c:pt idx="2797">
                  <c:v>42668</c:v>
                </c:pt>
                <c:pt idx="2798">
                  <c:v>42669</c:v>
                </c:pt>
                <c:pt idx="2799">
                  <c:v>42670</c:v>
                </c:pt>
                <c:pt idx="2800">
                  <c:v>42671</c:v>
                </c:pt>
                <c:pt idx="2801">
                  <c:v>42674</c:v>
                </c:pt>
                <c:pt idx="2802">
                  <c:v>42675</c:v>
                </c:pt>
                <c:pt idx="2803">
                  <c:v>42676</c:v>
                </c:pt>
                <c:pt idx="2804">
                  <c:v>42677</c:v>
                </c:pt>
                <c:pt idx="2805">
                  <c:v>42678</c:v>
                </c:pt>
                <c:pt idx="2806">
                  <c:v>42681</c:v>
                </c:pt>
                <c:pt idx="2807">
                  <c:v>42682</c:v>
                </c:pt>
                <c:pt idx="2808">
                  <c:v>42683</c:v>
                </c:pt>
                <c:pt idx="2809">
                  <c:v>42684</c:v>
                </c:pt>
                <c:pt idx="2810">
                  <c:v>42685</c:v>
                </c:pt>
                <c:pt idx="2811">
                  <c:v>42688</c:v>
                </c:pt>
                <c:pt idx="2812">
                  <c:v>42689</c:v>
                </c:pt>
                <c:pt idx="2813">
                  <c:v>42690</c:v>
                </c:pt>
                <c:pt idx="2814">
                  <c:v>42691</c:v>
                </c:pt>
                <c:pt idx="2815">
                  <c:v>42692</c:v>
                </c:pt>
                <c:pt idx="2816">
                  <c:v>42695</c:v>
                </c:pt>
                <c:pt idx="2817">
                  <c:v>42696</c:v>
                </c:pt>
                <c:pt idx="2818">
                  <c:v>42697</c:v>
                </c:pt>
                <c:pt idx="2819">
                  <c:v>42698</c:v>
                </c:pt>
                <c:pt idx="2820">
                  <c:v>42699</c:v>
                </c:pt>
                <c:pt idx="2821">
                  <c:v>42702</c:v>
                </c:pt>
                <c:pt idx="2822">
                  <c:v>42703</c:v>
                </c:pt>
                <c:pt idx="2823">
                  <c:v>42704</c:v>
                </c:pt>
                <c:pt idx="2824">
                  <c:v>42705</c:v>
                </c:pt>
                <c:pt idx="2825">
                  <c:v>42706</c:v>
                </c:pt>
                <c:pt idx="2826">
                  <c:v>42709</c:v>
                </c:pt>
                <c:pt idx="2827">
                  <c:v>42710</c:v>
                </c:pt>
                <c:pt idx="2828">
                  <c:v>42711</c:v>
                </c:pt>
                <c:pt idx="2829">
                  <c:v>42712</c:v>
                </c:pt>
                <c:pt idx="2830">
                  <c:v>42713</c:v>
                </c:pt>
                <c:pt idx="2831">
                  <c:v>42716</c:v>
                </c:pt>
                <c:pt idx="2832">
                  <c:v>42717</c:v>
                </c:pt>
                <c:pt idx="2833">
                  <c:v>42718</c:v>
                </c:pt>
                <c:pt idx="2834">
                  <c:v>42719</c:v>
                </c:pt>
                <c:pt idx="2835">
                  <c:v>42720</c:v>
                </c:pt>
                <c:pt idx="2836">
                  <c:v>42723</c:v>
                </c:pt>
                <c:pt idx="2837">
                  <c:v>42724</c:v>
                </c:pt>
                <c:pt idx="2838">
                  <c:v>42725</c:v>
                </c:pt>
                <c:pt idx="2839">
                  <c:v>42726</c:v>
                </c:pt>
                <c:pt idx="2840">
                  <c:v>42727</c:v>
                </c:pt>
                <c:pt idx="2841">
                  <c:v>42730</c:v>
                </c:pt>
                <c:pt idx="2842">
                  <c:v>42731</c:v>
                </c:pt>
                <c:pt idx="2843">
                  <c:v>42732</c:v>
                </c:pt>
                <c:pt idx="2844">
                  <c:v>42733</c:v>
                </c:pt>
                <c:pt idx="2845">
                  <c:v>42734</c:v>
                </c:pt>
                <c:pt idx="2846">
                  <c:v>42735</c:v>
                </c:pt>
                <c:pt idx="2847">
                  <c:v>42738</c:v>
                </c:pt>
                <c:pt idx="2848">
                  <c:v>42739</c:v>
                </c:pt>
                <c:pt idx="2849">
                  <c:v>42740</c:v>
                </c:pt>
                <c:pt idx="2850">
                  <c:v>42741</c:v>
                </c:pt>
                <c:pt idx="2851">
                  <c:v>42744</c:v>
                </c:pt>
                <c:pt idx="2852">
                  <c:v>42745</c:v>
                </c:pt>
                <c:pt idx="2853">
                  <c:v>42746</c:v>
                </c:pt>
                <c:pt idx="2854">
                  <c:v>42747</c:v>
                </c:pt>
                <c:pt idx="2855">
                  <c:v>42748</c:v>
                </c:pt>
                <c:pt idx="2856">
                  <c:v>42751</c:v>
                </c:pt>
                <c:pt idx="2857">
                  <c:v>42752</c:v>
                </c:pt>
                <c:pt idx="2858">
                  <c:v>42753</c:v>
                </c:pt>
                <c:pt idx="2859">
                  <c:v>42754</c:v>
                </c:pt>
                <c:pt idx="2860">
                  <c:v>42755</c:v>
                </c:pt>
                <c:pt idx="2861">
                  <c:v>42757</c:v>
                </c:pt>
                <c:pt idx="2862">
                  <c:v>42758</c:v>
                </c:pt>
                <c:pt idx="2863">
                  <c:v>42759</c:v>
                </c:pt>
                <c:pt idx="2864">
                  <c:v>42760</c:v>
                </c:pt>
                <c:pt idx="2865">
                  <c:v>42761</c:v>
                </c:pt>
                <c:pt idx="2866">
                  <c:v>42769</c:v>
                </c:pt>
                <c:pt idx="2867">
                  <c:v>42770</c:v>
                </c:pt>
                <c:pt idx="2868">
                  <c:v>42772</c:v>
                </c:pt>
                <c:pt idx="2869">
                  <c:v>42773</c:v>
                </c:pt>
                <c:pt idx="2870">
                  <c:v>42774</c:v>
                </c:pt>
                <c:pt idx="2871">
                  <c:v>42775</c:v>
                </c:pt>
                <c:pt idx="2872">
                  <c:v>42776</c:v>
                </c:pt>
                <c:pt idx="2873">
                  <c:v>42779</c:v>
                </c:pt>
                <c:pt idx="2874">
                  <c:v>42780</c:v>
                </c:pt>
                <c:pt idx="2875">
                  <c:v>42781</c:v>
                </c:pt>
                <c:pt idx="2876">
                  <c:v>42782</c:v>
                </c:pt>
                <c:pt idx="2877">
                  <c:v>42783</c:v>
                </c:pt>
                <c:pt idx="2878">
                  <c:v>42786</c:v>
                </c:pt>
                <c:pt idx="2879">
                  <c:v>42787</c:v>
                </c:pt>
                <c:pt idx="2880">
                  <c:v>42788</c:v>
                </c:pt>
                <c:pt idx="2881">
                  <c:v>42789</c:v>
                </c:pt>
                <c:pt idx="2882">
                  <c:v>42790</c:v>
                </c:pt>
                <c:pt idx="2883">
                  <c:v>42793</c:v>
                </c:pt>
                <c:pt idx="2884">
                  <c:v>42794</c:v>
                </c:pt>
                <c:pt idx="2885">
                  <c:v>42795</c:v>
                </c:pt>
                <c:pt idx="2886">
                  <c:v>42796</c:v>
                </c:pt>
                <c:pt idx="2887">
                  <c:v>42797</c:v>
                </c:pt>
                <c:pt idx="2888">
                  <c:v>42800</c:v>
                </c:pt>
                <c:pt idx="2889">
                  <c:v>42801</c:v>
                </c:pt>
                <c:pt idx="2890">
                  <c:v>42802</c:v>
                </c:pt>
                <c:pt idx="2891">
                  <c:v>42803</c:v>
                </c:pt>
                <c:pt idx="2892">
                  <c:v>42804</c:v>
                </c:pt>
                <c:pt idx="2893">
                  <c:v>42807</c:v>
                </c:pt>
                <c:pt idx="2894">
                  <c:v>42808</c:v>
                </c:pt>
                <c:pt idx="2895">
                  <c:v>42809</c:v>
                </c:pt>
                <c:pt idx="2896">
                  <c:v>42810</c:v>
                </c:pt>
                <c:pt idx="2897">
                  <c:v>42811</c:v>
                </c:pt>
                <c:pt idx="2898">
                  <c:v>42814</c:v>
                </c:pt>
                <c:pt idx="2899">
                  <c:v>42815</c:v>
                </c:pt>
                <c:pt idx="2900">
                  <c:v>42816</c:v>
                </c:pt>
                <c:pt idx="2901">
                  <c:v>42817</c:v>
                </c:pt>
                <c:pt idx="2902">
                  <c:v>42818</c:v>
                </c:pt>
                <c:pt idx="2903">
                  <c:v>42821</c:v>
                </c:pt>
                <c:pt idx="2904">
                  <c:v>42822</c:v>
                </c:pt>
                <c:pt idx="2905">
                  <c:v>42823</c:v>
                </c:pt>
                <c:pt idx="2906">
                  <c:v>42824</c:v>
                </c:pt>
                <c:pt idx="2907">
                  <c:v>42825</c:v>
                </c:pt>
                <c:pt idx="2908">
                  <c:v>42826</c:v>
                </c:pt>
                <c:pt idx="2909">
                  <c:v>42830</c:v>
                </c:pt>
                <c:pt idx="2910">
                  <c:v>42831</c:v>
                </c:pt>
                <c:pt idx="2911">
                  <c:v>42832</c:v>
                </c:pt>
                <c:pt idx="2912">
                  <c:v>42835</c:v>
                </c:pt>
                <c:pt idx="2913">
                  <c:v>42836</c:v>
                </c:pt>
                <c:pt idx="2914">
                  <c:v>42837</c:v>
                </c:pt>
                <c:pt idx="2915">
                  <c:v>42838</c:v>
                </c:pt>
                <c:pt idx="2916">
                  <c:v>42839</c:v>
                </c:pt>
                <c:pt idx="2917">
                  <c:v>42842</c:v>
                </c:pt>
                <c:pt idx="2918">
                  <c:v>42843</c:v>
                </c:pt>
                <c:pt idx="2919">
                  <c:v>42844</c:v>
                </c:pt>
                <c:pt idx="2920">
                  <c:v>42845</c:v>
                </c:pt>
                <c:pt idx="2921">
                  <c:v>42846</c:v>
                </c:pt>
                <c:pt idx="2922">
                  <c:v>42849</c:v>
                </c:pt>
                <c:pt idx="2923">
                  <c:v>42850</c:v>
                </c:pt>
                <c:pt idx="2924">
                  <c:v>42851</c:v>
                </c:pt>
                <c:pt idx="2925">
                  <c:v>42852</c:v>
                </c:pt>
                <c:pt idx="2926">
                  <c:v>42853</c:v>
                </c:pt>
                <c:pt idx="2927">
                  <c:v>42857</c:v>
                </c:pt>
                <c:pt idx="2928">
                  <c:v>42858</c:v>
                </c:pt>
                <c:pt idx="2929">
                  <c:v>42859</c:v>
                </c:pt>
                <c:pt idx="2930">
                  <c:v>42860</c:v>
                </c:pt>
                <c:pt idx="2931">
                  <c:v>42863</c:v>
                </c:pt>
                <c:pt idx="2932">
                  <c:v>42864</c:v>
                </c:pt>
                <c:pt idx="2933">
                  <c:v>42865</c:v>
                </c:pt>
                <c:pt idx="2934">
                  <c:v>42866</c:v>
                </c:pt>
                <c:pt idx="2935">
                  <c:v>42867</c:v>
                </c:pt>
                <c:pt idx="2936">
                  <c:v>42870</c:v>
                </c:pt>
                <c:pt idx="2937">
                  <c:v>42871</c:v>
                </c:pt>
                <c:pt idx="2938">
                  <c:v>42872</c:v>
                </c:pt>
                <c:pt idx="2939">
                  <c:v>42873</c:v>
                </c:pt>
                <c:pt idx="2940">
                  <c:v>42874</c:v>
                </c:pt>
                <c:pt idx="2941">
                  <c:v>42877</c:v>
                </c:pt>
                <c:pt idx="2942">
                  <c:v>42878</c:v>
                </c:pt>
                <c:pt idx="2943">
                  <c:v>42879</c:v>
                </c:pt>
                <c:pt idx="2944">
                  <c:v>42880</c:v>
                </c:pt>
                <c:pt idx="2945">
                  <c:v>42881</c:v>
                </c:pt>
                <c:pt idx="2946">
                  <c:v>42882</c:v>
                </c:pt>
                <c:pt idx="2947">
                  <c:v>42886</c:v>
                </c:pt>
                <c:pt idx="2948">
                  <c:v>42887</c:v>
                </c:pt>
                <c:pt idx="2949">
                  <c:v>42888</c:v>
                </c:pt>
                <c:pt idx="2950">
                  <c:v>42891</c:v>
                </c:pt>
                <c:pt idx="2951">
                  <c:v>42892</c:v>
                </c:pt>
                <c:pt idx="2952">
                  <c:v>42893</c:v>
                </c:pt>
                <c:pt idx="2953">
                  <c:v>42894</c:v>
                </c:pt>
                <c:pt idx="2954">
                  <c:v>42895</c:v>
                </c:pt>
                <c:pt idx="2955">
                  <c:v>42898</c:v>
                </c:pt>
                <c:pt idx="2956">
                  <c:v>42899</c:v>
                </c:pt>
                <c:pt idx="2957">
                  <c:v>42900</c:v>
                </c:pt>
                <c:pt idx="2958">
                  <c:v>42901</c:v>
                </c:pt>
                <c:pt idx="2959">
                  <c:v>42902</c:v>
                </c:pt>
                <c:pt idx="2960">
                  <c:v>42905</c:v>
                </c:pt>
                <c:pt idx="2961">
                  <c:v>42906</c:v>
                </c:pt>
                <c:pt idx="2962">
                  <c:v>42907</c:v>
                </c:pt>
                <c:pt idx="2963">
                  <c:v>42908</c:v>
                </c:pt>
                <c:pt idx="2964">
                  <c:v>42909</c:v>
                </c:pt>
                <c:pt idx="2965">
                  <c:v>42912</c:v>
                </c:pt>
                <c:pt idx="2966">
                  <c:v>42913</c:v>
                </c:pt>
                <c:pt idx="2967">
                  <c:v>42914</c:v>
                </c:pt>
                <c:pt idx="2968">
                  <c:v>42915</c:v>
                </c:pt>
                <c:pt idx="2969">
                  <c:v>42916</c:v>
                </c:pt>
                <c:pt idx="2970">
                  <c:v>42919</c:v>
                </c:pt>
                <c:pt idx="2971">
                  <c:v>42920</c:v>
                </c:pt>
                <c:pt idx="2972">
                  <c:v>42921</c:v>
                </c:pt>
                <c:pt idx="2973">
                  <c:v>42922</c:v>
                </c:pt>
                <c:pt idx="2974">
                  <c:v>42923</c:v>
                </c:pt>
                <c:pt idx="2975">
                  <c:v>42926</c:v>
                </c:pt>
                <c:pt idx="2976">
                  <c:v>42927</c:v>
                </c:pt>
                <c:pt idx="2977">
                  <c:v>42928</c:v>
                </c:pt>
                <c:pt idx="2978">
                  <c:v>42929</c:v>
                </c:pt>
                <c:pt idx="2979">
                  <c:v>42930</c:v>
                </c:pt>
                <c:pt idx="2980">
                  <c:v>42933</c:v>
                </c:pt>
                <c:pt idx="2981">
                  <c:v>42934</c:v>
                </c:pt>
                <c:pt idx="2982">
                  <c:v>42935</c:v>
                </c:pt>
                <c:pt idx="2983">
                  <c:v>42936</c:v>
                </c:pt>
                <c:pt idx="2984">
                  <c:v>42937</c:v>
                </c:pt>
                <c:pt idx="2985">
                  <c:v>42940</c:v>
                </c:pt>
                <c:pt idx="2986">
                  <c:v>42941</c:v>
                </c:pt>
                <c:pt idx="2987">
                  <c:v>42942</c:v>
                </c:pt>
                <c:pt idx="2988">
                  <c:v>42943</c:v>
                </c:pt>
                <c:pt idx="2989">
                  <c:v>42944</c:v>
                </c:pt>
                <c:pt idx="2990">
                  <c:v>42947</c:v>
                </c:pt>
                <c:pt idx="2991">
                  <c:v>42948</c:v>
                </c:pt>
                <c:pt idx="2992">
                  <c:v>42949</c:v>
                </c:pt>
                <c:pt idx="2993">
                  <c:v>42950</c:v>
                </c:pt>
                <c:pt idx="2994">
                  <c:v>42951</c:v>
                </c:pt>
                <c:pt idx="2995">
                  <c:v>42954</c:v>
                </c:pt>
                <c:pt idx="2996">
                  <c:v>42955</c:v>
                </c:pt>
                <c:pt idx="2997">
                  <c:v>42956</c:v>
                </c:pt>
                <c:pt idx="2998">
                  <c:v>42957</c:v>
                </c:pt>
                <c:pt idx="2999">
                  <c:v>42958</c:v>
                </c:pt>
                <c:pt idx="3000">
                  <c:v>42961</c:v>
                </c:pt>
                <c:pt idx="3001">
                  <c:v>42962</c:v>
                </c:pt>
                <c:pt idx="3002">
                  <c:v>42963</c:v>
                </c:pt>
                <c:pt idx="3003">
                  <c:v>42964</c:v>
                </c:pt>
                <c:pt idx="3004">
                  <c:v>42965</c:v>
                </c:pt>
                <c:pt idx="3005">
                  <c:v>42968</c:v>
                </c:pt>
                <c:pt idx="3006">
                  <c:v>42969</c:v>
                </c:pt>
                <c:pt idx="3007">
                  <c:v>42970</c:v>
                </c:pt>
                <c:pt idx="3008">
                  <c:v>42971</c:v>
                </c:pt>
                <c:pt idx="3009">
                  <c:v>42972</c:v>
                </c:pt>
                <c:pt idx="3010">
                  <c:v>42975</c:v>
                </c:pt>
                <c:pt idx="3011">
                  <c:v>42976</c:v>
                </c:pt>
                <c:pt idx="3012">
                  <c:v>42977</c:v>
                </c:pt>
                <c:pt idx="3013">
                  <c:v>42978</c:v>
                </c:pt>
                <c:pt idx="3014">
                  <c:v>42979</c:v>
                </c:pt>
                <c:pt idx="3015">
                  <c:v>42982</c:v>
                </c:pt>
                <c:pt idx="3016">
                  <c:v>42983</c:v>
                </c:pt>
                <c:pt idx="3017">
                  <c:v>42984</c:v>
                </c:pt>
                <c:pt idx="3018">
                  <c:v>42985</c:v>
                </c:pt>
                <c:pt idx="3019">
                  <c:v>42986</c:v>
                </c:pt>
                <c:pt idx="3020">
                  <c:v>42989</c:v>
                </c:pt>
                <c:pt idx="3021">
                  <c:v>42990</c:v>
                </c:pt>
                <c:pt idx="3022">
                  <c:v>42991</c:v>
                </c:pt>
                <c:pt idx="3023">
                  <c:v>42992</c:v>
                </c:pt>
                <c:pt idx="3024">
                  <c:v>42993</c:v>
                </c:pt>
                <c:pt idx="3025">
                  <c:v>42996</c:v>
                </c:pt>
                <c:pt idx="3026">
                  <c:v>42997</c:v>
                </c:pt>
                <c:pt idx="3027">
                  <c:v>42998</c:v>
                </c:pt>
                <c:pt idx="3028">
                  <c:v>42999</c:v>
                </c:pt>
                <c:pt idx="3029">
                  <c:v>43000</c:v>
                </c:pt>
                <c:pt idx="3030">
                  <c:v>43003</c:v>
                </c:pt>
                <c:pt idx="3031">
                  <c:v>43004</c:v>
                </c:pt>
                <c:pt idx="3032">
                  <c:v>43005</c:v>
                </c:pt>
                <c:pt idx="3033">
                  <c:v>43006</c:v>
                </c:pt>
                <c:pt idx="3034">
                  <c:v>43007</c:v>
                </c:pt>
                <c:pt idx="3035">
                  <c:v>43008</c:v>
                </c:pt>
                <c:pt idx="3036">
                  <c:v>43017</c:v>
                </c:pt>
                <c:pt idx="3037">
                  <c:v>43018</c:v>
                </c:pt>
                <c:pt idx="3038">
                  <c:v>43019</c:v>
                </c:pt>
                <c:pt idx="3039">
                  <c:v>43020</c:v>
                </c:pt>
                <c:pt idx="3040">
                  <c:v>43021</c:v>
                </c:pt>
                <c:pt idx="3041">
                  <c:v>43024</c:v>
                </c:pt>
                <c:pt idx="3042">
                  <c:v>43025</c:v>
                </c:pt>
                <c:pt idx="3043">
                  <c:v>43026</c:v>
                </c:pt>
                <c:pt idx="3044">
                  <c:v>43027</c:v>
                </c:pt>
                <c:pt idx="3045">
                  <c:v>43028</c:v>
                </c:pt>
                <c:pt idx="3046">
                  <c:v>43031</c:v>
                </c:pt>
                <c:pt idx="3047">
                  <c:v>43032</c:v>
                </c:pt>
                <c:pt idx="3048">
                  <c:v>43033</c:v>
                </c:pt>
                <c:pt idx="3049">
                  <c:v>43034</c:v>
                </c:pt>
                <c:pt idx="3050">
                  <c:v>43035</c:v>
                </c:pt>
                <c:pt idx="3051">
                  <c:v>43038</c:v>
                </c:pt>
                <c:pt idx="3052">
                  <c:v>43039</c:v>
                </c:pt>
                <c:pt idx="3053">
                  <c:v>43040</c:v>
                </c:pt>
                <c:pt idx="3054">
                  <c:v>43041</c:v>
                </c:pt>
                <c:pt idx="3055">
                  <c:v>43042</c:v>
                </c:pt>
                <c:pt idx="3056">
                  <c:v>43045</c:v>
                </c:pt>
                <c:pt idx="3057">
                  <c:v>43046</c:v>
                </c:pt>
                <c:pt idx="3058">
                  <c:v>43047</c:v>
                </c:pt>
                <c:pt idx="3059">
                  <c:v>43048</c:v>
                </c:pt>
                <c:pt idx="3060">
                  <c:v>43049</c:v>
                </c:pt>
                <c:pt idx="3061">
                  <c:v>43052</c:v>
                </c:pt>
                <c:pt idx="3062">
                  <c:v>43053</c:v>
                </c:pt>
                <c:pt idx="3063">
                  <c:v>43054</c:v>
                </c:pt>
                <c:pt idx="3064">
                  <c:v>43055</c:v>
                </c:pt>
                <c:pt idx="3065">
                  <c:v>43056</c:v>
                </c:pt>
                <c:pt idx="3066">
                  <c:v>43059</c:v>
                </c:pt>
                <c:pt idx="3067">
                  <c:v>43060</c:v>
                </c:pt>
                <c:pt idx="3068">
                  <c:v>43061</c:v>
                </c:pt>
                <c:pt idx="3069">
                  <c:v>43062</c:v>
                </c:pt>
                <c:pt idx="3070">
                  <c:v>43063</c:v>
                </c:pt>
                <c:pt idx="3071">
                  <c:v>43066</c:v>
                </c:pt>
                <c:pt idx="3072">
                  <c:v>43067</c:v>
                </c:pt>
                <c:pt idx="3073">
                  <c:v>43068</c:v>
                </c:pt>
                <c:pt idx="3074">
                  <c:v>43069</c:v>
                </c:pt>
                <c:pt idx="3075">
                  <c:v>43070</c:v>
                </c:pt>
                <c:pt idx="3076">
                  <c:v>43073</c:v>
                </c:pt>
                <c:pt idx="3077">
                  <c:v>43074</c:v>
                </c:pt>
                <c:pt idx="3078">
                  <c:v>43075</c:v>
                </c:pt>
                <c:pt idx="3079">
                  <c:v>43076</c:v>
                </c:pt>
                <c:pt idx="3080">
                  <c:v>43077</c:v>
                </c:pt>
                <c:pt idx="3081">
                  <c:v>43080</c:v>
                </c:pt>
                <c:pt idx="3082">
                  <c:v>43081</c:v>
                </c:pt>
                <c:pt idx="3083">
                  <c:v>43082</c:v>
                </c:pt>
                <c:pt idx="3084">
                  <c:v>43083</c:v>
                </c:pt>
                <c:pt idx="3085">
                  <c:v>43084</c:v>
                </c:pt>
                <c:pt idx="3086">
                  <c:v>43087</c:v>
                </c:pt>
                <c:pt idx="3087">
                  <c:v>43088</c:v>
                </c:pt>
                <c:pt idx="3088">
                  <c:v>43089</c:v>
                </c:pt>
                <c:pt idx="3089">
                  <c:v>43090</c:v>
                </c:pt>
                <c:pt idx="3090">
                  <c:v>43091</c:v>
                </c:pt>
                <c:pt idx="3091">
                  <c:v>43094</c:v>
                </c:pt>
                <c:pt idx="3092">
                  <c:v>43095</c:v>
                </c:pt>
                <c:pt idx="3093">
                  <c:v>43096</c:v>
                </c:pt>
                <c:pt idx="3094">
                  <c:v>43097</c:v>
                </c:pt>
                <c:pt idx="3095">
                  <c:v>43098</c:v>
                </c:pt>
                <c:pt idx="3096">
                  <c:v>43099</c:v>
                </c:pt>
                <c:pt idx="3097">
                  <c:v>43100</c:v>
                </c:pt>
                <c:pt idx="3098">
                  <c:v>43102</c:v>
                </c:pt>
                <c:pt idx="3099">
                  <c:v>43103</c:v>
                </c:pt>
                <c:pt idx="3100">
                  <c:v>43104</c:v>
                </c:pt>
                <c:pt idx="3101">
                  <c:v>43105</c:v>
                </c:pt>
                <c:pt idx="3102">
                  <c:v>43108</c:v>
                </c:pt>
                <c:pt idx="3103">
                  <c:v>43109</c:v>
                </c:pt>
                <c:pt idx="3104">
                  <c:v>43110</c:v>
                </c:pt>
                <c:pt idx="3105">
                  <c:v>43111</c:v>
                </c:pt>
                <c:pt idx="3106">
                  <c:v>43112</c:v>
                </c:pt>
                <c:pt idx="3107">
                  <c:v>43115</c:v>
                </c:pt>
                <c:pt idx="3108">
                  <c:v>43116</c:v>
                </c:pt>
                <c:pt idx="3109">
                  <c:v>43117</c:v>
                </c:pt>
                <c:pt idx="3110">
                  <c:v>43118</c:v>
                </c:pt>
                <c:pt idx="3111">
                  <c:v>43119</c:v>
                </c:pt>
                <c:pt idx="3112">
                  <c:v>43122</c:v>
                </c:pt>
                <c:pt idx="3113">
                  <c:v>43123</c:v>
                </c:pt>
                <c:pt idx="3114">
                  <c:v>43124</c:v>
                </c:pt>
                <c:pt idx="3115">
                  <c:v>43125</c:v>
                </c:pt>
                <c:pt idx="3116">
                  <c:v>43126</c:v>
                </c:pt>
                <c:pt idx="3117">
                  <c:v>43129</c:v>
                </c:pt>
                <c:pt idx="3118">
                  <c:v>43130</c:v>
                </c:pt>
                <c:pt idx="3119">
                  <c:v>43131</c:v>
                </c:pt>
                <c:pt idx="3120">
                  <c:v>43132</c:v>
                </c:pt>
                <c:pt idx="3121">
                  <c:v>43133</c:v>
                </c:pt>
                <c:pt idx="3122">
                  <c:v>43136</c:v>
                </c:pt>
                <c:pt idx="3123">
                  <c:v>43137</c:v>
                </c:pt>
                <c:pt idx="3124">
                  <c:v>43138</c:v>
                </c:pt>
                <c:pt idx="3125">
                  <c:v>43139</c:v>
                </c:pt>
                <c:pt idx="3126">
                  <c:v>43140</c:v>
                </c:pt>
                <c:pt idx="3127">
                  <c:v>43142</c:v>
                </c:pt>
                <c:pt idx="3128">
                  <c:v>43143</c:v>
                </c:pt>
                <c:pt idx="3129">
                  <c:v>43144</c:v>
                </c:pt>
                <c:pt idx="3130">
                  <c:v>43145</c:v>
                </c:pt>
                <c:pt idx="3131">
                  <c:v>43153</c:v>
                </c:pt>
                <c:pt idx="3132">
                  <c:v>43154</c:v>
                </c:pt>
                <c:pt idx="3133">
                  <c:v>43155</c:v>
                </c:pt>
                <c:pt idx="3134">
                  <c:v>43157</c:v>
                </c:pt>
                <c:pt idx="3135">
                  <c:v>43158</c:v>
                </c:pt>
                <c:pt idx="3136">
                  <c:v>43159</c:v>
                </c:pt>
                <c:pt idx="3137">
                  <c:v>43160</c:v>
                </c:pt>
                <c:pt idx="3138">
                  <c:v>43161</c:v>
                </c:pt>
                <c:pt idx="3139">
                  <c:v>43164</c:v>
                </c:pt>
                <c:pt idx="3140">
                  <c:v>43165</c:v>
                </c:pt>
                <c:pt idx="3141">
                  <c:v>43166</c:v>
                </c:pt>
                <c:pt idx="3142">
                  <c:v>43167</c:v>
                </c:pt>
                <c:pt idx="3143">
                  <c:v>43168</c:v>
                </c:pt>
                <c:pt idx="3144">
                  <c:v>43171</c:v>
                </c:pt>
                <c:pt idx="3145">
                  <c:v>43172</c:v>
                </c:pt>
                <c:pt idx="3146">
                  <c:v>43173</c:v>
                </c:pt>
                <c:pt idx="3147">
                  <c:v>43174</c:v>
                </c:pt>
                <c:pt idx="3148">
                  <c:v>43175</c:v>
                </c:pt>
                <c:pt idx="3149">
                  <c:v>43178</c:v>
                </c:pt>
                <c:pt idx="3150">
                  <c:v>43179</c:v>
                </c:pt>
                <c:pt idx="3151">
                  <c:v>43180</c:v>
                </c:pt>
                <c:pt idx="3152">
                  <c:v>43181</c:v>
                </c:pt>
                <c:pt idx="3153">
                  <c:v>43182</c:v>
                </c:pt>
                <c:pt idx="3154">
                  <c:v>43185</c:v>
                </c:pt>
                <c:pt idx="3155">
                  <c:v>43186</c:v>
                </c:pt>
                <c:pt idx="3156">
                  <c:v>43187</c:v>
                </c:pt>
                <c:pt idx="3157">
                  <c:v>43188</c:v>
                </c:pt>
                <c:pt idx="3158">
                  <c:v>43189</c:v>
                </c:pt>
                <c:pt idx="3159">
                  <c:v>43192</c:v>
                </c:pt>
                <c:pt idx="3160">
                  <c:v>43193</c:v>
                </c:pt>
                <c:pt idx="3161">
                  <c:v>43194</c:v>
                </c:pt>
                <c:pt idx="3162">
                  <c:v>43198</c:v>
                </c:pt>
                <c:pt idx="3163">
                  <c:v>43199</c:v>
                </c:pt>
                <c:pt idx="3164">
                  <c:v>43200</c:v>
                </c:pt>
                <c:pt idx="3165">
                  <c:v>43201</c:v>
                </c:pt>
                <c:pt idx="3166">
                  <c:v>43202</c:v>
                </c:pt>
                <c:pt idx="3167">
                  <c:v>43203</c:v>
                </c:pt>
                <c:pt idx="3168">
                  <c:v>43206</c:v>
                </c:pt>
                <c:pt idx="3169">
                  <c:v>43207</c:v>
                </c:pt>
                <c:pt idx="3170">
                  <c:v>43208</c:v>
                </c:pt>
                <c:pt idx="3171">
                  <c:v>43209</c:v>
                </c:pt>
                <c:pt idx="3172">
                  <c:v>43210</c:v>
                </c:pt>
                <c:pt idx="3173">
                  <c:v>43213</c:v>
                </c:pt>
                <c:pt idx="3174">
                  <c:v>43214</c:v>
                </c:pt>
                <c:pt idx="3175">
                  <c:v>43215</c:v>
                </c:pt>
                <c:pt idx="3176">
                  <c:v>43216</c:v>
                </c:pt>
                <c:pt idx="3177">
                  <c:v>43217</c:v>
                </c:pt>
                <c:pt idx="3178">
                  <c:v>43218</c:v>
                </c:pt>
                <c:pt idx="3179">
                  <c:v>43222</c:v>
                </c:pt>
                <c:pt idx="3180">
                  <c:v>43223</c:v>
                </c:pt>
                <c:pt idx="3181">
                  <c:v>43224</c:v>
                </c:pt>
                <c:pt idx="3182">
                  <c:v>43227</c:v>
                </c:pt>
                <c:pt idx="3183">
                  <c:v>43228</c:v>
                </c:pt>
                <c:pt idx="3184">
                  <c:v>43229</c:v>
                </c:pt>
                <c:pt idx="3185">
                  <c:v>43230</c:v>
                </c:pt>
                <c:pt idx="3186">
                  <c:v>43231</c:v>
                </c:pt>
                <c:pt idx="3187">
                  <c:v>43234</c:v>
                </c:pt>
                <c:pt idx="3188">
                  <c:v>43235</c:v>
                </c:pt>
                <c:pt idx="3189">
                  <c:v>43236</c:v>
                </c:pt>
                <c:pt idx="3190">
                  <c:v>43237</c:v>
                </c:pt>
                <c:pt idx="3191">
                  <c:v>43238</c:v>
                </c:pt>
                <c:pt idx="3192">
                  <c:v>43241</c:v>
                </c:pt>
                <c:pt idx="3193">
                  <c:v>43242</c:v>
                </c:pt>
                <c:pt idx="3194">
                  <c:v>43243</c:v>
                </c:pt>
                <c:pt idx="3195">
                  <c:v>43244</c:v>
                </c:pt>
                <c:pt idx="3196">
                  <c:v>43245</c:v>
                </c:pt>
                <c:pt idx="3197">
                  <c:v>43248</c:v>
                </c:pt>
                <c:pt idx="3198">
                  <c:v>43249</c:v>
                </c:pt>
                <c:pt idx="3199">
                  <c:v>43250</c:v>
                </c:pt>
                <c:pt idx="3200">
                  <c:v>43251</c:v>
                </c:pt>
                <c:pt idx="3201">
                  <c:v>43252</c:v>
                </c:pt>
                <c:pt idx="3202">
                  <c:v>43255</c:v>
                </c:pt>
                <c:pt idx="3203">
                  <c:v>43256</c:v>
                </c:pt>
                <c:pt idx="3204">
                  <c:v>43257</c:v>
                </c:pt>
                <c:pt idx="3205">
                  <c:v>43258</c:v>
                </c:pt>
                <c:pt idx="3206">
                  <c:v>43259</c:v>
                </c:pt>
                <c:pt idx="3207">
                  <c:v>43262</c:v>
                </c:pt>
                <c:pt idx="3208">
                  <c:v>43263</c:v>
                </c:pt>
                <c:pt idx="3209">
                  <c:v>43264</c:v>
                </c:pt>
                <c:pt idx="3210">
                  <c:v>43265</c:v>
                </c:pt>
                <c:pt idx="3211">
                  <c:v>43266</c:v>
                </c:pt>
                <c:pt idx="3212">
                  <c:v>43270</c:v>
                </c:pt>
                <c:pt idx="3213">
                  <c:v>43271</c:v>
                </c:pt>
                <c:pt idx="3214">
                  <c:v>43272</c:v>
                </c:pt>
                <c:pt idx="3215">
                  <c:v>43273</c:v>
                </c:pt>
                <c:pt idx="3216">
                  <c:v>43276</c:v>
                </c:pt>
                <c:pt idx="3217">
                  <c:v>43277</c:v>
                </c:pt>
                <c:pt idx="3218">
                  <c:v>43278</c:v>
                </c:pt>
                <c:pt idx="3219">
                  <c:v>43279</c:v>
                </c:pt>
                <c:pt idx="3220">
                  <c:v>43280</c:v>
                </c:pt>
                <c:pt idx="3221">
                  <c:v>43283</c:v>
                </c:pt>
                <c:pt idx="3222">
                  <c:v>43284</c:v>
                </c:pt>
                <c:pt idx="3223">
                  <c:v>43285</c:v>
                </c:pt>
                <c:pt idx="3224">
                  <c:v>43286</c:v>
                </c:pt>
                <c:pt idx="3225">
                  <c:v>43287</c:v>
                </c:pt>
                <c:pt idx="3226">
                  <c:v>43290</c:v>
                </c:pt>
                <c:pt idx="3227">
                  <c:v>43291</c:v>
                </c:pt>
                <c:pt idx="3228">
                  <c:v>43292</c:v>
                </c:pt>
                <c:pt idx="3229">
                  <c:v>43293</c:v>
                </c:pt>
                <c:pt idx="3230">
                  <c:v>43294</c:v>
                </c:pt>
                <c:pt idx="3231">
                  <c:v>43297</c:v>
                </c:pt>
                <c:pt idx="3232">
                  <c:v>43298</c:v>
                </c:pt>
                <c:pt idx="3233">
                  <c:v>43299</c:v>
                </c:pt>
                <c:pt idx="3234">
                  <c:v>43300</c:v>
                </c:pt>
                <c:pt idx="3235">
                  <c:v>43301</c:v>
                </c:pt>
                <c:pt idx="3236">
                  <c:v>43304</c:v>
                </c:pt>
                <c:pt idx="3237">
                  <c:v>43305</c:v>
                </c:pt>
                <c:pt idx="3238">
                  <c:v>43306</c:v>
                </c:pt>
                <c:pt idx="3239">
                  <c:v>43307</c:v>
                </c:pt>
                <c:pt idx="3240">
                  <c:v>43308</c:v>
                </c:pt>
                <c:pt idx="3241">
                  <c:v>43311</c:v>
                </c:pt>
                <c:pt idx="3242">
                  <c:v>43312</c:v>
                </c:pt>
                <c:pt idx="3243">
                  <c:v>43313</c:v>
                </c:pt>
                <c:pt idx="3244">
                  <c:v>43314</c:v>
                </c:pt>
                <c:pt idx="3245">
                  <c:v>43315</c:v>
                </c:pt>
                <c:pt idx="3246">
                  <c:v>43318</c:v>
                </c:pt>
                <c:pt idx="3247">
                  <c:v>43319</c:v>
                </c:pt>
                <c:pt idx="3248">
                  <c:v>43320</c:v>
                </c:pt>
                <c:pt idx="3249">
                  <c:v>43321</c:v>
                </c:pt>
                <c:pt idx="3250">
                  <c:v>43322</c:v>
                </c:pt>
                <c:pt idx="3251">
                  <c:v>43325</c:v>
                </c:pt>
                <c:pt idx="3252">
                  <c:v>43326</c:v>
                </c:pt>
                <c:pt idx="3253">
                  <c:v>43327</c:v>
                </c:pt>
                <c:pt idx="3254">
                  <c:v>43328</c:v>
                </c:pt>
                <c:pt idx="3255">
                  <c:v>43329</c:v>
                </c:pt>
                <c:pt idx="3256">
                  <c:v>43332</c:v>
                </c:pt>
                <c:pt idx="3257">
                  <c:v>43333</c:v>
                </c:pt>
                <c:pt idx="3258">
                  <c:v>43334</c:v>
                </c:pt>
                <c:pt idx="3259">
                  <c:v>43335</c:v>
                </c:pt>
                <c:pt idx="3260">
                  <c:v>43336</c:v>
                </c:pt>
                <c:pt idx="3261">
                  <c:v>43339</c:v>
                </c:pt>
                <c:pt idx="3262">
                  <c:v>43340</c:v>
                </c:pt>
                <c:pt idx="3263">
                  <c:v>43341</c:v>
                </c:pt>
                <c:pt idx="3264">
                  <c:v>43342</c:v>
                </c:pt>
                <c:pt idx="3265">
                  <c:v>43343</c:v>
                </c:pt>
                <c:pt idx="3266">
                  <c:v>43346</c:v>
                </c:pt>
                <c:pt idx="3267">
                  <c:v>43347</c:v>
                </c:pt>
                <c:pt idx="3268">
                  <c:v>43348</c:v>
                </c:pt>
                <c:pt idx="3269">
                  <c:v>43349</c:v>
                </c:pt>
                <c:pt idx="3270">
                  <c:v>43350</c:v>
                </c:pt>
                <c:pt idx="3271">
                  <c:v>43353</c:v>
                </c:pt>
                <c:pt idx="3272">
                  <c:v>43354</c:v>
                </c:pt>
                <c:pt idx="3273">
                  <c:v>43355</c:v>
                </c:pt>
                <c:pt idx="3274">
                  <c:v>43356</c:v>
                </c:pt>
                <c:pt idx="3275">
                  <c:v>43357</c:v>
                </c:pt>
                <c:pt idx="3276">
                  <c:v>43360</c:v>
                </c:pt>
                <c:pt idx="3277">
                  <c:v>43361</c:v>
                </c:pt>
                <c:pt idx="3278">
                  <c:v>43362</c:v>
                </c:pt>
                <c:pt idx="3279">
                  <c:v>43363</c:v>
                </c:pt>
                <c:pt idx="3280">
                  <c:v>43364</c:v>
                </c:pt>
                <c:pt idx="3281">
                  <c:v>43368</c:v>
                </c:pt>
                <c:pt idx="3282">
                  <c:v>43369</c:v>
                </c:pt>
                <c:pt idx="3283">
                  <c:v>43370</c:v>
                </c:pt>
                <c:pt idx="3284">
                  <c:v>43371</c:v>
                </c:pt>
                <c:pt idx="3285">
                  <c:v>43372</c:v>
                </c:pt>
                <c:pt idx="3286">
                  <c:v>43373</c:v>
                </c:pt>
                <c:pt idx="3287">
                  <c:v>43381</c:v>
                </c:pt>
                <c:pt idx="3288">
                  <c:v>43382</c:v>
                </c:pt>
                <c:pt idx="3289">
                  <c:v>43383</c:v>
                </c:pt>
                <c:pt idx="3290">
                  <c:v>43384</c:v>
                </c:pt>
                <c:pt idx="3291">
                  <c:v>43385</c:v>
                </c:pt>
                <c:pt idx="3292">
                  <c:v>43388</c:v>
                </c:pt>
                <c:pt idx="3293">
                  <c:v>43389</c:v>
                </c:pt>
                <c:pt idx="3294">
                  <c:v>43390</c:v>
                </c:pt>
                <c:pt idx="3295">
                  <c:v>43391</c:v>
                </c:pt>
                <c:pt idx="3296">
                  <c:v>43392</c:v>
                </c:pt>
                <c:pt idx="3297">
                  <c:v>43395</c:v>
                </c:pt>
                <c:pt idx="3298">
                  <c:v>43396</c:v>
                </c:pt>
                <c:pt idx="3299">
                  <c:v>43397</c:v>
                </c:pt>
                <c:pt idx="3300">
                  <c:v>43398</c:v>
                </c:pt>
                <c:pt idx="3301">
                  <c:v>43399</c:v>
                </c:pt>
                <c:pt idx="3302">
                  <c:v>43402</c:v>
                </c:pt>
                <c:pt idx="3303">
                  <c:v>43403</c:v>
                </c:pt>
                <c:pt idx="3304">
                  <c:v>43404</c:v>
                </c:pt>
                <c:pt idx="3305">
                  <c:v>43405</c:v>
                </c:pt>
                <c:pt idx="3306">
                  <c:v>43406</c:v>
                </c:pt>
                <c:pt idx="3307">
                  <c:v>43409</c:v>
                </c:pt>
                <c:pt idx="3308">
                  <c:v>43410</c:v>
                </c:pt>
                <c:pt idx="3309">
                  <c:v>43411</c:v>
                </c:pt>
                <c:pt idx="3310">
                  <c:v>43412</c:v>
                </c:pt>
                <c:pt idx="3311">
                  <c:v>43413</c:v>
                </c:pt>
                <c:pt idx="3312">
                  <c:v>43416</c:v>
                </c:pt>
                <c:pt idx="3313">
                  <c:v>43417</c:v>
                </c:pt>
                <c:pt idx="3314">
                  <c:v>43418</c:v>
                </c:pt>
                <c:pt idx="3315">
                  <c:v>43419</c:v>
                </c:pt>
                <c:pt idx="3316">
                  <c:v>43420</c:v>
                </c:pt>
                <c:pt idx="3317">
                  <c:v>43423</c:v>
                </c:pt>
                <c:pt idx="3318">
                  <c:v>43424</c:v>
                </c:pt>
                <c:pt idx="3319">
                  <c:v>43425</c:v>
                </c:pt>
                <c:pt idx="3320">
                  <c:v>43426</c:v>
                </c:pt>
                <c:pt idx="3321">
                  <c:v>43427</c:v>
                </c:pt>
                <c:pt idx="3322">
                  <c:v>43430</c:v>
                </c:pt>
                <c:pt idx="3323">
                  <c:v>43431</c:v>
                </c:pt>
                <c:pt idx="3324">
                  <c:v>43432</c:v>
                </c:pt>
                <c:pt idx="3325">
                  <c:v>43433</c:v>
                </c:pt>
                <c:pt idx="3326">
                  <c:v>43434</c:v>
                </c:pt>
                <c:pt idx="3327">
                  <c:v>43437</c:v>
                </c:pt>
                <c:pt idx="3328">
                  <c:v>43438</c:v>
                </c:pt>
                <c:pt idx="3329">
                  <c:v>43439</c:v>
                </c:pt>
                <c:pt idx="3330">
                  <c:v>43440</c:v>
                </c:pt>
                <c:pt idx="3331">
                  <c:v>43441</c:v>
                </c:pt>
                <c:pt idx="3332">
                  <c:v>43444</c:v>
                </c:pt>
                <c:pt idx="3333">
                  <c:v>43445</c:v>
                </c:pt>
                <c:pt idx="3334">
                  <c:v>43446</c:v>
                </c:pt>
                <c:pt idx="3335">
                  <c:v>43447</c:v>
                </c:pt>
                <c:pt idx="3336">
                  <c:v>43448</c:v>
                </c:pt>
                <c:pt idx="3337">
                  <c:v>43451</c:v>
                </c:pt>
                <c:pt idx="3338">
                  <c:v>43452</c:v>
                </c:pt>
                <c:pt idx="3339">
                  <c:v>43453</c:v>
                </c:pt>
                <c:pt idx="3340">
                  <c:v>43454</c:v>
                </c:pt>
                <c:pt idx="3341">
                  <c:v>43455</c:v>
                </c:pt>
                <c:pt idx="3342">
                  <c:v>43458</c:v>
                </c:pt>
                <c:pt idx="3343">
                  <c:v>43459</c:v>
                </c:pt>
                <c:pt idx="3344">
                  <c:v>43460</c:v>
                </c:pt>
                <c:pt idx="3345">
                  <c:v>43461</c:v>
                </c:pt>
                <c:pt idx="3346">
                  <c:v>43462</c:v>
                </c:pt>
                <c:pt idx="3347">
                  <c:v>43463</c:v>
                </c:pt>
                <c:pt idx="3348">
                  <c:v>43464</c:v>
                </c:pt>
                <c:pt idx="3349">
                  <c:v>43465</c:v>
                </c:pt>
                <c:pt idx="3350">
                  <c:v>43467</c:v>
                </c:pt>
                <c:pt idx="3351">
                  <c:v>43468</c:v>
                </c:pt>
                <c:pt idx="3352">
                  <c:v>43469</c:v>
                </c:pt>
                <c:pt idx="3353">
                  <c:v>43472</c:v>
                </c:pt>
                <c:pt idx="3354">
                  <c:v>43473</c:v>
                </c:pt>
                <c:pt idx="3355">
                  <c:v>43474</c:v>
                </c:pt>
                <c:pt idx="3356">
                  <c:v>43475</c:v>
                </c:pt>
                <c:pt idx="3357">
                  <c:v>43476</c:v>
                </c:pt>
                <c:pt idx="3358">
                  <c:v>43479</c:v>
                </c:pt>
                <c:pt idx="3359">
                  <c:v>43480</c:v>
                </c:pt>
                <c:pt idx="3360">
                  <c:v>43481</c:v>
                </c:pt>
                <c:pt idx="3361">
                  <c:v>43482</c:v>
                </c:pt>
                <c:pt idx="3362">
                  <c:v>43483</c:v>
                </c:pt>
                <c:pt idx="3363">
                  <c:v>43486</c:v>
                </c:pt>
                <c:pt idx="3364">
                  <c:v>43487</c:v>
                </c:pt>
                <c:pt idx="3365">
                  <c:v>43488</c:v>
                </c:pt>
                <c:pt idx="3366">
                  <c:v>43489</c:v>
                </c:pt>
                <c:pt idx="3367">
                  <c:v>43490</c:v>
                </c:pt>
                <c:pt idx="3368">
                  <c:v>43493</c:v>
                </c:pt>
                <c:pt idx="3369">
                  <c:v>43494</c:v>
                </c:pt>
                <c:pt idx="3370">
                  <c:v>43495</c:v>
                </c:pt>
                <c:pt idx="3371">
                  <c:v>43496</c:v>
                </c:pt>
                <c:pt idx="3372">
                  <c:v>43497</c:v>
                </c:pt>
                <c:pt idx="3373">
                  <c:v>43498</c:v>
                </c:pt>
                <c:pt idx="3374">
                  <c:v>43499</c:v>
                </c:pt>
                <c:pt idx="3375">
                  <c:v>43507</c:v>
                </c:pt>
                <c:pt idx="3376">
                  <c:v>43508</c:v>
                </c:pt>
                <c:pt idx="3377">
                  <c:v>43509</c:v>
                </c:pt>
                <c:pt idx="3378">
                  <c:v>43510</c:v>
                </c:pt>
                <c:pt idx="3379">
                  <c:v>43511</c:v>
                </c:pt>
                <c:pt idx="3380">
                  <c:v>43514</c:v>
                </c:pt>
                <c:pt idx="3381">
                  <c:v>43515</c:v>
                </c:pt>
                <c:pt idx="3382">
                  <c:v>43516</c:v>
                </c:pt>
                <c:pt idx="3383">
                  <c:v>43517</c:v>
                </c:pt>
                <c:pt idx="3384">
                  <c:v>43518</c:v>
                </c:pt>
                <c:pt idx="3385">
                  <c:v>43521</c:v>
                </c:pt>
                <c:pt idx="3386">
                  <c:v>43522</c:v>
                </c:pt>
                <c:pt idx="3387">
                  <c:v>43523</c:v>
                </c:pt>
                <c:pt idx="3388">
                  <c:v>43524</c:v>
                </c:pt>
                <c:pt idx="3389">
                  <c:v>43525</c:v>
                </c:pt>
                <c:pt idx="3390">
                  <c:v>43528</c:v>
                </c:pt>
                <c:pt idx="3391">
                  <c:v>43529</c:v>
                </c:pt>
                <c:pt idx="3392">
                  <c:v>43530</c:v>
                </c:pt>
                <c:pt idx="3393">
                  <c:v>43531</c:v>
                </c:pt>
                <c:pt idx="3394">
                  <c:v>43532</c:v>
                </c:pt>
                <c:pt idx="3395">
                  <c:v>43535</c:v>
                </c:pt>
                <c:pt idx="3396">
                  <c:v>43536</c:v>
                </c:pt>
                <c:pt idx="3397">
                  <c:v>43537</c:v>
                </c:pt>
                <c:pt idx="3398">
                  <c:v>43538</c:v>
                </c:pt>
                <c:pt idx="3399">
                  <c:v>43539</c:v>
                </c:pt>
                <c:pt idx="3400">
                  <c:v>43542</c:v>
                </c:pt>
                <c:pt idx="3401">
                  <c:v>43543</c:v>
                </c:pt>
                <c:pt idx="3402">
                  <c:v>43544</c:v>
                </c:pt>
                <c:pt idx="3403">
                  <c:v>43545</c:v>
                </c:pt>
                <c:pt idx="3404">
                  <c:v>43546</c:v>
                </c:pt>
                <c:pt idx="3405">
                  <c:v>43549</c:v>
                </c:pt>
                <c:pt idx="3406">
                  <c:v>43550</c:v>
                </c:pt>
                <c:pt idx="3407">
                  <c:v>43551</c:v>
                </c:pt>
                <c:pt idx="3408">
                  <c:v>43552</c:v>
                </c:pt>
                <c:pt idx="3409">
                  <c:v>43553</c:v>
                </c:pt>
                <c:pt idx="3410">
                  <c:v>43556</c:v>
                </c:pt>
                <c:pt idx="3411">
                  <c:v>43557</c:v>
                </c:pt>
                <c:pt idx="3412">
                  <c:v>43558</c:v>
                </c:pt>
                <c:pt idx="3413">
                  <c:v>43559</c:v>
                </c:pt>
                <c:pt idx="3414">
                  <c:v>43563</c:v>
                </c:pt>
                <c:pt idx="3415">
                  <c:v>43564</c:v>
                </c:pt>
                <c:pt idx="3416">
                  <c:v>43565</c:v>
                </c:pt>
                <c:pt idx="3417">
                  <c:v>43566</c:v>
                </c:pt>
                <c:pt idx="3418">
                  <c:v>43567</c:v>
                </c:pt>
                <c:pt idx="3419">
                  <c:v>43570</c:v>
                </c:pt>
                <c:pt idx="3420">
                  <c:v>43571</c:v>
                </c:pt>
                <c:pt idx="3421">
                  <c:v>43572</c:v>
                </c:pt>
                <c:pt idx="3422">
                  <c:v>43573</c:v>
                </c:pt>
                <c:pt idx="3423">
                  <c:v>43574</c:v>
                </c:pt>
                <c:pt idx="3424">
                  <c:v>43577</c:v>
                </c:pt>
                <c:pt idx="3425">
                  <c:v>43578</c:v>
                </c:pt>
                <c:pt idx="3426">
                  <c:v>43579</c:v>
                </c:pt>
                <c:pt idx="3427">
                  <c:v>43580</c:v>
                </c:pt>
                <c:pt idx="3428">
                  <c:v>43581</c:v>
                </c:pt>
                <c:pt idx="3429">
                  <c:v>43583</c:v>
                </c:pt>
                <c:pt idx="3430">
                  <c:v>43584</c:v>
                </c:pt>
                <c:pt idx="3431">
                  <c:v>43585</c:v>
                </c:pt>
                <c:pt idx="3432">
                  <c:v>43590</c:v>
                </c:pt>
                <c:pt idx="3433">
                  <c:v>43591</c:v>
                </c:pt>
                <c:pt idx="3434">
                  <c:v>43592</c:v>
                </c:pt>
                <c:pt idx="3435">
                  <c:v>43593</c:v>
                </c:pt>
                <c:pt idx="3436">
                  <c:v>43594</c:v>
                </c:pt>
                <c:pt idx="3437">
                  <c:v>43595</c:v>
                </c:pt>
                <c:pt idx="3438">
                  <c:v>43598</c:v>
                </c:pt>
                <c:pt idx="3439">
                  <c:v>43599</c:v>
                </c:pt>
                <c:pt idx="3440">
                  <c:v>43600</c:v>
                </c:pt>
                <c:pt idx="3441">
                  <c:v>43601</c:v>
                </c:pt>
                <c:pt idx="3442">
                  <c:v>43602</c:v>
                </c:pt>
                <c:pt idx="3443">
                  <c:v>43605</c:v>
                </c:pt>
                <c:pt idx="3444">
                  <c:v>43606</c:v>
                </c:pt>
                <c:pt idx="3445">
                  <c:v>43607</c:v>
                </c:pt>
                <c:pt idx="3446">
                  <c:v>43608</c:v>
                </c:pt>
                <c:pt idx="3447">
                  <c:v>43609</c:v>
                </c:pt>
                <c:pt idx="3448">
                  <c:v>43612</c:v>
                </c:pt>
                <c:pt idx="3449">
                  <c:v>43613</c:v>
                </c:pt>
                <c:pt idx="3450">
                  <c:v>43614</c:v>
                </c:pt>
                <c:pt idx="3451">
                  <c:v>43615</c:v>
                </c:pt>
                <c:pt idx="3452">
                  <c:v>43616</c:v>
                </c:pt>
                <c:pt idx="3453">
                  <c:v>43619</c:v>
                </c:pt>
                <c:pt idx="3454">
                  <c:v>43620</c:v>
                </c:pt>
                <c:pt idx="3455">
                  <c:v>43621</c:v>
                </c:pt>
                <c:pt idx="3456">
                  <c:v>43622</c:v>
                </c:pt>
                <c:pt idx="3457">
                  <c:v>43626</c:v>
                </c:pt>
                <c:pt idx="3458">
                  <c:v>43627</c:v>
                </c:pt>
                <c:pt idx="3459">
                  <c:v>43628</c:v>
                </c:pt>
                <c:pt idx="3460">
                  <c:v>43629</c:v>
                </c:pt>
                <c:pt idx="3461">
                  <c:v>43630</c:v>
                </c:pt>
                <c:pt idx="3462">
                  <c:v>43633</c:v>
                </c:pt>
                <c:pt idx="3463">
                  <c:v>43634</c:v>
                </c:pt>
                <c:pt idx="3464">
                  <c:v>43635</c:v>
                </c:pt>
                <c:pt idx="3465">
                  <c:v>43636</c:v>
                </c:pt>
                <c:pt idx="3466">
                  <c:v>43637</c:v>
                </c:pt>
                <c:pt idx="3467">
                  <c:v>43640</c:v>
                </c:pt>
                <c:pt idx="3468">
                  <c:v>43641</c:v>
                </c:pt>
                <c:pt idx="3469">
                  <c:v>43642</c:v>
                </c:pt>
                <c:pt idx="3470">
                  <c:v>43643</c:v>
                </c:pt>
                <c:pt idx="3471">
                  <c:v>43644</c:v>
                </c:pt>
                <c:pt idx="3472">
                  <c:v>43647</c:v>
                </c:pt>
                <c:pt idx="3473">
                  <c:v>43648</c:v>
                </c:pt>
                <c:pt idx="3474">
                  <c:v>43649</c:v>
                </c:pt>
                <c:pt idx="3475">
                  <c:v>43650</c:v>
                </c:pt>
                <c:pt idx="3476">
                  <c:v>43651</c:v>
                </c:pt>
                <c:pt idx="3477">
                  <c:v>43654</c:v>
                </c:pt>
                <c:pt idx="3478">
                  <c:v>43655</c:v>
                </c:pt>
                <c:pt idx="3479">
                  <c:v>43656</c:v>
                </c:pt>
                <c:pt idx="3480">
                  <c:v>43657</c:v>
                </c:pt>
                <c:pt idx="3481">
                  <c:v>43658</c:v>
                </c:pt>
                <c:pt idx="3482">
                  <c:v>43661</c:v>
                </c:pt>
                <c:pt idx="3483">
                  <c:v>43662</c:v>
                </c:pt>
                <c:pt idx="3484">
                  <c:v>43663</c:v>
                </c:pt>
                <c:pt idx="3485">
                  <c:v>43664</c:v>
                </c:pt>
                <c:pt idx="3486">
                  <c:v>43665</c:v>
                </c:pt>
                <c:pt idx="3487">
                  <c:v>43668</c:v>
                </c:pt>
                <c:pt idx="3488">
                  <c:v>43669</c:v>
                </c:pt>
                <c:pt idx="3489">
                  <c:v>43670</c:v>
                </c:pt>
                <c:pt idx="3490">
                  <c:v>43671</c:v>
                </c:pt>
                <c:pt idx="3491">
                  <c:v>43672</c:v>
                </c:pt>
                <c:pt idx="3492">
                  <c:v>43675</c:v>
                </c:pt>
                <c:pt idx="3493">
                  <c:v>43676</c:v>
                </c:pt>
                <c:pt idx="3494">
                  <c:v>43677</c:v>
                </c:pt>
                <c:pt idx="3495">
                  <c:v>43678</c:v>
                </c:pt>
                <c:pt idx="3496">
                  <c:v>43679</c:v>
                </c:pt>
                <c:pt idx="3497">
                  <c:v>43682</c:v>
                </c:pt>
                <c:pt idx="3498">
                  <c:v>43683</c:v>
                </c:pt>
                <c:pt idx="3499">
                  <c:v>43684</c:v>
                </c:pt>
                <c:pt idx="3500">
                  <c:v>43685</c:v>
                </c:pt>
                <c:pt idx="3501">
                  <c:v>43686</c:v>
                </c:pt>
                <c:pt idx="3502">
                  <c:v>43689</c:v>
                </c:pt>
                <c:pt idx="3503">
                  <c:v>43690</c:v>
                </c:pt>
                <c:pt idx="3504">
                  <c:v>43691</c:v>
                </c:pt>
                <c:pt idx="3505">
                  <c:v>43692</c:v>
                </c:pt>
                <c:pt idx="3506">
                  <c:v>43693</c:v>
                </c:pt>
                <c:pt idx="3507">
                  <c:v>43696</c:v>
                </c:pt>
                <c:pt idx="3508">
                  <c:v>43697</c:v>
                </c:pt>
                <c:pt idx="3509">
                  <c:v>43698</c:v>
                </c:pt>
                <c:pt idx="3510">
                  <c:v>43699</c:v>
                </c:pt>
                <c:pt idx="3511">
                  <c:v>43700</c:v>
                </c:pt>
                <c:pt idx="3512">
                  <c:v>43703</c:v>
                </c:pt>
                <c:pt idx="3513">
                  <c:v>43704</c:v>
                </c:pt>
                <c:pt idx="3514">
                  <c:v>43705</c:v>
                </c:pt>
                <c:pt idx="3515">
                  <c:v>43706</c:v>
                </c:pt>
                <c:pt idx="3516">
                  <c:v>43707</c:v>
                </c:pt>
                <c:pt idx="3517">
                  <c:v>43710</c:v>
                </c:pt>
                <c:pt idx="3518">
                  <c:v>43711</c:v>
                </c:pt>
                <c:pt idx="3519">
                  <c:v>43712</c:v>
                </c:pt>
                <c:pt idx="3520">
                  <c:v>43713</c:v>
                </c:pt>
                <c:pt idx="3521">
                  <c:v>43714</c:v>
                </c:pt>
                <c:pt idx="3522">
                  <c:v>43717</c:v>
                </c:pt>
                <c:pt idx="3523">
                  <c:v>43718</c:v>
                </c:pt>
                <c:pt idx="3524">
                  <c:v>43719</c:v>
                </c:pt>
                <c:pt idx="3525">
                  <c:v>43720</c:v>
                </c:pt>
                <c:pt idx="3526">
                  <c:v>43724</c:v>
                </c:pt>
                <c:pt idx="3527">
                  <c:v>43725</c:v>
                </c:pt>
                <c:pt idx="3528">
                  <c:v>43726</c:v>
                </c:pt>
                <c:pt idx="3529">
                  <c:v>43727</c:v>
                </c:pt>
                <c:pt idx="3530">
                  <c:v>43728</c:v>
                </c:pt>
                <c:pt idx="3531">
                  <c:v>43731</c:v>
                </c:pt>
                <c:pt idx="3532">
                  <c:v>43732</c:v>
                </c:pt>
                <c:pt idx="3533">
                  <c:v>43733</c:v>
                </c:pt>
                <c:pt idx="3534">
                  <c:v>43734</c:v>
                </c:pt>
                <c:pt idx="3535">
                  <c:v>43735</c:v>
                </c:pt>
                <c:pt idx="3536">
                  <c:v>43737</c:v>
                </c:pt>
                <c:pt idx="3537">
                  <c:v>43738</c:v>
                </c:pt>
                <c:pt idx="3538">
                  <c:v>43746</c:v>
                </c:pt>
                <c:pt idx="3539">
                  <c:v>43747</c:v>
                </c:pt>
                <c:pt idx="3540">
                  <c:v>43748</c:v>
                </c:pt>
                <c:pt idx="3541">
                  <c:v>43749</c:v>
                </c:pt>
                <c:pt idx="3542">
                  <c:v>43750</c:v>
                </c:pt>
                <c:pt idx="3543">
                  <c:v>43752</c:v>
                </c:pt>
                <c:pt idx="3544">
                  <c:v>43753</c:v>
                </c:pt>
                <c:pt idx="3545">
                  <c:v>43754</c:v>
                </c:pt>
                <c:pt idx="3546">
                  <c:v>43755</c:v>
                </c:pt>
                <c:pt idx="3547">
                  <c:v>43756</c:v>
                </c:pt>
                <c:pt idx="3548">
                  <c:v>43759</c:v>
                </c:pt>
                <c:pt idx="3549">
                  <c:v>43760</c:v>
                </c:pt>
                <c:pt idx="3550">
                  <c:v>43761</c:v>
                </c:pt>
                <c:pt idx="3551">
                  <c:v>43762</c:v>
                </c:pt>
                <c:pt idx="3552">
                  <c:v>43763</c:v>
                </c:pt>
                <c:pt idx="3553">
                  <c:v>43766</c:v>
                </c:pt>
                <c:pt idx="3554">
                  <c:v>43767</c:v>
                </c:pt>
                <c:pt idx="3555">
                  <c:v>43768</c:v>
                </c:pt>
                <c:pt idx="3556">
                  <c:v>43769</c:v>
                </c:pt>
                <c:pt idx="3557">
                  <c:v>43770</c:v>
                </c:pt>
                <c:pt idx="3558">
                  <c:v>43773</c:v>
                </c:pt>
                <c:pt idx="3559">
                  <c:v>43774</c:v>
                </c:pt>
                <c:pt idx="3560">
                  <c:v>43775</c:v>
                </c:pt>
                <c:pt idx="3561">
                  <c:v>43776</c:v>
                </c:pt>
                <c:pt idx="3562">
                  <c:v>43777</c:v>
                </c:pt>
                <c:pt idx="3563">
                  <c:v>43780</c:v>
                </c:pt>
                <c:pt idx="3564">
                  <c:v>43781</c:v>
                </c:pt>
                <c:pt idx="3565">
                  <c:v>43782</c:v>
                </c:pt>
                <c:pt idx="3566">
                  <c:v>43783</c:v>
                </c:pt>
                <c:pt idx="3567">
                  <c:v>43784</c:v>
                </c:pt>
                <c:pt idx="3568">
                  <c:v>43787</c:v>
                </c:pt>
                <c:pt idx="3569">
                  <c:v>43788</c:v>
                </c:pt>
                <c:pt idx="3570">
                  <c:v>43789</c:v>
                </c:pt>
                <c:pt idx="3571">
                  <c:v>43790</c:v>
                </c:pt>
                <c:pt idx="3572">
                  <c:v>43791</c:v>
                </c:pt>
                <c:pt idx="3573">
                  <c:v>43794</c:v>
                </c:pt>
                <c:pt idx="3574">
                  <c:v>43795</c:v>
                </c:pt>
                <c:pt idx="3575">
                  <c:v>43796</c:v>
                </c:pt>
                <c:pt idx="3576">
                  <c:v>43797</c:v>
                </c:pt>
                <c:pt idx="3577">
                  <c:v>43798</c:v>
                </c:pt>
                <c:pt idx="3578">
                  <c:v>43801</c:v>
                </c:pt>
                <c:pt idx="3579">
                  <c:v>43802</c:v>
                </c:pt>
                <c:pt idx="3580">
                  <c:v>43803</c:v>
                </c:pt>
                <c:pt idx="3581">
                  <c:v>43804</c:v>
                </c:pt>
                <c:pt idx="3582">
                  <c:v>43805</c:v>
                </c:pt>
                <c:pt idx="3583">
                  <c:v>43808</c:v>
                </c:pt>
                <c:pt idx="3584">
                  <c:v>43809</c:v>
                </c:pt>
                <c:pt idx="3585">
                  <c:v>43810</c:v>
                </c:pt>
                <c:pt idx="3586">
                  <c:v>43811</c:v>
                </c:pt>
                <c:pt idx="3587">
                  <c:v>43812</c:v>
                </c:pt>
                <c:pt idx="3588">
                  <c:v>43815</c:v>
                </c:pt>
                <c:pt idx="3589">
                  <c:v>43816</c:v>
                </c:pt>
                <c:pt idx="3590">
                  <c:v>43817</c:v>
                </c:pt>
                <c:pt idx="3591">
                  <c:v>43818</c:v>
                </c:pt>
                <c:pt idx="3592">
                  <c:v>43819</c:v>
                </c:pt>
                <c:pt idx="3593">
                  <c:v>43822</c:v>
                </c:pt>
                <c:pt idx="3594">
                  <c:v>43823</c:v>
                </c:pt>
                <c:pt idx="3595">
                  <c:v>43824</c:v>
                </c:pt>
                <c:pt idx="3596">
                  <c:v>43825</c:v>
                </c:pt>
                <c:pt idx="3597">
                  <c:v>43826</c:v>
                </c:pt>
                <c:pt idx="3598">
                  <c:v>43829</c:v>
                </c:pt>
                <c:pt idx="3599">
                  <c:v>43830</c:v>
                </c:pt>
                <c:pt idx="3600">
                  <c:v>43832</c:v>
                </c:pt>
                <c:pt idx="3601">
                  <c:v>43833</c:v>
                </c:pt>
                <c:pt idx="3602">
                  <c:v>43836</c:v>
                </c:pt>
                <c:pt idx="3603">
                  <c:v>43837</c:v>
                </c:pt>
                <c:pt idx="3604">
                  <c:v>43838</c:v>
                </c:pt>
                <c:pt idx="3605">
                  <c:v>43839</c:v>
                </c:pt>
                <c:pt idx="3606">
                  <c:v>43840</c:v>
                </c:pt>
                <c:pt idx="3607">
                  <c:v>43843</c:v>
                </c:pt>
                <c:pt idx="3608">
                  <c:v>43844</c:v>
                </c:pt>
                <c:pt idx="3609">
                  <c:v>43845</c:v>
                </c:pt>
                <c:pt idx="3610">
                  <c:v>43846</c:v>
                </c:pt>
                <c:pt idx="3611">
                  <c:v>43847</c:v>
                </c:pt>
                <c:pt idx="3612">
                  <c:v>43849</c:v>
                </c:pt>
                <c:pt idx="3613">
                  <c:v>43850</c:v>
                </c:pt>
                <c:pt idx="3614">
                  <c:v>43851</c:v>
                </c:pt>
                <c:pt idx="3615">
                  <c:v>43852</c:v>
                </c:pt>
                <c:pt idx="3616">
                  <c:v>43853</c:v>
                </c:pt>
                <c:pt idx="3617">
                  <c:v>43864</c:v>
                </c:pt>
                <c:pt idx="3618">
                  <c:v>43865</c:v>
                </c:pt>
                <c:pt idx="3619">
                  <c:v>43866</c:v>
                </c:pt>
                <c:pt idx="3620">
                  <c:v>43867</c:v>
                </c:pt>
                <c:pt idx="3621">
                  <c:v>43868</c:v>
                </c:pt>
                <c:pt idx="3622">
                  <c:v>43871</c:v>
                </c:pt>
                <c:pt idx="3623">
                  <c:v>43872</c:v>
                </c:pt>
                <c:pt idx="3624">
                  <c:v>43873</c:v>
                </c:pt>
                <c:pt idx="3625">
                  <c:v>43874</c:v>
                </c:pt>
                <c:pt idx="3626">
                  <c:v>43875</c:v>
                </c:pt>
                <c:pt idx="3627">
                  <c:v>43878</c:v>
                </c:pt>
                <c:pt idx="3628">
                  <c:v>43879</c:v>
                </c:pt>
                <c:pt idx="3629">
                  <c:v>43880</c:v>
                </c:pt>
                <c:pt idx="3630">
                  <c:v>43881</c:v>
                </c:pt>
                <c:pt idx="3631">
                  <c:v>43882</c:v>
                </c:pt>
                <c:pt idx="3632">
                  <c:v>43885</c:v>
                </c:pt>
                <c:pt idx="3633">
                  <c:v>43886</c:v>
                </c:pt>
                <c:pt idx="3634">
                  <c:v>43887</c:v>
                </c:pt>
                <c:pt idx="3635">
                  <c:v>43888</c:v>
                </c:pt>
                <c:pt idx="3636">
                  <c:v>43889</c:v>
                </c:pt>
                <c:pt idx="3637">
                  <c:v>43892</c:v>
                </c:pt>
                <c:pt idx="3638">
                  <c:v>43893</c:v>
                </c:pt>
                <c:pt idx="3639">
                  <c:v>43894</c:v>
                </c:pt>
                <c:pt idx="3640">
                  <c:v>43895</c:v>
                </c:pt>
                <c:pt idx="3641">
                  <c:v>43896</c:v>
                </c:pt>
                <c:pt idx="3642">
                  <c:v>43899</c:v>
                </c:pt>
                <c:pt idx="3643">
                  <c:v>43900</c:v>
                </c:pt>
                <c:pt idx="3644">
                  <c:v>43901</c:v>
                </c:pt>
                <c:pt idx="3645">
                  <c:v>43902</c:v>
                </c:pt>
                <c:pt idx="3646">
                  <c:v>43903</c:v>
                </c:pt>
                <c:pt idx="3647">
                  <c:v>43906</c:v>
                </c:pt>
                <c:pt idx="3648">
                  <c:v>43907</c:v>
                </c:pt>
                <c:pt idx="3649">
                  <c:v>43908</c:v>
                </c:pt>
                <c:pt idx="3650">
                  <c:v>43909</c:v>
                </c:pt>
                <c:pt idx="3651">
                  <c:v>43910</c:v>
                </c:pt>
                <c:pt idx="3652">
                  <c:v>43913</c:v>
                </c:pt>
                <c:pt idx="3653">
                  <c:v>43914</c:v>
                </c:pt>
                <c:pt idx="3654">
                  <c:v>43915</c:v>
                </c:pt>
                <c:pt idx="3655">
                  <c:v>43916</c:v>
                </c:pt>
                <c:pt idx="3656">
                  <c:v>43917</c:v>
                </c:pt>
                <c:pt idx="3657">
                  <c:v>43920</c:v>
                </c:pt>
                <c:pt idx="3658">
                  <c:v>43921</c:v>
                </c:pt>
                <c:pt idx="3659">
                  <c:v>43922</c:v>
                </c:pt>
                <c:pt idx="3660">
                  <c:v>43923</c:v>
                </c:pt>
                <c:pt idx="3661">
                  <c:v>43924</c:v>
                </c:pt>
                <c:pt idx="3662">
                  <c:v>43928</c:v>
                </c:pt>
                <c:pt idx="3663">
                  <c:v>43929</c:v>
                </c:pt>
                <c:pt idx="3664">
                  <c:v>43930</c:v>
                </c:pt>
                <c:pt idx="3665">
                  <c:v>43931</c:v>
                </c:pt>
                <c:pt idx="3666">
                  <c:v>43934</c:v>
                </c:pt>
                <c:pt idx="3667">
                  <c:v>43935</c:v>
                </c:pt>
                <c:pt idx="3668">
                  <c:v>43936</c:v>
                </c:pt>
                <c:pt idx="3669">
                  <c:v>43937</c:v>
                </c:pt>
                <c:pt idx="3670">
                  <c:v>43938</c:v>
                </c:pt>
                <c:pt idx="3671">
                  <c:v>43941</c:v>
                </c:pt>
                <c:pt idx="3672">
                  <c:v>43942</c:v>
                </c:pt>
                <c:pt idx="3673">
                  <c:v>43943</c:v>
                </c:pt>
                <c:pt idx="3674">
                  <c:v>43944</c:v>
                </c:pt>
                <c:pt idx="3675">
                  <c:v>43945</c:v>
                </c:pt>
                <c:pt idx="3676">
                  <c:v>43947</c:v>
                </c:pt>
                <c:pt idx="3677">
                  <c:v>43948</c:v>
                </c:pt>
                <c:pt idx="3678">
                  <c:v>43949</c:v>
                </c:pt>
                <c:pt idx="3679">
                  <c:v>43950</c:v>
                </c:pt>
                <c:pt idx="3680">
                  <c:v>43951</c:v>
                </c:pt>
                <c:pt idx="3681">
                  <c:v>43957</c:v>
                </c:pt>
                <c:pt idx="3682">
                  <c:v>43958</c:v>
                </c:pt>
                <c:pt idx="3683">
                  <c:v>43959</c:v>
                </c:pt>
                <c:pt idx="3684">
                  <c:v>43960</c:v>
                </c:pt>
                <c:pt idx="3685">
                  <c:v>43962</c:v>
                </c:pt>
                <c:pt idx="3686">
                  <c:v>43963</c:v>
                </c:pt>
                <c:pt idx="3687">
                  <c:v>43964</c:v>
                </c:pt>
                <c:pt idx="3688">
                  <c:v>43965</c:v>
                </c:pt>
                <c:pt idx="3689">
                  <c:v>43966</c:v>
                </c:pt>
                <c:pt idx="3690">
                  <c:v>43969</c:v>
                </c:pt>
                <c:pt idx="3691">
                  <c:v>43970</c:v>
                </c:pt>
                <c:pt idx="3692">
                  <c:v>43971</c:v>
                </c:pt>
                <c:pt idx="3693">
                  <c:v>43972</c:v>
                </c:pt>
                <c:pt idx="3694">
                  <c:v>43973</c:v>
                </c:pt>
                <c:pt idx="3695">
                  <c:v>43976</c:v>
                </c:pt>
                <c:pt idx="3696">
                  <c:v>43977</c:v>
                </c:pt>
                <c:pt idx="3697">
                  <c:v>43978</c:v>
                </c:pt>
                <c:pt idx="3698">
                  <c:v>43979</c:v>
                </c:pt>
                <c:pt idx="3699">
                  <c:v>43980</c:v>
                </c:pt>
                <c:pt idx="3700">
                  <c:v>43983</c:v>
                </c:pt>
                <c:pt idx="3701">
                  <c:v>43984</c:v>
                </c:pt>
                <c:pt idx="3702">
                  <c:v>43985</c:v>
                </c:pt>
                <c:pt idx="3703">
                  <c:v>43986</c:v>
                </c:pt>
                <c:pt idx="3704">
                  <c:v>43987</c:v>
                </c:pt>
                <c:pt idx="3705">
                  <c:v>43990</c:v>
                </c:pt>
                <c:pt idx="3706">
                  <c:v>43991</c:v>
                </c:pt>
                <c:pt idx="3707">
                  <c:v>43992</c:v>
                </c:pt>
                <c:pt idx="3708">
                  <c:v>43993</c:v>
                </c:pt>
                <c:pt idx="3709">
                  <c:v>43994</c:v>
                </c:pt>
                <c:pt idx="3710">
                  <c:v>43997</c:v>
                </c:pt>
                <c:pt idx="3711">
                  <c:v>43998</c:v>
                </c:pt>
                <c:pt idx="3712">
                  <c:v>43999</c:v>
                </c:pt>
                <c:pt idx="3713">
                  <c:v>44000</c:v>
                </c:pt>
                <c:pt idx="3714">
                  <c:v>44001</c:v>
                </c:pt>
                <c:pt idx="3715">
                  <c:v>44004</c:v>
                </c:pt>
                <c:pt idx="3716">
                  <c:v>44005</c:v>
                </c:pt>
                <c:pt idx="3717">
                  <c:v>44006</c:v>
                </c:pt>
                <c:pt idx="3718">
                  <c:v>44010</c:v>
                </c:pt>
                <c:pt idx="3719">
                  <c:v>44011</c:v>
                </c:pt>
                <c:pt idx="3720">
                  <c:v>44012</c:v>
                </c:pt>
                <c:pt idx="3721">
                  <c:v>44013</c:v>
                </c:pt>
                <c:pt idx="3722">
                  <c:v>44014</c:v>
                </c:pt>
                <c:pt idx="3723">
                  <c:v>44015</c:v>
                </c:pt>
                <c:pt idx="3724">
                  <c:v>44018</c:v>
                </c:pt>
                <c:pt idx="3725">
                  <c:v>44019</c:v>
                </c:pt>
                <c:pt idx="3726">
                  <c:v>44020</c:v>
                </c:pt>
                <c:pt idx="3727">
                  <c:v>44021</c:v>
                </c:pt>
                <c:pt idx="3728">
                  <c:v>44022</c:v>
                </c:pt>
                <c:pt idx="3729">
                  <c:v>44025</c:v>
                </c:pt>
                <c:pt idx="3730">
                  <c:v>44026</c:v>
                </c:pt>
                <c:pt idx="3731">
                  <c:v>44027</c:v>
                </c:pt>
                <c:pt idx="3732">
                  <c:v>44028</c:v>
                </c:pt>
                <c:pt idx="3733">
                  <c:v>44029</c:v>
                </c:pt>
                <c:pt idx="3734">
                  <c:v>44032</c:v>
                </c:pt>
                <c:pt idx="3735">
                  <c:v>44033</c:v>
                </c:pt>
                <c:pt idx="3736">
                  <c:v>44034</c:v>
                </c:pt>
                <c:pt idx="3737">
                  <c:v>44035</c:v>
                </c:pt>
                <c:pt idx="3738">
                  <c:v>44036</c:v>
                </c:pt>
                <c:pt idx="3739">
                  <c:v>44039</c:v>
                </c:pt>
                <c:pt idx="3740">
                  <c:v>44040</c:v>
                </c:pt>
                <c:pt idx="3741">
                  <c:v>44041</c:v>
                </c:pt>
                <c:pt idx="3742">
                  <c:v>44042</c:v>
                </c:pt>
                <c:pt idx="3743">
                  <c:v>44043</c:v>
                </c:pt>
                <c:pt idx="3744">
                  <c:v>44046</c:v>
                </c:pt>
                <c:pt idx="3745">
                  <c:v>44047</c:v>
                </c:pt>
                <c:pt idx="3746">
                  <c:v>44048</c:v>
                </c:pt>
                <c:pt idx="3747">
                  <c:v>44049</c:v>
                </c:pt>
                <c:pt idx="3748">
                  <c:v>44050</c:v>
                </c:pt>
                <c:pt idx="3749">
                  <c:v>44053</c:v>
                </c:pt>
                <c:pt idx="3750">
                  <c:v>44054</c:v>
                </c:pt>
                <c:pt idx="3751">
                  <c:v>44055</c:v>
                </c:pt>
                <c:pt idx="3752">
                  <c:v>44056</c:v>
                </c:pt>
                <c:pt idx="3753">
                  <c:v>44057</c:v>
                </c:pt>
                <c:pt idx="3754">
                  <c:v>44060</c:v>
                </c:pt>
                <c:pt idx="3755">
                  <c:v>44061</c:v>
                </c:pt>
                <c:pt idx="3756">
                  <c:v>44062</c:v>
                </c:pt>
                <c:pt idx="3757">
                  <c:v>44063</c:v>
                </c:pt>
                <c:pt idx="3758">
                  <c:v>44064</c:v>
                </c:pt>
                <c:pt idx="3759">
                  <c:v>44067</c:v>
                </c:pt>
                <c:pt idx="3760">
                  <c:v>44068</c:v>
                </c:pt>
                <c:pt idx="3761">
                  <c:v>44069</c:v>
                </c:pt>
                <c:pt idx="3762">
                  <c:v>44070</c:v>
                </c:pt>
                <c:pt idx="3763">
                  <c:v>44071</c:v>
                </c:pt>
                <c:pt idx="3764">
                  <c:v>44074</c:v>
                </c:pt>
                <c:pt idx="3765">
                  <c:v>44075</c:v>
                </c:pt>
                <c:pt idx="3766">
                  <c:v>44076</c:v>
                </c:pt>
                <c:pt idx="3767">
                  <c:v>44077</c:v>
                </c:pt>
                <c:pt idx="3768">
                  <c:v>44078</c:v>
                </c:pt>
                <c:pt idx="3769">
                  <c:v>44081</c:v>
                </c:pt>
                <c:pt idx="3770">
                  <c:v>44082</c:v>
                </c:pt>
                <c:pt idx="3771">
                  <c:v>44083</c:v>
                </c:pt>
                <c:pt idx="3772">
                  <c:v>44084</c:v>
                </c:pt>
                <c:pt idx="3773">
                  <c:v>44085</c:v>
                </c:pt>
                <c:pt idx="3774">
                  <c:v>44088</c:v>
                </c:pt>
                <c:pt idx="3775">
                  <c:v>44089</c:v>
                </c:pt>
                <c:pt idx="3776">
                  <c:v>44090</c:v>
                </c:pt>
                <c:pt idx="3777">
                  <c:v>44091</c:v>
                </c:pt>
                <c:pt idx="3778">
                  <c:v>44092</c:v>
                </c:pt>
                <c:pt idx="3779">
                  <c:v>44095</c:v>
                </c:pt>
                <c:pt idx="3780">
                  <c:v>44096</c:v>
                </c:pt>
                <c:pt idx="3781">
                  <c:v>44097</c:v>
                </c:pt>
                <c:pt idx="3782">
                  <c:v>44098</c:v>
                </c:pt>
                <c:pt idx="3783">
                  <c:v>44099</c:v>
                </c:pt>
                <c:pt idx="3784">
                  <c:v>44101</c:v>
                </c:pt>
                <c:pt idx="3785">
                  <c:v>44102</c:v>
                </c:pt>
                <c:pt idx="3786">
                  <c:v>44103</c:v>
                </c:pt>
                <c:pt idx="3787">
                  <c:v>44104</c:v>
                </c:pt>
                <c:pt idx="3788">
                  <c:v>44113</c:v>
                </c:pt>
                <c:pt idx="3789">
                  <c:v>44114</c:v>
                </c:pt>
                <c:pt idx="3790">
                  <c:v>44116</c:v>
                </c:pt>
                <c:pt idx="3791">
                  <c:v>44117</c:v>
                </c:pt>
                <c:pt idx="3792">
                  <c:v>44118</c:v>
                </c:pt>
                <c:pt idx="3793">
                  <c:v>44119</c:v>
                </c:pt>
                <c:pt idx="3794">
                  <c:v>44120</c:v>
                </c:pt>
                <c:pt idx="3795">
                  <c:v>44123</c:v>
                </c:pt>
                <c:pt idx="3796">
                  <c:v>44124</c:v>
                </c:pt>
                <c:pt idx="3797">
                  <c:v>44125</c:v>
                </c:pt>
                <c:pt idx="3798">
                  <c:v>44126</c:v>
                </c:pt>
                <c:pt idx="3799">
                  <c:v>44127</c:v>
                </c:pt>
                <c:pt idx="3800">
                  <c:v>44130</c:v>
                </c:pt>
                <c:pt idx="3801">
                  <c:v>44131</c:v>
                </c:pt>
                <c:pt idx="3802">
                  <c:v>44132</c:v>
                </c:pt>
                <c:pt idx="3803">
                  <c:v>44133</c:v>
                </c:pt>
                <c:pt idx="3804">
                  <c:v>44134</c:v>
                </c:pt>
                <c:pt idx="3805">
                  <c:v>44137</c:v>
                </c:pt>
                <c:pt idx="3806">
                  <c:v>44138</c:v>
                </c:pt>
                <c:pt idx="3807">
                  <c:v>44139</c:v>
                </c:pt>
                <c:pt idx="3808">
                  <c:v>44140</c:v>
                </c:pt>
                <c:pt idx="3809">
                  <c:v>44141</c:v>
                </c:pt>
                <c:pt idx="3810">
                  <c:v>44144</c:v>
                </c:pt>
                <c:pt idx="3811">
                  <c:v>44145</c:v>
                </c:pt>
                <c:pt idx="3812">
                  <c:v>44146</c:v>
                </c:pt>
                <c:pt idx="3813">
                  <c:v>44147</c:v>
                </c:pt>
                <c:pt idx="3814">
                  <c:v>44148</c:v>
                </c:pt>
                <c:pt idx="3815">
                  <c:v>44151</c:v>
                </c:pt>
                <c:pt idx="3816">
                  <c:v>44152</c:v>
                </c:pt>
                <c:pt idx="3817">
                  <c:v>44153</c:v>
                </c:pt>
                <c:pt idx="3818">
                  <c:v>44154</c:v>
                </c:pt>
                <c:pt idx="3819">
                  <c:v>44155</c:v>
                </c:pt>
                <c:pt idx="3820">
                  <c:v>44158</c:v>
                </c:pt>
                <c:pt idx="3821">
                  <c:v>44159</c:v>
                </c:pt>
                <c:pt idx="3822">
                  <c:v>44160</c:v>
                </c:pt>
                <c:pt idx="3823">
                  <c:v>44161</c:v>
                </c:pt>
                <c:pt idx="3824">
                  <c:v>44162</c:v>
                </c:pt>
                <c:pt idx="3825">
                  <c:v>44165</c:v>
                </c:pt>
                <c:pt idx="3826">
                  <c:v>44166</c:v>
                </c:pt>
                <c:pt idx="3827">
                  <c:v>44167</c:v>
                </c:pt>
                <c:pt idx="3828">
                  <c:v>44168</c:v>
                </c:pt>
                <c:pt idx="3829">
                  <c:v>44169</c:v>
                </c:pt>
                <c:pt idx="3830">
                  <c:v>44172</c:v>
                </c:pt>
                <c:pt idx="3831">
                  <c:v>44173</c:v>
                </c:pt>
                <c:pt idx="3832">
                  <c:v>44174</c:v>
                </c:pt>
                <c:pt idx="3833">
                  <c:v>44175</c:v>
                </c:pt>
                <c:pt idx="3834">
                  <c:v>44176</c:v>
                </c:pt>
                <c:pt idx="3835">
                  <c:v>44179</c:v>
                </c:pt>
                <c:pt idx="3836">
                  <c:v>44180</c:v>
                </c:pt>
                <c:pt idx="3837">
                  <c:v>44181</c:v>
                </c:pt>
                <c:pt idx="3838">
                  <c:v>44182</c:v>
                </c:pt>
                <c:pt idx="3839">
                  <c:v>44183</c:v>
                </c:pt>
                <c:pt idx="3840">
                  <c:v>44186</c:v>
                </c:pt>
                <c:pt idx="3841">
                  <c:v>44187</c:v>
                </c:pt>
                <c:pt idx="3842">
                  <c:v>44188</c:v>
                </c:pt>
                <c:pt idx="3843">
                  <c:v>44189</c:v>
                </c:pt>
                <c:pt idx="3844">
                  <c:v>44190</c:v>
                </c:pt>
                <c:pt idx="3845">
                  <c:v>44193</c:v>
                </c:pt>
                <c:pt idx="3846">
                  <c:v>44194</c:v>
                </c:pt>
                <c:pt idx="3847">
                  <c:v>44195</c:v>
                </c:pt>
                <c:pt idx="3848">
                  <c:v>44196</c:v>
                </c:pt>
                <c:pt idx="3849">
                  <c:v>44200</c:v>
                </c:pt>
                <c:pt idx="3850">
                  <c:v>44201</c:v>
                </c:pt>
                <c:pt idx="3851">
                  <c:v>44202</c:v>
                </c:pt>
                <c:pt idx="3852">
                  <c:v>44203</c:v>
                </c:pt>
                <c:pt idx="3853">
                  <c:v>44204</c:v>
                </c:pt>
                <c:pt idx="3854">
                  <c:v>44207</c:v>
                </c:pt>
                <c:pt idx="3855">
                  <c:v>44208</c:v>
                </c:pt>
                <c:pt idx="3856">
                  <c:v>44209</c:v>
                </c:pt>
                <c:pt idx="3857">
                  <c:v>44210</c:v>
                </c:pt>
                <c:pt idx="3858">
                  <c:v>44211</c:v>
                </c:pt>
                <c:pt idx="3859">
                  <c:v>44214</c:v>
                </c:pt>
                <c:pt idx="3860">
                  <c:v>44215</c:v>
                </c:pt>
                <c:pt idx="3861">
                  <c:v>44216</c:v>
                </c:pt>
                <c:pt idx="3862">
                  <c:v>44217</c:v>
                </c:pt>
                <c:pt idx="3863">
                  <c:v>44218</c:v>
                </c:pt>
                <c:pt idx="3864">
                  <c:v>44221</c:v>
                </c:pt>
                <c:pt idx="3865">
                  <c:v>44222</c:v>
                </c:pt>
                <c:pt idx="3866">
                  <c:v>44223</c:v>
                </c:pt>
                <c:pt idx="3867">
                  <c:v>44224</c:v>
                </c:pt>
                <c:pt idx="3868">
                  <c:v>44225</c:v>
                </c:pt>
                <c:pt idx="3869">
                  <c:v>44228</c:v>
                </c:pt>
                <c:pt idx="3870">
                  <c:v>44229</c:v>
                </c:pt>
                <c:pt idx="3871">
                  <c:v>44230</c:v>
                </c:pt>
                <c:pt idx="3872">
                  <c:v>44231</c:v>
                </c:pt>
                <c:pt idx="3873">
                  <c:v>44232</c:v>
                </c:pt>
                <c:pt idx="3874">
                  <c:v>44234</c:v>
                </c:pt>
                <c:pt idx="3875">
                  <c:v>44235</c:v>
                </c:pt>
                <c:pt idx="3876">
                  <c:v>44236</c:v>
                </c:pt>
                <c:pt idx="3877">
                  <c:v>44237</c:v>
                </c:pt>
                <c:pt idx="3878">
                  <c:v>44245</c:v>
                </c:pt>
                <c:pt idx="3879">
                  <c:v>44246</c:v>
                </c:pt>
                <c:pt idx="3880">
                  <c:v>44247</c:v>
                </c:pt>
                <c:pt idx="3881">
                  <c:v>44249</c:v>
                </c:pt>
                <c:pt idx="3882">
                  <c:v>44250</c:v>
                </c:pt>
                <c:pt idx="3883">
                  <c:v>44251</c:v>
                </c:pt>
                <c:pt idx="3884">
                  <c:v>44252</c:v>
                </c:pt>
                <c:pt idx="3885">
                  <c:v>44253</c:v>
                </c:pt>
                <c:pt idx="3886">
                  <c:v>44256</c:v>
                </c:pt>
                <c:pt idx="3887">
                  <c:v>44257</c:v>
                </c:pt>
                <c:pt idx="3888">
                  <c:v>44258</c:v>
                </c:pt>
                <c:pt idx="3889">
                  <c:v>44259</c:v>
                </c:pt>
                <c:pt idx="3890">
                  <c:v>44260</c:v>
                </c:pt>
                <c:pt idx="3891">
                  <c:v>44263</c:v>
                </c:pt>
                <c:pt idx="3892">
                  <c:v>44264</c:v>
                </c:pt>
                <c:pt idx="3893">
                  <c:v>44265</c:v>
                </c:pt>
                <c:pt idx="3894">
                  <c:v>44266</c:v>
                </c:pt>
                <c:pt idx="3895">
                  <c:v>44267</c:v>
                </c:pt>
                <c:pt idx="3896">
                  <c:v>44270</c:v>
                </c:pt>
                <c:pt idx="3897">
                  <c:v>44271</c:v>
                </c:pt>
                <c:pt idx="3898">
                  <c:v>44272</c:v>
                </c:pt>
                <c:pt idx="3899">
                  <c:v>44273</c:v>
                </c:pt>
                <c:pt idx="3900">
                  <c:v>44274</c:v>
                </c:pt>
                <c:pt idx="3901">
                  <c:v>44277</c:v>
                </c:pt>
                <c:pt idx="3902">
                  <c:v>44278</c:v>
                </c:pt>
                <c:pt idx="3903">
                  <c:v>44279</c:v>
                </c:pt>
                <c:pt idx="3904">
                  <c:v>44280</c:v>
                </c:pt>
                <c:pt idx="3905">
                  <c:v>44281</c:v>
                </c:pt>
                <c:pt idx="3906">
                  <c:v>44284</c:v>
                </c:pt>
                <c:pt idx="3907">
                  <c:v>44285</c:v>
                </c:pt>
                <c:pt idx="3908">
                  <c:v>44286</c:v>
                </c:pt>
                <c:pt idx="3909">
                  <c:v>44287</c:v>
                </c:pt>
                <c:pt idx="3910">
                  <c:v>44288</c:v>
                </c:pt>
                <c:pt idx="3911">
                  <c:v>44292</c:v>
                </c:pt>
                <c:pt idx="3912">
                  <c:v>44293</c:v>
                </c:pt>
                <c:pt idx="3913">
                  <c:v>44294</c:v>
                </c:pt>
                <c:pt idx="3914">
                  <c:v>44295</c:v>
                </c:pt>
                <c:pt idx="3915">
                  <c:v>44298</c:v>
                </c:pt>
                <c:pt idx="3916">
                  <c:v>44299</c:v>
                </c:pt>
                <c:pt idx="3917">
                  <c:v>44300</c:v>
                </c:pt>
                <c:pt idx="3918">
                  <c:v>44301</c:v>
                </c:pt>
                <c:pt idx="3919">
                  <c:v>44302</c:v>
                </c:pt>
                <c:pt idx="3920">
                  <c:v>44305</c:v>
                </c:pt>
                <c:pt idx="3921">
                  <c:v>44306</c:v>
                </c:pt>
                <c:pt idx="3922">
                  <c:v>44307</c:v>
                </c:pt>
                <c:pt idx="3923">
                  <c:v>44308</c:v>
                </c:pt>
                <c:pt idx="3924">
                  <c:v>44309</c:v>
                </c:pt>
                <c:pt idx="3925">
                  <c:v>44311</c:v>
                </c:pt>
                <c:pt idx="3926">
                  <c:v>44312</c:v>
                </c:pt>
                <c:pt idx="3927">
                  <c:v>44313</c:v>
                </c:pt>
                <c:pt idx="3928">
                  <c:v>44314</c:v>
                </c:pt>
                <c:pt idx="3929">
                  <c:v>44315</c:v>
                </c:pt>
                <c:pt idx="3930">
                  <c:v>44316</c:v>
                </c:pt>
                <c:pt idx="3931">
                  <c:v>44322</c:v>
                </c:pt>
                <c:pt idx="3932">
                  <c:v>44323</c:v>
                </c:pt>
                <c:pt idx="3933">
                  <c:v>44324</c:v>
                </c:pt>
                <c:pt idx="3934">
                  <c:v>44326</c:v>
                </c:pt>
                <c:pt idx="3935">
                  <c:v>44327</c:v>
                </c:pt>
                <c:pt idx="3936">
                  <c:v>44328</c:v>
                </c:pt>
                <c:pt idx="3937">
                  <c:v>44329</c:v>
                </c:pt>
                <c:pt idx="3938">
                  <c:v>44330</c:v>
                </c:pt>
                <c:pt idx="3939">
                  <c:v>44333</c:v>
                </c:pt>
                <c:pt idx="3940">
                  <c:v>44334</c:v>
                </c:pt>
                <c:pt idx="3941">
                  <c:v>44335</c:v>
                </c:pt>
                <c:pt idx="3942">
                  <c:v>44336</c:v>
                </c:pt>
                <c:pt idx="3943">
                  <c:v>44337</c:v>
                </c:pt>
                <c:pt idx="3944">
                  <c:v>44340</c:v>
                </c:pt>
                <c:pt idx="3945">
                  <c:v>44341</c:v>
                </c:pt>
                <c:pt idx="3946">
                  <c:v>44342</c:v>
                </c:pt>
                <c:pt idx="3947">
                  <c:v>44343</c:v>
                </c:pt>
                <c:pt idx="3948">
                  <c:v>44344</c:v>
                </c:pt>
                <c:pt idx="3949">
                  <c:v>44347</c:v>
                </c:pt>
                <c:pt idx="3950">
                  <c:v>44348</c:v>
                </c:pt>
                <c:pt idx="3951">
                  <c:v>44349</c:v>
                </c:pt>
                <c:pt idx="3952">
                  <c:v>44350</c:v>
                </c:pt>
                <c:pt idx="3953">
                  <c:v>44351</c:v>
                </c:pt>
                <c:pt idx="3954">
                  <c:v>44354</c:v>
                </c:pt>
                <c:pt idx="3955">
                  <c:v>44355</c:v>
                </c:pt>
                <c:pt idx="3956">
                  <c:v>44356</c:v>
                </c:pt>
                <c:pt idx="3957">
                  <c:v>44357</c:v>
                </c:pt>
                <c:pt idx="3958">
                  <c:v>44358</c:v>
                </c:pt>
                <c:pt idx="3959">
                  <c:v>44362</c:v>
                </c:pt>
                <c:pt idx="3960">
                  <c:v>44363</c:v>
                </c:pt>
                <c:pt idx="3961">
                  <c:v>44364</c:v>
                </c:pt>
                <c:pt idx="3962">
                  <c:v>44365</c:v>
                </c:pt>
                <c:pt idx="3963">
                  <c:v>44368</c:v>
                </c:pt>
                <c:pt idx="3964">
                  <c:v>44369</c:v>
                </c:pt>
                <c:pt idx="3965">
                  <c:v>44370</c:v>
                </c:pt>
                <c:pt idx="3966">
                  <c:v>44371</c:v>
                </c:pt>
                <c:pt idx="3967">
                  <c:v>44372</c:v>
                </c:pt>
                <c:pt idx="3968">
                  <c:v>44375</c:v>
                </c:pt>
                <c:pt idx="3969">
                  <c:v>44376</c:v>
                </c:pt>
                <c:pt idx="3970">
                  <c:v>44377</c:v>
                </c:pt>
                <c:pt idx="3971">
                  <c:v>44378</c:v>
                </c:pt>
                <c:pt idx="3972">
                  <c:v>44379</c:v>
                </c:pt>
                <c:pt idx="3973">
                  <c:v>44382</c:v>
                </c:pt>
                <c:pt idx="3974">
                  <c:v>44383</c:v>
                </c:pt>
                <c:pt idx="3975">
                  <c:v>44384</c:v>
                </c:pt>
                <c:pt idx="3976">
                  <c:v>44385</c:v>
                </c:pt>
                <c:pt idx="3977">
                  <c:v>44386</c:v>
                </c:pt>
                <c:pt idx="3978">
                  <c:v>44389</c:v>
                </c:pt>
                <c:pt idx="3979">
                  <c:v>44390</c:v>
                </c:pt>
                <c:pt idx="3980">
                  <c:v>44391</c:v>
                </c:pt>
                <c:pt idx="3981">
                  <c:v>44392</c:v>
                </c:pt>
                <c:pt idx="3982">
                  <c:v>44393</c:v>
                </c:pt>
                <c:pt idx="3983">
                  <c:v>44396</c:v>
                </c:pt>
                <c:pt idx="3984">
                  <c:v>44397</c:v>
                </c:pt>
                <c:pt idx="3985">
                  <c:v>44398</c:v>
                </c:pt>
                <c:pt idx="3986">
                  <c:v>44399</c:v>
                </c:pt>
                <c:pt idx="3987">
                  <c:v>44400</c:v>
                </c:pt>
                <c:pt idx="3988">
                  <c:v>44403</c:v>
                </c:pt>
                <c:pt idx="3989">
                  <c:v>44404</c:v>
                </c:pt>
                <c:pt idx="3990">
                  <c:v>44405</c:v>
                </c:pt>
                <c:pt idx="3991">
                  <c:v>44406</c:v>
                </c:pt>
                <c:pt idx="3992">
                  <c:v>44407</c:v>
                </c:pt>
                <c:pt idx="3993">
                  <c:v>44410</c:v>
                </c:pt>
                <c:pt idx="3994">
                  <c:v>44411</c:v>
                </c:pt>
                <c:pt idx="3995">
                  <c:v>44412</c:v>
                </c:pt>
                <c:pt idx="3996">
                  <c:v>44413</c:v>
                </c:pt>
                <c:pt idx="3997">
                  <c:v>44414</c:v>
                </c:pt>
              </c:numCache>
            </c:numRef>
          </c:cat>
          <c:val>
            <c:numRef>
              <c:f>backtest!$M$615:$M$4612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1.0039818548387101</c:v>
                </c:pt>
                <c:pt idx="2">
                  <c:v>1.01622983870968</c:v>
                </c:pt>
                <c:pt idx="3">
                  <c:v>0.99911794354838701</c:v>
                </c:pt>
                <c:pt idx="4">
                  <c:v>1.01214717741935</c:v>
                </c:pt>
                <c:pt idx="5">
                  <c:v>1.02159778225806</c:v>
                </c:pt>
                <c:pt idx="6">
                  <c:v>1.0267641129032301</c:v>
                </c:pt>
                <c:pt idx="7">
                  <c:v>1.02159778225806</c:v>
                </c:pt>
                <c:pt idx="8">
                  <c:v>1.01134072580645</c:v>
                </c:pt>
                <c:pt idx="9">
                  <c:v>1.03331653225806</c:v>
                </c:pt>
                <c:pt idx="10">
                  <c:v>1.0603830645161301</c:v>
                </c:pt>
                <c:pt idx="11">
                  <c:v>1.0731350806451601</c:v>
                </c:pt>
                <c:pt idx="12">
                  <c:v>1.0891381048387101</c:v>
                </c:pt>
                <c:pt idx="13">
                  <c:v>1.05821572580645</c:v>
                </c:pt>
                <c:pt idx="14">
                  <c:v>1.0904989919354799</c:v>
                </c:pt>
                <c:pt idx="15">
                  <c:v>1.09443044354839</c:v>
                </c:pt>
                <c:pt idx="16">
                  <c:v>1.0805443548387099</c:v>
                </c:pt>
                <c:pt idx="17">
                  <c:v>1.0894405241935501</c:v>
                </c:pt>
                <c:pt idx="18">
                  <c:v>1.11597782258064</c:v>
                </c:pt>
                <c:pt idx="19">
                  <c:v>1.1243447580645201</c:v>
                </c:pt>
                <c:pt idx="20">
                  <c:v>1.12560483870968</c:v>
                </c:pt>
                <c:pt idx="21">
                  <c:v>1.1318800403225799</c:v>
                </c:pt>
                <c:pt idx="22">
                  <c:v>1.1481098790322599</c:v>
                </c:pt>
                <c:pt idx="23">
                  <c:v>1.1481098790322599</c:v>
                </c:pt>
                <c:pt idx="24">
                  <c:v>1.1481098790322599</c:v>
                </c:pt>
                <c:pt idx="25">
                  <c:v>1.1481098790322599</c:v>
                </c:pt>
                <c:pt idx="26">
                  <c:v>1.1481098790322599</c:v>
                </c:pt>
                <c:pt idx="27">
                  <c:v>1.1530170266686199</c:v>
                </c:pt>
                <c:pt idx="28">
                  <c:v>1.12284213540191</c:v>
                </c:pt>
                <c:pt idx="29">
                  <c:v>1.1144647397133001</c:v>
                </c:pt>
                <c:pt idx="30">
                  <c:v>1.13626223529142</c:v>
                </c:pt>
                <c:pt idx="31">
                  <c:v>1.13626223529142</c:v>
                </c:pt>
                <c:pt idx="32">
                  <c:v>1.13626223529142</c:v>
                </c:pt>
                <c:pt idx="33">
                  <c:v>1.13626223529142</c:v>
                </c:pt>
                <c:pt idx="34">
                  <c:v>1.13626223529142</c:v>
                </c:pt>
                <c:pt idx="35">
                  <c:v>1.13626223529142</c:v>
                </c:pt>
                <c:pt idx="36">
                  <c:v>1.13626223529142</c:v>
                </c:pt>
                <c:pt idx="37">
                  <c:v>1.13626223529142</c:v>
                </c:pt>
                <c:pt idx="38">
                  <c:v>1.13626223529142</c:v>
                </c:pt>
                <c:pt idx="39">
                  <c:v>1.13626223529142</c:v>
                </c:pt>
                <c:pt idx="40">
                  <c:v>1.13626223529142</c:v>
                </c:pt>
                <c:pt idx="41">
                  <c:v>1.13626223529142</c:v>
                </c:pt>
                <c:pt idx="42">
                  <c:v>1.13626223529142</c:v>
                </c:pt>
                <c:pt idx="43">
                  <c:v>1.13626223529142</c:v>
                </c:pt>
                <c:pt idx="44">
                  <c:v>1.13626223529142</c:v>
                </c:pt>
                <c:pt idx="45">
                  <c:v>1.13626223529142</c:v>
                </c:pt>
                <c:pt idx="46">
                  <c:v>1.13626223529142</c:v>
                </c:pt>
                <c:pt idx="47">
                  <c:v>1.13626223529142</c:v>
                </c:pt>
                <c:pt idx="48">
                  <c:v>1.13626223529142</c:v>
                </c:pt>
                <c:pt idx="49">
                  <c:v>1.13626223529142</c:v>
                </c:pt>
                <c:pt idx="50">
                  <c:v>1.13626223529142</c:v>
                </c:pt>
                <c:pt idx="51">
                  <c:v>1.13626223529142</c:v>
                </c:pt>
                <c:pt idx="52">
                  <c:v>1.13626223529142</c:v>
                </c:pt>
                <c:pt idx="53">
                  <c:v>1.13626223529142</c:v>
                </c:pt>
                <c:pt idx="54">
                  <c:v>1.13626223529142</c:v>
                </c:pt>
                <c:pt idx="55">
                  <c:v>1.13626223529142</c:v>
                </c:pt>
                <c:pt idx="56">
                  <c:v>1.13626223529142</c:v>
                </c:pt>
                <c:pt idx="57">
                  <c:v>1.13626223529142</c:v>
                </c:pt>
                <c:pt idx="58">
                  <c:v>1.13626223529142</c:v>
                </c:pt>
                <c:pt idx="59">
                  <c:v>1.13626223529142</c:v>
                </c:pt>
                <c:pt idx="60">
                  <c:v>1.13626223529142</c:v>
                </c:pt>
                <c:pt idx="61">
                  <c:v>1.13626223529142</c:v>
                </c:pt>
                <c:pt idx="62">
                  <c:v>1.13626223529142</c:v>
                </c:pt>
                <c:pt idx="63">
                  <c:v>1.13626223529142</c:v>
                </c:pt>
                <c:pt idx="64">
                  <c:v>1.13626223529142</c:v>
                </c:pt>
                <c:pt idx="65">
                  <c:v>1.1143513812572201</c:v>
                </c:pt>
                <c:pt idx="66">
                  <c:v>1.1208352054102</c:v>
                </c:pt>
                <c:pt idx="67">
                  <c:v>1.1208352054102</c:v>
                </c:pt>
                <c:pt idx="68">
                  <c:v>1.1208352054102</c:v>
                </c:pt>
                <c:pt idx="69">
                  <c:v>1.1208352054102</c:v>
                </c:pt>
                <c:pt idx="70">
                  <c:v>1.10091037349184</c:v>
                </c:pt>
                <c:pt idx="71">
                  <c:v>1.1044049691889799</c:v>
                </c:pt>
                <c:pt idx="72">
                  <c:v>1.1044049691889799</c:v>
                </c:pt>
                <c:pt idx="73">
                  <c:v>1.1044049691889799</c:v>
                </c:pt>
                <c:pt idx="74">
                  <c:v>1.1044049691889799</c:v>
                </c:pt>
                <c:pt idx="75">
                  <c:v>1.1044049691889799</c:v>
                </c:pt>
                <c:pt idx="76">
                  <c:v>1.1044049691889799</c:v>
                </c:pt>
                <c:pt idx="77">
                  <c:v>1.1044049691889799</c:v>
                </c:pt>
                <c:pt idx="78">
                  <c:v>1.1044049691889799</c:v>
                </c:pt>
                <c:pt idx="79">
                  <c:v>1.1044049691889799</c:v>
                </c:pt>
                <c:pt idx="80">
                  <c:v>1.1044049691889799</c:v>
                </c:pt>
                <c:pt idx="81">
                  <c:v>1.1044049691889799</c:v>
                </c:pt>
                <c:pt idx="82">
                  <c:v>1.1044049691889799</c:v>
                </c:pt>
                <c:pt idx="83">
                  <c:v>1.1044049691889799</c:v>
                </c:pt>
                <c:pt idx="84">
                  <c:v>1.1044049691889799</c:v>
                </c:pt>
                <c:pt idx="85">
                  <c:v>1.1044049691889799</c:v>
                </c:pt>
                <c:pt idx="86">
                  <c:v>1.1044049691889799</c:v>
                </c:pt>
                <c:pt idx="87">
                  <c:v>1.1044049691889799</c:v>
                </c:pt>
                <c:pt idx="88">
                  <c:v>1.1044049691889799</c:v>
                </c:pt>
                <c:pt idx="89">
                  <c:v>1.1044049691889799</c:v>
                </c:pt>
                <c:pt idx="90">
                  <c:v>1.1044049691889799</c:v>
                </c:pt>
                <c:pt idx="91">
                  <c:v>1.1044049691889799</c:v>
                </c:pt>
                <c:pt idx="92">
                  <c:v>1.1044049691889799</c:v>
                </c:pt>
                <c:pt idx="93">
                  <c:v>1.1044049691889799</c:v>
                </c:pt>
                <c:pt idx="94">
                  <c:v>1.1044049691889799</c:v>
                </c:pt>
                <c:pt idx="95">
                  <c:v>1.1044049691889799</c:v>
                </c:pt>
                <c:pt idx="96">
                  <c:v>1.1044049691889799</c:v>
                </c:pt>
                <c:pt idx="97">
                  <c:v>1.1044049691889799</c:v>
                </c:pt>
                <c:pt idx="98">
                  <c:v>1.1044049691889799</c:v>
                </c:pt>
                <c:pt idx="99">
                  <c:v>1.1044049691889799</c:v>
                </c:pt>
                <c:pt idx="100">
                  <c:v>1.1044049691889799</c:v>
                </c:pt>
                <c:pt idx="101">
                  <c:v>1.1044049691889799</c:v>
                </c:pt>
                <c:pt idx="102">
                  <c:v>1.1044049691889799</c:v>
                </c:pt>
                <c:pt idx="103">
                  <c:v>1.1044049691889799</c:v>
                </c:pt>
                <c:pt idx="104">
                  <c:v>1.1044049691889799</c:v>
                </c:pt>
                <c:pt idx="105">
                  <c:v>1.1044049691889799</c:v>
                </c:pt>
                <c:pt idx="106">
                  <c:v>1.1044049691889799</c:v>
                </c:pt>
                <c:pt idx="107">
                  <c:v>1.1044049691889799</c:v>
                </c:pt>
                <c:pt idx="108">
                  <c:v>1.1044049691889799</c:v>
                </c:pt>
                <c:pt idx="109">
                  <c:v>1.1044049691889799</c:v>
                </c:pt>
                <c:pt idx="110">
                  <c:v>1.1044049691889799</c:v>
                </c:pt>
                <c:pt idx="111">
                  <c:v>1.1044049691889799</c:v>
                </c:pt>
                <c:pt idx="112">
                  <c:v>1.1044049691889799</c:v>
                </c:pt>
                <c:pt idx="113">
                  <c:v>1.1044049691889799</c:v>
                </c:pt>
                <c:pt idx="114">
                  <c:v>1.1044049691889799</c:v>
                </c:pt>
                <c:pt idx="115">
                  <c:v>1.1044049691889799</c:v>
                </c:pt>
                <c:pt idx="116">
                  <c:v>1.1044049691889799</c:v>
                </c:pt>
                <c:pt idx="117">
                  <c:v>1.1044049691889799</c:v>
                </c:pt>
                <c:pt idx="118">
                  <c:v>1.1044049691889799</c:v>
                </c:pt>
                <c:pt idx="119">
                  <c:v>1.1044049691889799</c:v>
                </c:pt>
                <c:pt idx="120">
                  <c:v>1.1044049691889799</c:v>
                </c:pt>
                <c:pt idx="121">
                  <c:v>1.1044049691889799</c:v>
                </c:pt>
                <c:pt idx="122">
                  <c:v>1.1044049691889799</c:v>
                </c:pt>
                <c:pt idx="123">
                  <c:v>1.1044049691889799</c:v>
                </c:pt>
                <c:pt idx="124">
                  <c:v>1.1044049691889799</c:v>
                </c:pt>
                <c:pt idx="125">
                  <c:v>1.1044049691889799</c:v>
                </c:pt>
                <c:pt idx="126">
                  <c:v>1.1044049691889799</c:v>
                </c:pt>
                <c:pt idx="127">
                  <c:v>1.1044049691889799</c:v>
                </c:pt>
                <c:pt idx="128">
                  <c:v>1.1044049691889799</c:v>
                </c:pt>
                <c:pt idx="129">
                  <c:v>1.1044049691889799</c:v>
                </c:pt>
                <c:pt idx="130">
                  <c:v>1.1044049691889799</c:v>
                </c:pt>
                <c:pt idx="131">
                  <c:v>1.1044049691889799</c:v>
                </c:pt>
                <c:pt idx="132">
                  <c:v>1.1044049691889799</c:v>
                </c:pt>
                <c:pt idx="133">
                  <c:v>1.1044049691889799</c:v>
                </c:pt>
                <c:pt idx="134">
                  <c:v>1.1044049691889799</c:v>
                </c:pt>
                <c:pt idx="135">
                  <c:v>1.1044049691889799</c:v>
                </c:pt>
                <c:pt idx="136">
                  <c:v>1.0670445938669499</c:v>
                </c:pt>
                <c:pt idx="137">
                  <c:v>1.0661399250927901</c:v>
                </c:pt>
                <c:pt idx="138">
                  <c:v>1.0497336346208701</c:v>
                </c:pt>
                <c:pt idx="139">
                  <c:v>1.0477286930132801</c:v>
                </c:pt>
                <c:pt idx="140">
                  <c:v>1.05672647974005</c:v>
                </c:pt>
                <c:pt idx="141">
                  <c:v>1.06433058754447</c:v>
                </c:pt>
                <c:pt idx="142">
                  <c:v>1.0746976026861801</c:v>
                </c:pt>
                <c:pt idx="143">
                  <c:v>1.0679248121336899</c:v>
                </c:pt>
                <c:pt idx="144">
                  <c:v>1.06433058754447</c:v>
                </c:pt>
                <c:pt idx="145">
                  <c:v>1.07548001892329</c:v>
                </c:pt>
                <c:pt idx="146">
                  <c:v>1.08714291095772</c:v>
                </c:pt>
                <c:pt idx="147">
                  <c:v>1.0946247662250901</c:v>
                </c:pt>
                <c:pt idx="148">
                  <c:v>1.1084637534189901</c:v>
                </c:pt>
                <c:pt idx="149">
                  <c:v>1.09396460252503</c:v>
                </c:pt>
                <c:pt idx="150">
                  <c:v>1.10467392477048</c:v>
                </c:pt>
                <c:pt idx="151">
                  <c:v>1.10956402625242</c:v>
                </c:pt>
                <c:pt idx="152">
                  <c:v>1.10763243616706</c:v>
                </c:pt>
                <c:pt idx="153">
                  <c:v>1.09748547559203</c:v>
                </c:pt>
                <c:pt idx="154">
                  <c:v>1.0960184451474499</c:v>
                </c:pt>
                <c:pt idx="155">
                  <c:v>1.1212758193016701</c:v>
                </c:pt>
                <c:pt idx="156">
                  <c:v>1.13846452601069</c:v>
                </c:pt>
                <c:pt idx="157">
                  <c:v>1.1483425310042199</c:v>
                </c:pt>
                <c:pt idx="158">
                  <c:v>1.1485625855709001</c:v>
                </c:pt>
                <c:pt idx="159">
                  <c:v>1.15391724669363</c:v>
                </c:pt>
                <c:pt idx="160">
                  <c:v>1.16981007650994</c:v>
                </c:pt>
                <c:pt idx="161">
                  <c:v>1.17335540008434</c:v>
                </c:pt>
                <c:pt idx="162">
                  <c:v>1.18472488602986</c:v>
                </c:pt>
                <c:pt idx="163">
                  <c:v>1.16271942936112</c:v>
                </c:pt>
                <c:pt idx="164">
                  <c:v>1.18064165129244</c:v>
                </c:pt>
                <c:pt idx="165">
                  <c:v>1.1900306461377601</c:v>
                </c:pt>
                <c:pt idx="166">
                  <c:v>1.1891504278710101</c:v>
                </c:pt>
                <c:pt idx="167">
                  <c:v>1.1847493365372701</c:v>
                </c:pt>
                <c:pt idx="168">
                  <c:v>1.18254879087039</c:v>
                </c:pt>
                <c:pt idx="169">
                  <c:v>1.21286742005843</c:v>
                </c:pt>
                <c:pt idx="170">
                  <c:v>1.20416303942057</c:v>
                </c:pt>
                <c:pt idx="171">
                  <c:v>1.21633939211061</c:v>
                </c:pt>
                <c:pt idx="172">
                  <c:v>1.21599708500687</c:v>
                </c:pt>
                <c:pt idx="173">
                  <c:v>1.21866219031453</c:v>
                </c:pt>
                <c:pt idx="174">
                  <c:v>1.24905417102479</c:v>
                </c:pt>
                <c:pt idx="175">
                  <c:v>1.24905417102479</c:v>
                </c:pt>
                <c:pt idx="176">
                  <c:v>1.24905417102479</c:v>
                </c:pt>
                <c:pt idx="177">
                  <c:v>1.2781502748423399</c:v>
                </c:pt>
                <c:pt idx="178">
                  <c:v>1.32475294196524</c:v>
                </c:pt>
                <c:pt idx="179">
                  <c:v>1.3639226548355901</c:v>
                </c:pt>
                <c:pt idx="180">
                  <c:v>1.3639226548355901</c:v>
                </c:pt>
                <c:pt idx="181">
                  <c:v>1.3639226548355901</c:v>
                </c:pt>
                <c:pt idx="182">
                  <c:v>1.3639226548355901</c:v>
                </c:pt>
                <c:pt idx="183">
                  <c:v>1.3639226548355901</c:v>
                </c:pt>
                <c:pt idx="184">
                  <c:v>1.3639226548355901</c:v>
                </c:pt>
                <c:pt idx="185">
                  <c:v>1.3639226548355901</c:v>
                </c:pt>
                <c:pt idx="186">
                  <c:v>1.3639226548355901</c:v>
                </c:pt>
                <c:pt idx="187">
                  <c:v>1.3639226548355901</c:v>
                </c:pt>
                <c:pt idx="188">
                  <c:v>1.3639226548355901</c:v>
                </c:pt>
                <c:pt idx="189">
                  <c:v>1.3639226548355901</c:v>
                </c:pt>
                <c:pt idx="190">
                  <c:v>1.3639226548355901</c:v>
                </c:pt>
                <c:pt idx="191">
                  <c:v>1.3639226548355901</c:v>
                </c:pt>
                <c:pt idx="192">
                  <c:v>1.3639226548355901</c:v>
                </c:pt>
                <c:pt idx="193">
                  <c:v>1.3639226548355901</c:v>
                </c:pt>
                <c:pt idx="194">
                  <c:v>1.3639226548355901</c:v>
                </c:pt>
                <c:pt idx="195">
                  <c:v>1.3639226548355901</c:v>
                </c:pt>
                <c:pt idx="196">
                  <c:v>1.3639226548355901</c:v>
                </c:pt>
                <c:pt idx="197">
                  <c:v>1.3639226548355901</c:v>
                </c:pt>
                <c:pt idx="198">
                  <c:v>1.3639226548355901</c:v>
                </c:pt>
                <c:pt idx="199">
                  <c:v>1.3639226548355901</c:v>
                </c:pt>
                <c:pt idx="200">
                  <c:v>1.3639226548355901</c:v>
                </c:pt>
                <c:pt idx="201">
                  <c:v>1.3639226548355901</c:v>
                </c:pt>
                <c:pt idx="202">
                  <c:v>1.3639226548355901</c:v>
                </c:pt>
                <c:pt idx="203">
                  <c:v>1.3639226548355901</c:v>
                </c:pt>
                <c:pt idx="204">
                  <c:v>1.3639226548355901</c:v>
                </c:pt>
                <c:pt idx="205">
                  <c:v>1.3639226548355901</c:v>
                </c:pt>
                <c:pt idx="206">
                  <c:v>1.3639226548355901</c:v>
                </c:pt>
                <c:pt idx="207">
                  <c:v>1.3639226548355901</c:v>
                </c:pt>
                <c:pt idx="208">
                  <c:v>1.3639226548355901</c:v>
                </c:pt>
                <c:pt idx="209">
                  <c:v>1.3639226548355901</c:v>
                </c:pt>
                <c:pt idx="210">
                  <c:v>1.3639226548355901</c:v>
                </c:pt>
                <c:pt idx="211">
                  <c:v>1.3639226548355901</c:v>
                </c:pt>
                <c:pt idx="212">
                  <c:v>1.3639226548355901</c:v>
                </c:pt>
                <c:pt idx="213">
                  <c:v>1.3639226548355901</c:v>
                </c:pt>
                <c:pt idx="214">
                  <c:v>1.3639226548355901</c:v>
                </c:pt>
                <c:pt idx="215">
                  <c:v>1.3639226548355901</c:v>
                </c:pt>
                <c:pt idx="216">
                  <c:v>1.3639226548355901</c:v>
                </c:pt>
                <c:pt idx="217">
                  <c:v>1.3639226548355901</c:v>
                </c:pt>
                <c:pt idx="218">
                  <c:v>1.3639226548355901</c:v>
                </c:pt>
                <c:pt idx="219">
                  <c:v>1.3639226548355901</c:v>
                </c:pt>
                <c:pt idx="220">
                  <c:v>1.3639226548355901</c:v>
                </c:pt>
                <c:pt idx="221">
                  <c:v>1.3639226548355901</c:v>
                </c:pt>
                <c:pt idx="222">
                  <c:v>1.3639226548355901</c:v>
                </c:pt>
                <c:pt idx="223">
                  <c:v>1.3639226548355901</c:v>
                </c:pt>
                <c:pt idx="224">
                  <c:v>1.3639226548355901</c:v>
                </c:pt>
                <c:pt idx="225">
                  <c:v>1.3639226548355901</c:v>
                </c:pt>
                <c:pt idx="226">
                  <c:v>1.3639226548355901</c:v>
                </c:pt>
                <c:pt idx="227">
                  <c:v>1.3639226548355901</c:v>
                </c:pt>
                <c:pt idx="228">
                  <c:v>1.3639226548355901</c:v>
                </c:pt>
                <c:pt idx="229">
                  <c:v>1.3639226548355901</c:v>
                </c:pt>
                <c:pt idx="230">
                  <c:v>1.3639226548355901</c:v>
                </c:pt>
                <c:pt idx="231">
                  <c:v>1.3639226548355901</c:v>
                </c:pt>
                <c:pt idx="232">
                  <c:v>1.3639226548355901</c:v>
                </c:pt>
                <c:pt idx="233">
                  <c:v>1.3639226548355901</c:v>
                </c:pt>
                <c:pt idx="234">
                  <c:v>1.3639226548355901</c:v>
                </c:pt>
                <c:pt idx="235">
                  <c:v>1.3639226548355901</c:v>
                </c:pt>
                <c:pt idx="236">
                  <c:v>1.3639226548355901</c:v>
                </c:pt>
                <c:pt idx="237">
                  <c:v>1.3639226548355901</c:v>
                </c:pt>
                <c:pt idx="238">
                  <c:v>1.3639226548355901</c:v>
                </c:pt>
                <c:pt idx="239">
                  <c:v>1.3639226548355901</c:v>
                </c:pt>
                <c:pt idx="240">
                  <c:v>1.3639226548355901</c:v>
                </c:pt>
                <c:pt idx="241">
                  <c:v>1.3639226548355901</c:v>
                </c:pt>
                <c:pt idx="242">
                  <c:v>1.3639226548355901</c:v>
                </c:pt>
                <c:pt idx="243">
                  <c:v>1.3639226548355901</c:v>
                </c:pt>
                <c:pt idx="244">
                  <c:v>1.3639226548355901</c:v>
                </c:pt>
                <c:pt idx="245">
                  <c:v>1.3639226548355901</c:v>
                </c:pt>
                <c:pt idx="246">
                  <c:v>1.3639226548355901</c:v>
                </c:pt>
                <c:pt idx="247">
                  <c:v>1.3639226548355901</c:v>
                </c:pt>
                <c:pt idx="248">
                  <c:v>1.3639226548355901</c:v>
                </c:pt>
                <c:pt idx="249">
                  <c:v>1.3639226548355901</c:v>
                </c:pt>
                <c:pt idx="250">
                  <c:v>1.3639226548355901</c:v>
                </c:pt>
                <c:pt idx="251">
                  <c:v>1.3639226548355901</c:v>
                </c:pt>
                <c:pt idx="252">
                  <c:v>1.3639226548355901</c:v>
                </c:pt>
                <c:pt idx="253">
                  <c:v>1.3639226548355901</c:v>
                </c:pt>
                <c:pt idx="254">
                  <c:v>1.3639226548355901</c:v>
                </c:pt>
                <c:pt idx="255">
                  <c:v>1.3733645639832901</c:v>
                </c:pt>
                <c:pt idx="256">
                  <c:v>1.3807181449901</c:v>
                </c:pt>
                <c:pt idx="257">
                  <c:v>1.40937711628549</c:v>
                </c:pt>
                <c:pt idx="258">
                  <c:v>1.4069111117786699</c:v>
                </c:pt>
                <c:pt idx="259">
                  <c:v>1.4239287645013601</c:v>
                </c:pt>
                <c:pt idx="260">
                  <c:v>1.42897185479908</c:v>
                </c:pt>
                <c:pt idx="261">
                  <c:v>1.3964250385605199</c:v>
                </c:pt>
                <c:pt idx="262">
                  <c:v>1.42084070480364</c:v>
                </c:pt>
                <c:pt idx="263">
                  <c:v>1.4307713716013499</c:v>
                </c:pt>
                <c:pt idx="264">
                  <c:v>1.45127697664448</c:v>
                </c:pt>
                <c:pt idx="265">
                  <c:v>1.4258615788445399</c:v>
                </c:pt>
                <c:pt idx="266">
                  <c:v>1.4315489405899799</c:v>
                </c:pt>
                <c:pt idx="267">
                  <c:v>1.44432328826041</c:v>
                </c:pt>
                <c:pt idx="268">
                  <c:v>1.4622518075126401</c:v>
                </c:pt>
                <c:pt idx="269">
                  <c:v>1.43625878703543</c:v>
                </c:pt>
                <c:pt idx="270">
                  <c:v>1.43625878703543</c:v>
                </c:pt>
                <c:pt idx="271">
                  <c:v>1.43625878703543</c:v>
                </c:pt>
                <c:pt idx="272">
                  <c:v>1.43625878703543</c:v>
                </c:pt>
                <c:pt idx="273">
                  <c:v>1.43625878703543</c:v>
                </c:pt>
                <c:pt idx="274">
                  <c:v>1.43625878703543</c:v>
                </c:pt>
                <c:pt idx="275">
                  <c:v>1.43625878703543</c:v>
                </c:pt>
                <c:pt idx="276">
                  <c:v>1.43625878703543</c:v>
                </c:pt>
                <c:pt idx="277">
                  <c:v>1.43625878703543</c:v>
                </c:pt>
                <c:pt idx="278">
                  <c:v>1.43625878703543</c:v>
                </c:pt>
                <c:pt idx="279">
                  <c:v>1.43625878703543</c:v>
                </c:pt>
                <c:pt idx="280">
                  <c:v>1.43625878703543</c:v>
                </c:pt>
                <c:pt idx="281">
                  <c:v>1.43625878703543</c:v>
                </c:pt>
                <c:pt idx="282">
                  <c:v>1.43625878703543</c:v>
                </c:pt>
                <c:pt idx="283">
                  <c:v>1.43625878703543</c:v>
                </c:pt>
                <c:pt idx="284">
                  <c:v>1.43625878703543</c:v>
                </c:pt>
                <c:pt idx="285">
                  <c:v>1.43625878703543</c:v>
                </c:pt>
                <c:pt idx="286">
                  <c:v>1.43625878703543</c:v>
                </c:pt>
                <c:pt idx="287">
                  <c:v>1.43625878703543</c:v>
                </c:pt>
                <c:pt idx="288">
                  <c:v>1.43625878703543</c:v>
                </c:pt>
                <c:pt idx="289">
                  <c:v>1.43625878703543</c:v>
                </c:pt>
                <c:pt idx="290">
                  <c:v>1.43625878703543</c:v>
                </c:pt>
                <c:pt idx="291">
                  <c:v>1.43625878703543</c:v>
                </c:pt>
                <c:pt idx="292">
                  <c:v>1.43625878703543</c:v>
                </c:pt>
                <c:pt idx="293">
                  <c:v>1.43625878703543</c:v>
                </c:pt>
                <c:pt idx="294">
                  <c:v>1.43625878703543</c:v>
                </c:pt>
                <c:pt idx="295">
                  <c:v>1.43625878703543</c:v>
                </c:pt>
                <c:pt idx="296">
                  <c:v>1.43625878703543</c:v>
                </c:pt>
                <c:pt idx="297">
                  <c:v>1.43625878703543</c:v>
                </c:pt>
                <c:pt idx="298">
                  <c:v>1.43625878703543</c:v>
                </c:pt>
                <c:pt idx="299">
                  <c:v>1.43625878703543</c:v>
                </c:pt>
                <c:pt idx="300">
                  <c:v>1.43625878703543</c:v>
                </c:pt>
                <c:pt idx="301">
                  <c:v>1.43625878703543</c:v>
                </c:pt>
                <c:pt idx="302">
                  <c:v>1.43625878703543</c:v>
                </c:pt>
                <c:pt idx="303">
                  <c:v>1.43625878703543</c:v>
                </c:pt>
                <c:pt idx="304">
                  <c:v>1.43625878703543</c:v>
                </c:pt>
                <c:pt idx="305">
                  <c:v>1.43625878703543</c:v>
                </c:pt>
                <c:pt idx="306">
                  <c:v>1.43625878703543</c:v>
                </c:pt>
                <c:pt idx="307">
                  <c:v>1.43625878703543</c:v>
                </c:pt>
                <c:pt idx="308">
                  <c:v>1.43625878703543</c:v>
                </c:pt>
                <c:pt idx="309">
                  <c:v>1.43625878703543</c:v>
                </c:pt>
                <c:pt idx="310">
                  <c:v>1.43625878703543</c:v>
                </c:pt>
                <c:pt idx="311">
                  <c:v>1.43625878703543</c:v>
                </c:pt>
                <c:pt idx="312">
                  <c:v>1.43625878703543</c:v>
                </c:pt>
                <c:pt idx="313">
                  <c:v>1.43625878703543</c:v>
                </c:pt>
                <c:pt idx="314">
                  <c:v>1.43625878703543</c:v>
                </c:pt>
                <c:pt idx="315">
                  <c:v>1.43625878703543</c:v>
                </c:pt>
                <c:pt idx="316">
                  <c:v>1.43625878703543</c:v>
                </c:pt>
                <c:pt idx="317">
                  <c:v>1.43625878703543</c:v>
                </c:pt>
                <c:pt idx="318">
                  <c:v>1.43625878703543</c:v>
                </c:pt>
                <c:pt idx="319">
                  <c:v>1.43625878703543</c:v>
                </c:pt>
                <c:pt idx="320">
                  <c:v>1.43625878703543</c:v>
                </c:pt>
                <c:pt idx="321">
                  <c:v>1.43625878703543</c:v>
                </c:pt>
                <c:pt idx="322">
                  <c:v>1.43625878703543</c:v>
                </c:pt>
                <c:pt idx="323">
                  <c:v>1.43625878703543</c:v>
                </c:pt>
                <c:pt idx="324">
                  <c:v>1.43625878703543</c:v>
                </c:pt>
                <c:pt idx="325">
                  <c:v>1.43625878703543</c:v>
                </c:pt>
                <c:pt idx="326">
                  <c:v>1.43625878703543</c:v>
                </c:pt>
                <c:pt idx="327">
                  <c:v>1.43625878703543</c:v>
                </c:pt>
                <c:pt idx="328">
                  <c:v>1.43625878703543</c:v>
                </c:pt>
                <c:pt idx="329">
                  <c:v>1.43625878703543</c:v>
                </c:pt>
                <c:pt idx="330">
                  <c:v>1.43625878703543</c:v>
                </c:pt>
                <c:pt idx="331">
                  <c:v>1.43625878703543</c:v>
                </c:pt>
                <c:pt idx="332">
                  <c:v>1.43625878703543</c:v>
                </c:pt>
                <c:pt idx="333">
                  <c:v>1.43625878703543</c:v>
                </c:pt>
                <c:pt idx="334">
                  <c:v>1.43625878703543</c:v>
                </c:pt>
                <c:pt idx="335">
                  <c:v>1.43625878703543</c:v>
                </c:pt>
                <c:pt idx="336">
                  <c:v>1.43625878703543</c:v>
                </c:pt>
                <c:pt idx="337">
                  <c:v>1.43625878703543</c:v>
                </c:pt>
                <c:pt idx="338">
                  <c:v>1.43625878703543</c:v>
                </c:pt>
                <c:pt idx="339">
                  <c:v>1.43625878703543</c:v>
                </c:pt>
                <c:pt idx="340">
                  <c:v>1.43625878703543</c:v>
                </c:pt>
                <c:pt idx="341">
                  <c:v>1.43625878703543</c:v>
                </c:pt>
                <c:pt idx="342">
                  <c:v>1.43625878703543</c:v>
                </c:pt>
                <c:pt idx="343">
                  <c:v>1.43625878703543</c:v>
                </c:pt>
                <c:pt idx="344">
                  <c:v>1.43625878703543</c:v>
                </c:pt>
                <c:pt idx="345">
                  <c:v>1.43625878703543</c:v>
                </c:pt>
                <c:pt idx="346">
                  <c:v>1.43625878703543</c:v>
                </c:pt>
                <c:pt idx="347">
                  <c:v>1.43625878703543</c:v>
                </c:pt>
                <c:pt idx="348">
                  <c:v>1.43625878703543</c:v>
                </c:pt>
                <c:pt idx="349">
                  <c:v>1.43625878703543</c:v>
                </c:pt>
                <c:pt idx="350">
                  <c:v>1.43625878703543</c:v>
                </c:pt>
                <c:pt idx="351">
                  <c:v>1.43625878703543</c:v>
                </c:pt>
                <c:pt idx="352">
                  <c:v>1.43625878703543</c:v>
                </c:pt>
                <c:pt idx="353">
                  <c:v>1.43625878703543</c:v>
                </c:pt>
                <c:pt idx="354">
                  <c:v>1.43625878703543</c:v>
                </c:pt>
                <c:pt idx="355">
                  <c:v>1.43625878703543</c:v>
                </c:pt>
                <c:pt idx="356">
                  <c:v>1.43625878703543</c:v>
                </c:pt>
                <c:pt idx="357">
                  <c:v>1.43625878703543</c:v>
                </c:pt>
                <c:pt idx="358">
                  <c:v>1.43625878703543</c:v>
                </c:pt>
                <c:pt idx="359">
                  <c:v>1.43625878703543</c:v>
                </c:pt>
                <c:pt idx="360">
                  <c:v>1.43625878703543</c:v>
                </c:pt>
                <c:pt idx="361">
                  <c:v>1.43625878703543</c:v>
                </c:pt>
                <c:pt idx="362">
                  <c:v>1.43625878703543</c:v>
                </c:pt>
                <c:pt idx="363">
                  <c:v>1.43625878703543</c:v>
                </c:pt>
                <c:pt idx="364">
                  <c:v>1.43625878703543</c:v>
                </c:pt>
                <c:pt idx="365">
                  <c:v>1.43625878703543</c:v>
                </c:pt>
                <c:pt idx="366">
                  <c:v>1.43625878703543</c:v>
                </c:pt>
                <c:pt idx="367">
                  <c:v>1.43625878703543</c:v>
                </c:pt>
                <c:pt idx="368">
                  <c:v>1.43625878703543</c:v>
                </c:pt>
                <c:pt idx="369">
                  <c:v>1.43625878703543</c:v>
                </c:pt>
                <c:pt idx="370">
                  <c:v>1.43625878703543</c:v>
                </c:pt>
                <c:pt idx="371">
                  <c:v>1.43625878703543</c:v>
                </c:pt>
                <c:pt idx="372">
                  <c:v>1.43625878703543</c:v>
                </c:pt>
                <c:pt idx="373">
                  <c:v>1.43625878703543</c:v>
                </c:pt>
                <c:pt idx="374">
                  <c:v>1.43625878703543</c:v>
                </c:pt>
                <c:pt idx="375">
                  <c:v>1.43625878703543</c:v>
                </c:pt>
                <c:pt idx="376">
                  <c:v>1.43625878703543</c:v>
                </c:pt>
                <c:pt idx="377">
                  <c:v>1.43625878703543</c:v>
                </c:pt>
                <c:pt idx="378">
                  <c:v>1.43625878703543</c:v>
                </c:pt>
                <c:pt idx="379">
                  <c:v>1.43625878703543</c:v>
                </c:pt>
                <c:pt idx="380">
                  <c:v>1.43625878703543</c:v>
                </c:pt>
                <c:pt idx="381">
                  <c:v>1.43625878703543</c:v>
                </c:pt>
                <c:pt idx="382">
                  <c:v>1.43625878703543</c:v>
                </c:pt>
                <c:pt idx="383">
                  <c:v>1.43625878703543</c:v>
                </c:pt>
                <c:pt idx="384">
                  <c:v>1.43625878703543</c:v>
                </c:pt>
                <c:pt idx="385">
                  <c:v>1.43625878703543</c:v>
                </c:pt>
                <c:pt idx="386">
                  <c:v>1.43625878703543</c:v>
                </c:pt>
                <c:pt idx="387">
                  <c:v>1.43625878703543</c:v>
                </c:pt>
                <c:pt idx="388">
                  <c:v>1.43625878703543</c:v>
                </c:pt>
                <c:pt idx="389">
                  <c:v>1.43625878703543</c:v>
                </c:pt>
                <c:pt idx="390">
                  <c:v>1.43625878703543</c:v>
                </c:pt>
                <c:pt idx="391">
                  <c:v>1.43625878703543</c:v>
                </c:pt>
                <c:pt idx="392">
                  <c:v>1.43625878703543</c:v>
                </c:pt>
                <c:pt idx="393">
                  <c:v>1.43625878703543</c:v>
                </c:pt>
                <c:pt idx="394">
                  <c:v>1.43625878703543</c:v>
                </c:pt>
                <c:pt idx="395">
                  <c:v>1.43625878703543</c:v>
                </c:pt>
                <c:pt idx="396">
                  <c:v>1.43625878703543</c:v>
                </c:pt>
                <c:pt idx="397">
                  <c:v>1.43625878703543</c:v>
                </c:pt>
                <c:pt idx="398">
                  <c:v>1.43625878703543</c:v>
                </c:pt>
                <c:pt idx="399">
                  <c:v>1.43625878703543</c:v>
                </c:pt>
                <c:pt idx="400">
                  <c:v>1.43625878703543</c:v>
                </c:pt>
                <c:pt idx="401">
                  <c:v>1.43625878703543</c:v>
                </c:pt>
                <c:pt idx="402">
                  <c:v>1.43625878703543</c:v>
                </c:pt>
                <c:pt idx="403">
                  <c:v>1.43625878703543</c:v>
                </c:pt>
                <c:pt idx="404">
                  <c:v>1.43625878703543</c:v>
                </c:pt>
                <c:pt idx="405">
                  <c:v>1.43625878703543</c:v>
                </c:pt>
                <c:pt idx="406">
                  <c:v>1.43625878703543</c:v>
                </c:pt>
                <c:pt idx="407">
                  <c:v>1.43625878703543</c:v>
                </c:pt>
                <c:pt idx="408">
                  <c:v>1.43625878703543</c:v>
                </c:pt>
                <c:pt idx="409">
                  <c:v>1.43625878703543</c:v>
                </c:pt>
                <c:pt idx="410">
                  <c:v>1.43625878703543</c:v>
                </c:pt>
                <c:pt idx="411">
                  <c:v>1.43625878703543</c:v>
                </c:pt>
                <c:pt idx="412">
                  <c:v>1.43625878703543</c:v>
                </c:pt>
                <c:pt idx="413">
                  <c:v>1.43625878703543</c:v>
                </c:pt>
                <c:pt idx="414">
                  <c:v>1.43625878703543</c:v>
                </c:pt>
                <c:pt idx="415">
                  <c:v>1.43625878703543</c:v>
                </c:pt>
                <c:pt idx="416">
                  <c:v>1.43625878703543</c:v>
                </c:pt>
                <c:pt idx="417">
                  <c:v>1.43625878703543</c:v>
                </c:pt>
                <c:pt idx="418">
                  <c:v>1.43625878703543</c:v>
                </c:pt>
                <c:pt idx="419">
                  <c:v>1.43625878703543</c:v>
                </c:pt>
                <c:pt idx="420">
                  <c:v>1.43625878703543</c:v>
                </c:pt>
                <c:pt idx="421">
                  <c:v>1.43625878703543</c:v>
                </c:pt>
                <c:pt idx="422">
                  <c:v>1.43625878703543</c:v>
                </c:pt>
                <c:pt idx="423">
                  <c:v>1.43625878703543</c:v>
                </c:pt>
                <c:pt idx="424">
                  <c:v>1.43625878703543</c:v>
                </c:pt>
                <c:pt idx="425">
                  <c:v>1.43625878703543</c:v>
                </c:pt>
                <c:pt idx="426">
                  <c:v>1.43625878703543</c:v>
                </c:pt>
                <c:pt idx="427">
                  <c:v>1.43625878703543</c:v>
                </c:pt>
                <c:pt idx="428">
                  <c:v>1.43625878703543</c:v>
                </c:pt>
                <c:pt idx="429">
                  <c:v>1.43625878703543</c:v>
                </c:pt>
                <c:pt idx="430">
                  <c:v>1.43625878703543</c:v>
                </c:pt>
                <c:pt idx="431">
                  <c:v>1.43625878703543</c:v>
                </c:pt>
                <c:pt idx="432">
                  <c:v>1.43625878703543</c:v>
                </c:pt>
                <c:pt idx="433">
                  <c:v>1.43625878703543</c:v>
                </c:pt>
                <c:pt idx="434">
                  <c:v>1.43625878703543</c:v>
                </c:pt>
                <c:pt idx="435">
                  <c:v>1.43625878703543</c:v>
                </c:pt>
                <c:pt idx="436">
                  <c:v>1.43625878703543</c:v>
                </c:pt>
                <c:pt idx="437">
                  <c:v>1.43625878703543</c:v>
                </c:pt>
                <c:pt idx="438">
                  <c:v>1.43625878703543</c:v>
                </c:pt>
                <c:pt idx="439">
                  <c:v>1.43625878703543</c:v>
                </c:pt>
                <c:pt idx="440">
                  <c:v>1.43625878703543</c:v>
                </c:pt>
                <c:pt idx="441">
                  <c:v>1.43625878703543</c:v>
                </c:pt>
                <c:pt idx="442">
                  <c:v>1.43625878703543</c:v>
                </c:pt>
                <c:pt idx="443">
                  <c:v>1.43625878703543</c:v>
                </c:pt>
                <c:pt idx="444">
                  <c:v>1.43625878703543</c:v>
                </c:pt>
                <c:pt idx="445">
                  <c:v>1.43625878703543</c:v>
                </c:pt>
                <c:pt idx="446">
                  <c:v>1.43625878703543</c:v>
                </c:pt>
                <c:pt idx="447">
                  <c:v>1.43625878703543</c:v>
                </c:pt>
                <c:pt idx="448">
                  <c:v>1.43625878703543</c:v>
                </c:pt>
                <c:pt idx="449">
                  <c:v>1.43625878703543</c:v>
                </c:pt>
                <c:pt idx="450">
                  <c:v>1.43625878703543</c:v>
                </c:pt>
                <c:pt idx="451">
                  <c:v>1.43625878703543</c:v>
                </c:pt>
                <c:pt idx="452">
                  <c:v>1.43625878703543</c:v>
                </c:pt>
                <c:pt idx="453">
                  <c:v>1.43625878703543</c:v>
                </c:pt>
                <c:pt idx="454">
                  <c:v>1.43625878703543</c:v>
                </c:pt>
                <c:pt idx="455">
                  <c:v>1.43625878703543</c:v>
                </c:pt>
                <c:pt idx="456">
                  <c:v>1.43625878703543</c:v>
                </c:pt>
                <c:pt idx="457">
                  <c:v>1.43625878703543</c:v>
                </c:pt>
                <c:pt idx="458">
                  <c:v>1.43625878703543</c:v>
                </c:pt>
                <c:pt idx="459">
                  <c:v>1.43625878703543</c:v>
                </c:pt>
                <c:pt idx="460">
                  <c:v>1.43625878703543</c:v>
                </c:pt>
                <c:pt idx="461">
                  <c:v>1.43625878703543</c:v>
                </c:pt>
                <c:pt idx="462">
                  <c:v>1.43625878703543</c:v>
                </c:pt>
                <c:pt idx="463">
                  <c:v>1.43625878703543</c:v>
                </c:pt>
                <c:pt idx="464">
                  <c:v>1.43625878703543</c:v>
                </c:pt>
                <c:pt idx="465">
                  <c:v>1.43625878703543</c:v>
                </c:pt>
                <c:pt idx="466">
                  <c:v>1.43625878703543</c:v>
                </c:pt>
                <c:pt idx="467">
                  <c:v>1.43625878703543</c:v>
                </c:pt>
                <c:pt idx="468">
                  <c:v>1.43625878703543</c:v>
                </c:pt>
                <c:pt idx="469">
                  <c:v>1.43625878703543</c:v>
                </c:pt>
                <c:pt idx="470">
                  <c:v>1.43625878703543</c:v>
                </c:pt>
                <c:pt idx="471">
                  <c:v>1.43625878703543</c:v>
                </c:pt>
                <c:pt idx="472">
                  <c:v>1.43625878703543</c:v>
                </c:pt>
                <c:pt idx="473">
                  <c:v>1.43625878703543</c:v>
                </c:pt>
                <c:pt idx="474">
                  <c:v>1.43625878703543</c:v>
                </c:pt>
                <c:pt idx="475">
                  <c:v>1.43625878703543</c:v>
                </c:pt>
                <c:pt idx="476">
                  <c:v>1.43625878703543</c:v>
                </c:pt>
                <c:pt idx="477">
                  <c:v>1.43625878703543</c:v>
                </c:pt>
                <c:pt idx="478">
                  <c:v>1.43625878703543</c:v>
                </c:pt>
                <c:pt idx="479">
                  <c:v>1.43625878703543</c:v>
                </c:pt>
                <c:pt idx="480">
                  <c:v>1.43625878703543</c:v>
                </c:pt>
                <c:pt idx="481">
                  <c:v>1.43625878703543</c:v>
                </c:pt>
                <c:pt idx="482">
                  <c:v>1.43625878703543</c:v>
                </c:pt>
                <c:pt idx="483">
                  <c:v>1.43625878703543</c:v>
                </c:pt>
                <c:pt idx="484">
                  <c:v>1.43625878703543</c:v>
                </c:pt>
                <c:pt idx="485">
                  <c:v>1.43625878703543</c:v>
                </c:pt>
                <c:pt idx="486">
                  <c:v>1.43625878703543</c:v>
                </c:pt>
                <c:pt idx="487">
                  <c:v>1.43625878703543</c:v>
                </c:pt>
                <c:pt idx="488">
                  <c:v>1.43625878703543</c:v>
                </c:pt>
                <c:pt idx="489">
                  <c:v>1.43625878703543</c:v>
                </c:pt>
                <c:pt idx="490">
                  <c:v>1.43625878703543</c:v>
                </c:pt>
                <c:pt idx="491">
                  <c:v>1.43625878703543</c:v>
                </c:pt>
                <c:pt idx="492">
                  <c:v>1.43625878703543</c:v>
                </c:pt>
                <c:pt idx="493">
                  <c:v>1.43625878703543</c:v>
                </c:pt>
                <c:pt idx="494">
                  <c:v>1.43625878703543</c:v>
                </c:pt>
                <c:pt idx="495">
                  <c:v>1.43625878703543</c:v>
                </c:pt>
                <c:pt idx="496">
                  <c:v>1.43625878703543</c:v>
                </c:pt>
                <c:pt idx="497">
                  <c:v>1.43625878703543</c:v>
                </c:pt>
                <c:pt idx="498">
                  <c:v>1.43625878703543</c:v>
                </c:pt>
                <c:pt idx="499">
                  <c:v>1.43625878703543</c:v>
                </c:pt>
                <c:pt idx="500">
                  <c:v>1.43625878703543</c:v>
                </c:pt>
                <c:pt idx="501">
                  <c:v>1.43625878703543</c:v>
                </c:pt>
                <c:pt idx="502">
                  <c:v>1.43625878703543</c:v>
                </c:pt>
                <c:pt idx="503">
                  <c:v>1.43625878703543</c:v>
                </c:pt>
                <c:pt idx="504">
                  <c:v>1.43625878703543</c:v>
                </c:pt>
                <c:pt idx="505">
                  <c:v>1.43625878703543</c:v>
                </c:pt>
                <c:pt idx="506">
                  <c:v>1.43625878703543</c:v>
                </c:pt>
                <c:pt idx="507">
                  <c:v>1.43625878703543</c:v>
                </c:pt>
                <c:pt idx="508">
                  <c:v>1.43625878703543</c:v>
                </c:pt>
                <c:pt idx="509">
                  <c:v>1.43625878703543</c:v>
                </c:pt>
                <c:pt idx="510">
                  <c:v>1.43625878703543</c:v>
                </c:pt>
                <c:pt idx="511">
                  <c:v>1.43625878703543</c:v>
                </c:pt>
                <c:pt idx="512">
                  <c:v>1.43625878703543</c:v>
                </c:pt>
                <c:pt idx="513">
                  <c:v>1.43625878703543</c:v>
                </c:pt>
                <c:pt idx="514">
                  <c:v>1.43625878703543</c:v>
                </c:pt>
                <c:pt idx="515">
                  <c:v>1.43625878703543</c:v>
                </c:pt>
                <c:pt idx="516">
                  <c:v>1.43625878703543</c:v>
                </c:pt>
                <c:pt idx="517">
                  <c:v>1.43625878703543</c:v>
                </c:pt>
                <c:pt idx="518">
                  <c:v>1.43625878703543</c:v>
                </c:pt>
                <c:pt idx="519">
                  <c:v>1.43625878703543</c:v>
                </c:pt>
                <c:pt idx="520">
                  <c:v>1.43625878703543</c:v>
                </c:pt>
                <c:pt idx="521">
                  <c:v>1.43625878703543</c:v>
                </c:pt>
                <c:pt idx="522">
                  <c:v>1.43625878703543</c:v>
                </c:pt>
                <c:pt idx="523">
                  <c:v>1.43625878703543</c:v>
                </c:pt>
                <c:pt idx="524">
                  <c:v>1.43625878703543</c:v>
                </c:pt>
                <c:pt idx="525">
                  <c:v>1.43625878703543</c:v>
                </c:pt>
                <c:pt idx="526">
                  <c:v>1.43625878703543</c:v>
                </c:pt>
                <c:pt idx="527">
                  <c:v>1.43625878703543</c:v>
                </c:pt>
                <c:pt idx="528">
                  <c:v>1.43625878703543</c:v>
                </c:pt>
                <c:pt idx="529">
                  <c:v>1.43625878703543</c:v>
                </c:pt>
                <c:pt idx="530">
                  <c:v>1.43625878703543</c:v>
                </c:pt>
                <c:pt idx="531">
                  <c:v>1.43625878703543</c:v>
                </c:pt>
                <c:pt idx="532">
                  <c:v>1.43625878703543</c:v>
                </c:pt>
                <c:pt idx="533">
                  <c:v>1.43625878703543</c:v>
                </c:pt>
                <c:pt idx="534">
                  <c:v>1.43625878703543</c:v>
                </c:pt>
                <c:pt idx="535">
                  <c:v>1.43625878703543</c:v>
                </c:pt>
                <c:pt idx="536">
                  <c:v>1.43625878703543</c:v>
                </c:pt>
                <c:pt idx="537">
                  <c:v>1.43625878703543</c:v>
                </c:pt>
                <c:pt idx="538">
                  <c:v>1.43625878703543</c:v>
                </c:pt>
                <c:pt idx="539">
                  <c:v>1.43625878703543</c:v>
                </c:pt>
                <c:pt idx="540">
                  <c:v>1.43625878703543</c:v>
                </c:pt>
                <c:pt idx="541">
                  <c:v>1.43625878703543</c:v>
                </c:pt>
                <c:pt idx="542">
                  <c:v>1.43625878703543</c:v>
                </c:pt>
                <c:pt idx="543">
                  <c:v>1.43625878703543</c:v>
                </c:pt>
                <c:pt idx="544">
                  <c:v>1.43625878703543</c:v>
                </c:pt>
                <c:pt idx="545">
                  <c:v>1.43625878703543</c:v>
                </c:pt>
                <c:pt idx="546">
                  <c:v>1.43625878703543</c:v>
                </c:pt>
                <c:pt idx="547">
                  <c:v>1.43625878703543</c:v>
                </c:pt>
                <c:pt idx="548">
                  <c:v>1.43625878703543</c:v>
                </c:pt>
                <c:pt idx="549">
                  <c:v>1.43625878703543</c:v>
                </c:pt>
                <c:pt idx="550">
                  <c:v>1.43625878703543</c:v>
                </c:pt>
                <c:pt idx="551">
                  <c:v>1.43625878703543</c:v>
                </c:pt>
                <c:pt idx="552">
                  <c:v>1.43625878703543</c:v>
                </c:pt>
                <c:pt idx="553">
                  <c:v>1.43625878703543</c:v>
                </c:pt>
                <c:pt idx="554">
                  <c:v>1.43625878703543</c:v>
                </c:pt>
                <c:pt idx="555">
                  <c:v>1.43625878703543</c:v>
                </c:pt>
                <c:pt idx="556">
                  <c:v>1.43625878703543</c:v>
                </c:pt>
                <c:pt idx="557">
                  <c:v>1.43625878703543</c:v>
                </c:pt>
                <c:pt idx="558">
                  <c:v>1.43625878703543</c:v>
                </c:pt>
                <c:pt idx="559">
                  <c:v>1.43625878703543</c:v>
                </c:pt>
                <c:pt idx="560">
                  <c:v>1.43625878703543</c:v>
                </c:pt>
                <c:pt idx="561">
                  <c:v>1.43625878703543</c:v>
                </c:pt>
                <c:pt idx="562">
                  <c:v>1.43625878703543</c:v>
                </c:pt>
                <c:pt idx="563">
                  <c:v>1.43625878703543</c:v>
                </c:pt>
                <c:pt idx="564">
                  <c:v>1.43625878703543</c:v>
                </c:pt>
                <c:pt idx="565">
                  <c:v>1.43625878703543</c:v>
                </c:pt>
                <c:pt idx="566">
                  <c:v>1.43625878703543</c:v>
                </c:pt>
                <c:pt idx="567">
                  <c:v>1.43625878703543</c:v>
                </c:pt>
                <c:pt idx="568">
                  <c:v>1.43625878703543</c:v>
                </c:pt>
                <c:pt idx="569">
                  <c:v>1.43625878703543</c:v>
                </c:pt>
                <c:pt idx="570">
                  <c:v>1.43625878703543</c:v>
                </c:pt>
                <c:pt idx="571">
                  <c:v>1.43625878703543</c:v>
                </c:pt>
                <c:pt idx="572">
                  <c:v>1.43625878703543</c:v>
                </c:pt>
                <c:pt idx="573">
                  <c:v>1.43625878703543</c:v>
                </c:pt>
                <c:pt idx="574">
                  <c:v>1.43625878703543</c:v>
                </c:pt>
                <c:pt idx="575">
                  <c:v>1.43625878703543</c:v>
                </c:pt>
                <c:pt idx="576">
                  <c:v>1.43625878703543</c:v>
                </c:pt>
                <c:pt idx="577">
                  <c:v>1.43625878703543</c:v>
                </c:pt>
                <c:pt idx="578">
                  <c:v>1.43625878703543</c:v>
                </c:pt>
                <c:pt idx="579">
                  <c:v>1.43625878703543</c:v>
                </c:pt>
                <c:pt idx="580">
                  <c:v>1.43625878703543</c:v>
                </c:pt>
                <c:pt idx="581">
                  <c:v>1.43625878703543</c:v>
                </c:pt>
                <c:pt idx="582">
                  <c:v>1.43625878703543</c:v>
                </c:pt>
                <c:pt idx="583">
                  <c:v>1.43625878703543</c:v>
                </c:pt>
                <c:pt idx="584">
                  <c:v>1.43625878703543</c:v>
                </c:pt>
                <c:pt idx="585">
                  <c:v>1.43625878703543</c:v>
                </c:pt>
                <c:pt idx="586">
                  <c:v>1.43625878703543</c:v>
                </c:pt>
                <c:pt idx="587">
                  <c:v>1.43625878703543</c:v>
                </c:pt>
                <c:pt idx="588">
                  <c:v>1.43625878703543</c:v>
                </c:pt>
                <c:pt idx="589">
                  <c:v>1.43625878703543</c:v>
                </c:pt>
                <c:pt idx="590">
                  <c:v>1.43625878703543</c:v>
                </c:pt>
                <c:pt idx="591">
                  <c:v>1.43625878703543</c:v>
                </c:pt>
                <c:pt idx="592">
                  <c:v>1.43625878703543</c:v>
                </c:pt>
                <c:pt idx="593">
                  <c:v>1.43625878703543</c:v>
                </c:pt>
                <c:pt idx="594">
                  <c:v>1.43625878703543</c:v>
                </c:pt>
                <c:pt idx="595">
                  <c:v>1.43625878703543</c:v>
                </c:pt>
                <c:pt idx="596">
                  <c:v>1.43625878703543</c:v>
                </c:pt>
                <c:pt idx="597">
                  <c:v>1.43625878703543</c:v>
                </c:pt>
                <c:pt idx="598">
                  <c:v>1.43625878703543</c:v>
                </c:pt>
                <c:pt idx="599">
                  <c:v>1.43625878703543</c:v>
                </c:pt>
                <c:pt idx="600">
                  <c:v>1.43625878703543</c:v>
                </c:pt>
                <c:pt idx="601">
                  <c:v>1.43625878703543</c:v>
                </c:pt>
                <c:pt idx="602">
                  <c:v>1.43625878703543</c:v>
                </c:pt>
                <c:pt idx="603">
                  <c:v>1.43625878703543</c:v>
                </c:pt>
                <c:pt idx="604">
                  <c:v>1.43625878703543</c:v>
                </c:pt>
                <c:pt idx="605">
                  <c:v>1.43625878703543</c:v>
                </c:pt>
                <c:pt idx="606">
                  <c:v>1.43625878703543</c:v>
                </c:pt>
                <c:pt idx="607">
                  <c:v>1.43625878703543</c:v>
                </c:pt>
                <c:pt idx="608">
                  <c:v>1.43625878703543</c:v>
                </c:pt>
                <c:pt idx="609">
                  <c:v>1.43625878703543</c:v>
                </c:pt>
                <c:pt idx="610">
                  <c:v>1.43625878703543</c:v>
                </c:pt>
                <c:pt idx="611">
                  <c:v>1.43625878703543</c:v>
                </c:pt>
                <c:pt idx="612">
                  <c:v>1.43625878703543</c:v>
                </c:pt>
                <c:pt idx="613">
                  <c:v>1.43625878703543</c:v>
                </c:pt>
                <c:pt idx="614">
                  <c:v>1.43625878703543</c:v>
                </c:pt>
                <c:pt idx="615">
                  <c:v>1.43625878703543</c:v>
                </c:pt>
                <c:pt idx="616">
                  <c:v>1.43625878703543</c:v>
                </c:pt>
                <c:pt idx="617">
                  <c:v>1.43625878703543</c:v>
                </c:pt>
                <c:pt idx="618">
                  <c:v>1.43625878703543</c:v>
                </c:pt>
                <c:pt idx="619">
                  <c:v>1.43625878703543</c:v>
                </c:pt>
                <c:pt idx="620">
                  <c:v>1.43625878703543</c:v>
                </c:pt>
                <c:pt idx="621">
                  <c:v>1.43625878703543</c:v>
                </c:pt>
                <c:pt idx="622">
                  <c:v>1.43625878703543</c:v>
                </c:pt>
                <c:pt idx="623">
                  <c:v>1.43625878703543</c:v>
                </c:pt>
                <c:pt idx="624">
                  <c:v>1.43625878703543</c:v>
                </c:pt>
                <c:pt idx="625">
                  <c:v>1.43625878703543</c:v>
                </c:pt>
                <c:pt idx="626">
                  <c:v>1.43625878703543</c:v>
                </c:pt>
                <c:pt idx="627">
                  <c:v>1.43625878703543</c:v>
                </c:pt>
                <c:pt idx="628">
                  <c:v>1.43625878703543</c:v>
                </c:pt>
                <c:pt idx="629">
                  <c:v>1.43625878703543</c:v>
                </c:pt>
                <c:pt idx="630">
                  <c:v>1.43625878703543</c:v>
                </c:pt>
                <c:pt idx="631">
                  <c:v>1.43625878703543</c:v>
                </c:pt>
                <c:pt idx="632">
                  <c:v>1.43625878703543</c:v>
                </c:pt>
                <c:pt idx="633">
                  <c:v>1.43625878703543</c:v>
                </c:pt>
                <c:pt idx="634">
                  <c:v>1.43625878703543</c:v>
                </c:pt>
                <c:pt idx="635">
                  <c:v>1.43625878703543</c:v>
                </c:pt>
                <c:pt idx="636">
                  <c:v>1.43625878703543</c:v>
                </c:pt>
                <c:pt idx="637">
                  <c:v>1.43625878703543</c:v>
                </c:pt>
                <c:pt idx="638">
                  <c:v>1.43625878703543</c:v>
                </c:pt>
                <c:pt idx="639">
                  <c:v>1.43625878703543</c:v>
                </c:pt>
                <c:pt idx="640">
                  <c:v>1.43625878703543</c:v>
                </c:pt>
                <c:pt idx="641">
                  <c:v>1.43625878703543</c:v>
                </c:pt>
                <c:pt idx="642">
                  <c:v>1.43625878703543</c:v>
                </c:pt>
                <c:pt idx="643">
                  <c:v>1.43625878703543</c:v>
                </c:pt>
                <c:pt idx="644">
                  <c:v>1.43625878703543</c:v>
                </c:pt>
                <c:pt idx="645">
                  <c:v>1.43625878703543</c:v>
                </c:pt>
                <c:pt idx="646">
                  <c:v>1.43625878703543</c:v>
                </c:pt>
                <c:pt idx="647">
                  <c:v>1.43625878703543</c:v>
                </c:pt>
                <c:pt idx="648">
                  <c:v>1.43625878703543</c:v>
                </c:pt>
                <c:pt idx="649">
                  <c:v>1.43625878703543</c:v>
                </c:pt>
                <c:pt idx="650">
                  <c:v>1.43625878703543</c:v>
                </c:pt>
                <c:pt idx="651">
                  <c:v>1.43625878703543</c:v>
                </c:pt>
                <c:pt idx="652">
                  <c:v>1.43625878703543</c:v>
                </c:pt>
                <c:pt idx="653">
                  <c:v>1.43625878703543</c:v>
                </c:pt>
                <c:pt idx="654">
                  <c:v>1.43625878703543</c:v>
                </c:pt>
                <c:pt idx="655">
                  <c:v>1.43625878703543</c:v>
                </c:pt>
                <c:pt idx="656">
                  <c:v>1.43625878703543</c:v>
                </c:pt>
                <c:pt idx="657">
                  <c:v>1.43625878703543</c:v>
                </c:pt>
                <c:pt idx="658">
                  <c:v>1.43625878703543</c:v>
                </c:pt>
                <c:pt idx="659">
                  <c:v>1.43625878703543</c:v>
                </c:pt>
                <c:pt idx="660">
                  <c:v>1.43625878703543</c:v>
                </c:pt>
                <c:pt idx="661">
                  <c:v>1.43625878703543</c:v>
                </c:pt>
                <c:pt idx="662">
                  <c:v>1.43625878703543</c:v>
                </c:pt>
                <c:pt idx="663">
                  <c:v>1.43625878703543</c:v>
                </c:pt>
                <c:pt idx="664">
                  <c:v>1.43625878703543</c:v>
                </c:pt>
                <c:pt idx="665">
                  <c:v>1.43625878703543</c:v>
                </c:pt>
                <c:pt idx="666">
                  <c:v>1.43625878703543</c:v>
                </c:pt>
                <c:pt idx="667">
                  <c:v>1.43625878703543</c:v>
                </c:pt>
                <c:pt idx="668">
                  <c:v>1.43625878703543</c:v>
                </c:pt>
                <c:pt idx="669">
                  <c:v>1.43625878703543</c:v>
                </c:pt>
                <c:pt idx="670">
                  <c:v>1.43625878703543</c:v>
                </c:pt>
                <c:pt idx="671">
                  <c:v>1.43625878703543</c:v>
                </c:pt>
                <c:pt idx="672">
                  <c:v>1.43625878703543</c:v>
                </c:pt>
                <c:pt idx="673">
                  <c:v>1.43625878703543</c:v>
                </c:pt>
                <c:pt idx="674">
                  <c:v>1.43625878703543</c:v>
                </c:pt>
                <c:pt idx="675">
                  <c:v>1.43625878703543</c:v>
                </c:pt>
                <c:pt idx="676">
                  <c:v>1.43625878703543</c:v>
                </c:pt>
                <c:pt idx="677">
                  <c:v>1.43625878703543</c:v>
                </c:pt>
                <c:pt idx="678">
                  <c:v>1.43625878703543</c:v>
                </c:pt>
                <c:pt idx="679">
                  <c:v>1.43625878703543</c:v>
                </c:pt>
                <c:pt idx="680">
                  <c:v>1.43625878703543</c:v>
                </c:pt>
                <c:pt idx="681">
                  <c:v>1.43625878703543</c:v>
                </c:pt>
                <c:pt idx="682">
                  <c:v>1.43625878703543</c:v>
                </c:pt>
                <c:pt idx="683">
                  <c:v>1.43625878703543</c:v>
                </c:pt>
                <c:pt idx="684">
                  <c:v>1.43625878703543</c:v>
                </c:pt>
                <c:pt idx="685">
                  <c:v>1.43625878703543</c:v>
                </c:pt>
                <c:pt idx="686">
                  <c:v>1.43625878703543</c:v>
                </c:pt>
                <c:pt idx="687">
                  <c:v>1.43625878703543</c:v>
                </c:pt>
                <c:pt idx="688">
                  <c:v>1.43625878703543</c:v>
                </c:pt>
                <c:pt idx="689">
                  <c:v>1.43625878703543</c:v>
                </c:pt>
                <c:pt idx="690">
                  <c:v>1.43625878703543</c:v>
                </c:pt>
                <c:pt idx="691">
                  <c:v>1.43625878703543</c:v>
                </c:pt>
                <c:pt idx="692">
                  <c:v>1.43625878703543</c:v>
                </c:pt>
                <c:pt idx="693">
                  <c:v>1.43625878703543</c:v>
                </c:pt>
                <c:pt idx="694">
                  <c:v>1.43625878703543</c:v>
                </c:pt>
                <c:pt idx="695">
                  <c:v>1.43625878703543</c:v>
                </c:pt>
                <c:pt idx="696">
                  <c:v>1.43625878703543</c:v>
                </c:pt>
                <c:pt idx="697">
                  <c:v>1.43625878703543</c:v>
                </c:pt>
                <c:pt idx="698">
                  <c:v>1.43625878703543</c:v>
                </c:pt>
                <c:pt idx="699">
                  <c:v>1.43625878703543</c:v>
                </c:pt>
                <c:pt idx="700">
                  <c:v>1.43625878703543</c:v>
                </c:pt>
                <c:pt idx="701">
                  <c:v>1.43625878703543</c:v>
                </c:pt>
                <c:pt idx="702">
                  <c:v>1.43625878703543</c:v>
                </c:pt>
                <c:pt idx="703">
                  <c:v>1.43625878703543</c:v>
                </c:pt>
                <c:pt idx="704">
                  <c:v>1.43625878703543</c:v>
                </c:pt>
                <c:pt idx="705">
                  <c:v>1.43625878703543</c:v>
                </c:pt>
                <c:pt idx="706">
                  <c:v>1.43625878703543</c:v>
                </c:pt>
                <c:pt idx="707">
                  <c:v>1.43625878703543</c:v>
                </c:pt>
                <c:pt idx="708">
                  <c:v>1.43625878703543</c:v>
                </c:pt>
                <c:pt idx="709">
                  <c:v>1.43625878703543</c:v>
                </c:pt>
                <c:pt idx="710">
                  <c:v>1.43625878703543</c:v>
                </c:pt>
                <c:pt idx="711">
                  <c:v>1.43625878703543</c:v>
                </c:pt>
                <c:pt idx="712">
                  <c:v>1.43625878703543</c:v>
                </c:pt>
                <c:pt idx="713">
                  <c:v>1.4795772697373499</c:v>
                </c:pt>
                <c:pt idx="714">
                  <c:v>1.59404828210431</c:v>
                </c:pt>
                <c:pt idx="715">
                  <c:v>1.6397727925387</c:v>
                </c:pt>
                <c:pt idx="716">
                  <c:v>1.5352154131108999</c:v>
                </c:pt>
                <c:pt idx="717">
                  <c:v>1.5710861917115</c:v>
                </c:pt>
                <c:pt idx="718">
                  <c:v>1.5493321069437</c:v>
                </c:pt>
                <c:pt idx="719">
                  <c:v>1.60642784388131</c:v>
                </c:pt>
                <c:pt idx="720">
                  <c:v>1.71512838309738</c:v>
                </c:pt>
                <c:pt idx="721">
                  <c:v>1.7336877422453101</c:v>
                </c:pt>
                <c:pt idx="722">
                  <c:v>1.796504034746</c:v>
                </c:pt>
                <c:pt idx="723">
                  <c:v>1.8427876221638699</c:v>
                </c:pt>
                <c:pt idx="724">
                  <c:v>1.86203584402358</c:v>
                </c:pt>
                <c:pt idx="725">
                  <c:v>1.7851627587954599</c:v>
                </c:pt>
                <c:pt idx="726">
                  <c:v>1.7444300071421199</c:v>
                </c:pt>
                <c:pt idx="727">
                  <c:v>1.8049500906035301</c:v>
                </c:pt>
                <c:pt idx="728">
                  <c:v>1.80258399694132</c:v>
                </c:pt>
                <c:pt idx="729">
                  <c:v>1.74881277135188</c:v>
                </c:pt>
                <c:pt idx="730">
                  <c:v>1.67642228550914</c:v>
                </c:pt>
                <c:pt idx="731">
                  <c:v>1.71319158069033</c:v>
                </c:pt>
                <c:pt idx="732">
                  <c:v>1.7759978896734601</c:v>
                </c:pt>
                <c:pt idx="733">
                  <c:v>1.7632988553344799</c:v>
                </c:pt>
                <c:pt idx="734">
                  <c:v>1.7807600275505799</c:v>
                </c:pt>
                <c:pt idx="735">
                  <c:v>1.8127172672668399</c:v>
                </c:pt>
                <c:pt idx="736">
                  <c:v>1.83566937414209</c:v>
                </c:pt>
                <c:pt idx="737">
                  <c:v>1.83566937414209</c:v>
                </c:pt>
                <c:pt idx="738">
                  <c:v>1.83566937414209</c:v>
                </c:pt>
                <c:pt idx="739">
                  <c:v>1.83566937414209</c:v>
                </c:pt>
                <c:pt idx="740">
                  <c:v>1.7669293883302799</c:v>
                </c:pt>
                <c:pt idx="741">
                  <c:v>1.7851304113659201</c:v>
                </c:pt>
                <c:pt idx="742">
                  <c:v>1.7762202440686501</c:v>
                </c:pt>
                <c:pt idx="743">
                  <c:v>1.6993520455953599</c:v>
                </c:pt>
                <c:pt idx="744">
                  <c:v>1.68903230217832</c:v>
                </c:pt>
                <c:pt idx="745">
                  <c:v>1.68903230217832</c:v>
                </c:pt>
                <c:pt idx="746">
                  <c:v>1.68903230217832</c:v>
                </c:pt>
                <c:pt idx="747">
                  <c:v>1.68903230217832</c:v>
                </c:pt>
                <c:pt idx="748">
                  <c:v>1.68903230217832</c:v>
                </c:pt>
                <c:pt idx="749">
                  <c:v>1.68903230217832</c:v>
                </c:pt>
                <c:pt idx="750">
                  <c:v>1.68903230217832</c:v>
                </c:pt>
                <c:pt idx="751">
                  <c:v>1.68903230217832</c:v>
                </c:pt>
                <c:pt idx="752">
                  <c:v>1.68903230217832</c:v>
                </c:pt>
                <c:pt idx="753">
                  <c:v>1.68903230217832</c:v>
                </c:pt>
                <c:pt idx="754">
                  <c:v>1.68903230217832</c:v>
                </c:pt>
                <c:pt idx="755">
                  <c:v>1.68903230217832</c:v>
                </c:pt>
                <c:pt idx="756">
                  <c:v>1.68903230217832</c:v>
                </c:pt>
                <c:pt idx="757">
                  <c:v>1.68903230217832</c:v>
                </c:pt>
                <c:pt idx="758">
                  <c:v>1.68903230217832</c:v>
                </c:pt>
                <c:pt idx="759">
                  <c:v>1.68903230217832</c:v>
                </c:pt>
                <c:pt idx="760">
                  <c:v>1.68903230217832</c:v>
                </c:pt>
                <c:pt idx="761">
                  <c:v>1.68903230217832</c:v>
                </c:pt>
                <c:pt idx="762">
                  <c:v>1.68903230217832</c:v>
                </c:pt>
                <c:pt idx="763">
                  <c:v>1.68903230217832</c:v>
                </c:pt>
                <c:pt idx="764">
                  <c:v>1.68903230217832</c:v>
                </c:pt>
                <c:pt idx="765">
                  <c:v>1.68903230217832</c:v>
                </c:pt>
                <c:pt idx="766">
                  <c:v>1.68903230217832</c:v>
                </c:pt>
                <c:pt idx="767">
                  <c:v>1.68903230217832</c:v>
                </c:pt>
                <c:pt idx="768">
                  <c:v>1.68903230217832</c:v>
                </c:pt>
                <c:pt idx="769">
                  <c:v>1.68903230217832</c:v>
                </c:pt>
                <c:pt idx="770">
                  <c:v>1.68903230217832</c:v>
                </c:pt>
                <c:pt idx="771">
                  <c:v>1.68903230217832</c:v>
                </c:pt>
                <c:pt idx="772">
                  <c:v>1.68903230217832</c:v>
                </c:pt>
                <c:pt idx="773">
                  <c:v>1.68903230217832</c:v>
                </c:pt>
                <c:pt idx="774">
                  <c:v>1.68903230217832</c:v>
                </c:pt>
                <c:pt idx="775">
                  <c:v>1.68903230217832</c:v>
                </c:pt>
                <c:pt idx="776">
                  <c:v>1.68903230217832</c:v>
                </c:pt>
                <c:pt idx="777">
                  <c:v>1.68903230217832</c:v>
                </c:pt>
                <c:pt idx="778">
                  <c:v>1.68903230217832</c:v>
                </c:pt>
                <c:pt idx="779">
                  <c:v>1.68903230217832</c:v>
                </c:pt>
                <c:pt idx="780">
                  <c:v>1.68903230217832</c:v>
                </c:pt>
                <c:pt idx="781">
                  <c:v>1.68903230217832</c:v>
                </c:pt>
                <c:pt idx="782">
                  <c:v>1.68903230217832</c:v>
                </c:pt>
                <c:pt idx="783">
                  <c:v>1.68903230217832</c:v>
                </c:pt>
                <c:pt idx="784">
                  <c:v>1.68903230217832</c:v>
                </c:pt>
                <c:pt idx="785">
                  <c:v>1.68903230217832</c:v>
                </c:pt>
                <c:pt idx="786">
                  <c:v>1.68903230217832</c:v>
                </c:pt>
                <c:pt idx="787">
                  <c:v>1.68903230217832</c:v>
                </c:pt>
                <c:pt idx="788">
                  <c:v>1.68903230217832</c:v>
                </c:pt>
                <c:pt idx="789">
                  <c:v>1.68903230217832</c:v>
                </c:pt>
                <c:pt idx="790">
                  <c:v>1.68903230217832</c:v>
                </c:pt>
                <c:pt idx="791">
                  <c:v>1.68903230217832</c:v>
                </c:pt>
                <c:pt idx="792">
                  <c:v>1.68903230217832</c:v>
                </c:pt>
                <c:pt idx="793">
                  <c:v>1.68903230217832</c:v>
                </c:pt>
                <c:pt idx="794">
                  <c:v>1.68903230217832</c:v>
                </c:pt>
                <c:pt idx="795">
                  <c:v>1.68903230217832</c:v>
                </c:pt>
                <c:pt idx="796">
                  <c:v>1.68903230217832</c:v>
                </c:pt>
                <c:pt idx="797">
                  <c:v>1.68903230217832</c:v>
                </c:pt>
                <c:pt idx="798">
                  <c:v>1.68903230217832</c:v>
                </c:pt>
                <c:pt idx="799">
                  <c:v>1.68903230217832</c:v>
                </c:pt>
                <c:pt idx="800">
                  <c:v>1.6060211689186501</c:v>
                </c:pt>
                <c:pt idx="801">
                  <c:v>1.6060211689186501</c:v>
                </c:pt>
                <c:pt idx="802">
                  <c:v>1.6060211689186501</c:v>
                </c:pt>
                <c:pt idx="803">
                  <c:v>1.6060211689186501</c:v>
                </c:pt>
                <c:pt idx="804">
                  <c:v>1.6060211689186501</c:v>
                </c:pt>
                <c:pt idx="805">
                  <c:v>1.6060211689186501</c:v>
                </c:pt>
                <c:pt idx="806">
                  <c:v>1.6060211689186501</c:v>
                </c:pt>
                <c:pt idx="807">
                  <c:v>1.6060211689186501</c:v>
                </c:pt>
                <c:pt idx="808">
                  <c:v>1.73294117262072</c:v>
                </c:pt>
                <c:pt idx="809">
                  <c:v>1.7214284760693299</c:v>
                </c:pt>
                <c:pt idx="810">
                  <c:v>1.7606015474519801</c:v>
                </c:pt>
                <c:pt idx="811">
                  <c:v>1.8604966173662201</c:v>
                </c:pt>
                <c:pt idx="812">
                  <c:v>1.98423941585119</c:v>
                </c:pt>
                <c:pt idx="813">
                  <c:v>2.0701360933677102</c:v>
                </c:pt>
                <c:pt idx="814">
                  <c:v>1.90557555256418</c:v>
                </c:pt>
                <c:pt idx="815">
                  <c:v>2.0555770176963901</c:v>
                </c:pt>
                <c:pt idx="816">
                  <c:v>2.04494272494032</c:v>
                </c:pt>
                <c:pt idx="817">
                  <c:v>2.0004992307857798</c:v>
                </c:pt>
                <c:pt idx="818">
                  <c:v>1.96207373710127</c:v>
                </c:pt>
                <c:pt idx="819">
                  <c:v>1.93534783439269</c:v>
                </c:pt>
                <c:pt idx="820">
                  <c:v>1.92654510699707</c:v>
                </c:pt>
                <c:pt idx="821">
                  <c:v>1.93973985336928</c:v>
                </c:pt>
                <c:pt idx="822">
                  <c:v>1.89963230986395</c:v>
                </c:pt>
                <c:pt idx="823">
                  <c:v>1.9759413034018101</c:v>
                </c:pt>
                <c:pt idx="824">
                  <c:v>2.0336543016983799</c:v>
                </c:pt>
                <c:pt idx="825">
                  <c:v>2.1218871595216</c:v>
                </c:pt>
                <c:pt idx="826">
                  <c:v>2.1088979970163799</c:v>
                </c:pt>
                <c:pt idx="827">
                  <c:v>2.2389204481657399</c:v>
                </c:pt>
                <c:pt idx="828">
                  <c:v>2.32410692686903</c:v>
                </c:pt>
                <c:pt idx="829">
                  <c:v>2.2309026773531699</c:v>
                </c:pt>
                <c:pt idx="830">
                  <c:v>2.3029504780116099</c:v>
                </c:pt>
                <c:pt idx="831">
                  <c:v>2.2596096609618201</c:v>
                </c:pt>
                <c:pt idx="832">
                  <c:v>2.1593034233136099</c:v>
                </c:pt>
                <c:pt idx="833">
                  <c:v>2.2033357497341801</c:v>
                </c:pt>
                <c:pt idx="834">
                  <c:v>2.2343415347646198</c:v>
                </c:pt>
                <c:pt idx="835">
                  <c:v>2.2558717724711101</c:v>
                </c:pt>
                <c:pt idx="836">
                  <c:v>2.2765796747096498</c:v>
                </c:pt>
                <c:pt idx="837">
                  <c:v>2.29571766378209</c:v>
                </c:pt>
                <c:pt idx="838">
                  <c:v>2.2904285515677301</c:v>
                </c:pt>
                <c:pt idx="839">
                  <c:v>2.15631311252104</c:v>
                </c:pt>
                <c:pt idx="840">
                  <c:v>2.0938343063988101</c:v>
                </c:pt>
                <c:pt idx="841">
                  <c:v>2.11278540104672</c:v>
                </c:pt>
                <c:pt idx="842">
                  <c:v>2.0854988150645299</c:v>
                </c:pt>
                <c:pt idx="843">
                  <c:v>2.0841157963229699</c:v>
                </c:pt>
                <c:pt idx="844">
                  <c:v>2.0513718931443399</c:v>
                </c:pt>
                <c:pt idx="845">
                  <c:v>1.99489239804971</c:v>
                </c:pt>
                <c:pt idx="846">
                  <c:v>1.99489239804971</c:v>
                </c:pt>
                <c:pt idx="847">
                  <c:v>2.0916850205166599</c:v>
                </c:pt>
                <c:pt idx="848">
                  <c:v>2.1591165288890699</c:v>
                </c:pt>
                <c:pt idx="849">
                  <c:v>2.16143401975331</c:v>
                </c:pt>
                <c:pt idx="850">
                  <c:v>2.1063749222851502</c:v>
                </c:pt>
                <c:pt idx="851">
                  <c:v>2.1739185673122901</c:v>
                </c:pt>
                <c:pt idx="852">
                  <c:v>2.1923463575714899</c:v>
                </c:pt>
                <c:pt idx="853">
                  <c:v>2.1083560031852202</c:v>
                </c:pt>
                <c:pt idx="854">
                  <c:v>2.17894602733229</c:v>
                </c:pt>
                <c:pt idx="855">
                  <c:v>2.20524207286444</c:v>
                </c:pt>
                <c:pt idx="856">
                  <c:v>2.2300990313276601</c:v>
                </c:pt>
                <c:pt idx="857">
                  <c:v>2.2215018877990298</c:v>
                </c:pt>
                <c:pt idx="858">
                  <c:v>2.23852796987422</c:v>
                </c:pt>
                <c:pt idx="859">
                  <c:v>2.2342480875523498</c:v>
                </c:pt>
                <c:pt idx="860">
                  <c:v>2.2443590759197201</c:v>
                </c:pt>
                <c:pt idx="861">
                  <c:v>2.2491248837453801</c:v>
                </c:pt>
                <c:pt idx="862">
                  <c:v>2.2491248837453801</c:v>
                </c:pt>
                <c:pt idx="863">
                  <c:v>2.2491248837453801</c:v>
                </c:pt>
                <c:pt idx="864">
                  <c:v>2.3539913453522598</c:v>
                </c:pt>
                <c:pt idx="865">
                  <c:v>2.3917440191084398</c:v>
                </c:pt>
                <c:pt idx="866">
                  <c:v>2.4471582159832201</c:v>
                </c:pt>
                <c:pt idx="867">
                  <c:v>2.4759773362466002</c:v>
                </c:pt>
                <c:pt idx="868">
                  <c:v>2.5518190937231102</c:v>
                </c:pt>
                <c:pt idx="869">
                  <c:v>2.60121529012785</c:v>
                </c:pt>
                <c:pt idx="870">
                  <c:v>2.6769262215071898</c:v>
                </c:pt>
                <c:pt idx="871">
                  <c:v>2.62919338548082</c:v>
                </c:pt>
                <c:pt idx="872">
                  <c:v>2.6339218144215701</c:v>
                </c:pt>
                <c:pt idx="873">
                  <c:v>2.73295716998294</c:v>
                </c:pt>
                <c:pt idx="874">
                  <c:v>2.80917271630853</c:v>
                </c:pt>
                <c:pt idx="875">
                  <c:v>2.6972977137815599</c:v>
                </c:pt>
                <c:pt idx="876">
                  <c:v>2.6209139624739</c:v>
                </c:pt>
                <c:pt idx="877">
                  <c:v>2.6736555690778201</c:v>
                </c:pt>
                <c:pt idx="878">
                  <c:v>2.7437970466060002</c:v>
                </c:pt>
                <c:pt idx="879">
                  <c:v>2.8698199570703</c:v>
                </c:pt>
                <c:pt idx="880">
                  <c:v>2.7784659623573398</c:v>
                </c:pt>
                <c:pt idx="881">
                  <c:v>2.8629048633624898</c:v>
                </c:pt>
                <c:pt idx="882">
                  <c:v>2.6532093190336301</c:v>
                </c:pt>
                <c:pt idx="883">
                  <c:v>2.4555310862024098</c:v>
                </c:pt>
                <c:pt idx="884">
                  <c:v>2.5284946695410802</c:v>
                </c:pt>
                <c:pt idx="885">
                  <c:v>2.5417641736831</c:v>
                </c:pt>
                <c:pt idx="886">
                  <c:v>2.6736742585202702</c:v>
                </c:pt>
                <c:pt idx="887">
                  <c:v>2.6542559278110298</c:v>
                </c:pt>
                <c:pt idx="888">
                  <c:v>2.6101488436206499</c:v>
                </c:pt>
                <c:pt idx="889">
                  <c:v>2.49296603943688</c:v>
                </c:pt>
                <c:pt idx="890">
                  <c:v>2.5377459435555898</c:v>
                </c:pt>
                <c:pt idx="891">
                  <c:v>2.5349051483026499</c:v>
                </c:pt>
                <c:pt idx="892">
                  <c:v>2.5066093324279701</c:v>
                </c:pt>
                <c:pt idx="893">
                  <c:v>2.4606333039922301</c:v>
                </c:pt>
                <c:pt idx="894">
                  <c:v>2.4705947768199801</c:v>
                </c:pt>
                <c:pt idx="895">
                  <c:v>2.5618179454357599</c:v>
                </c:pt>
                <c:pt idx="896">
                  <c:v>2.5756107539664801</c:v>
                </c:pt>
                <c:pt idx="897">
                  <c:v>2.6646846367001098</c:v>
                </c:pt>
                <c:pt idx="898">
                  <c:v>2.6479388962617301</c:v>
                </c:pt>
                <c:pt idx="899">
                  <c:v>2.76231828407747</c:v>
                </c:pt>
                <c:pt idx="900">
                  <c:v>2.7459837113730701</c:v>
                </c:pt>
                <c:pt idx="901">
                  <c:v>2.6478080701645599</c:v>
                </c:pt>
                <c:pt idx="902">
                  <c:v>2.7105485284811301</c:v>
                </c:pt>
                <c:pt idx="903">
                  <c:v>2.7163048767568299</c:v>
                </c:pt>
                <c:pt idx="904">
                  <c:v>2.72533187746189</c:v>
                </c:pt>
                <c:pt idx="905">
                  <c:v>2.7374052572868899</c:v>
                </c:pt>
                <c:pt idx="906">
                  <c:v>2.7895488017323</c:v>
                </c:pt>
                <c:pt idx="907">
                  <c:v>2.7768399808638802</c:v>
                </c:pt>
                <c:pt idx="908">
                  <c:v>2.7768399808638802</c:v>
                </c:pt>
                <c:pt idx="909">
                  <c:v>2.7768399808638802</c:v>
                </c:pt>
                <c:pt idx="910">
                  <c:v>2.7768399808638802</c:v>
                </c:pt>
                <c:pt idx="911">
                  <c:v>2.7768399808638802</c:v>
                </c:pt>
                <c:pt idx="912">
                  <c:v>2.7768399808638802</c:v>
                </c:pt>
                <c:pt idx="913">
                  <c:v>2.7768399808638802</c:v>
                </c:pt>
                <c:pt idx="914">
                  <c:v>2.7768399808638802</c:v>
                </c:pt>
                <c:pt idx="915">
                  <c:v>2.7849654274492801</c:v>
                </c:pt>
                <c:pt idx="916">
                  <c:v>2.8015391860472998</c:v>
                </c:pt>
                <c:pt idx="917">
                  <c:v>2.7655755648470501</c:v>
                </c:pt>
                <c:pt idx="918">
                  <c:v>2.80986193928267</c:v>
                </c:pt>
                <c:pt idx="919">
                  <c:v>2.80986193928267</c:v>
                </c:pt>
                <c:pt idx="920">
                  <c:v>2.80986193928267</c:v>
                </c:pt>
                <c:pt idx="921">
                  <c:v>2.80986193928267</c:v>
                </c:pt>
                <c:pt idx="922">
                  <c:v>2.80986193928267</c:v>
                </c:pt>
                <c:pt idx="923">
                  <c:v>2.80986193928267</c:v>
                </c:pt>
                <c:pt idx="924">
                  <c:v>2.80986193928267</c:v>
                </c:pt>
                <c:pt idx="925">
                  <c:v>2.80986193928267</c:v>
                </c:pt>
                <c:pt idx="926">
                  <c:v>2.80986193928267</c:v>
                </c:pt>
                <c:pt idx="927">
                  <c:v>2.80986193928267</c:v>
                </c:pt>
                <c:pt idx="928">
                  <c:v>2.80986193928267</c:v>
                </c:pt>
                <c:pt idx="929">
                  <c:v>2.80986193928267</c:v>
                </c:pt>
                <c:pt idx="930">
                  <c:v>2.80986193928267</c:v>
                </c:pt>
                <c:pt idx="931">
                  <c:v>2.80986193928267</c:v>
                </c:pt>
                <c:pt idx="932">
                  <c:v>2.80986193928267</c:v>
                </c:pt>
                <c:pt idx="933">
                  <c:v>2.80986193928267</c:v>
                </c:pt>
                <c:pt idx="934">
                  <c:v>2.80986193928267</c:v>
                </c:pt>
                <c:pt idx="935">
                  <c:v>2.80986193928267</c:v>
                </c:pt>
                <c:pt idx="936">
                  <c:v>2.80986193928267</c:v>
                </c:pt>
                <c:pt idx="937">
                  <c:v>2.80986193928267</c:v>
                </c:pt>
                <c:pt idx="938">
                  <c:v>2.80986193928267</c:v>
                </c:pt>
                <c:pt idx="939">
                  <c:v>2.80986193928267</c:v>
                </c:pt>
                <c:pt idx="940">
                  <c:v>2.80986193928267</c:v>
                </c:pt>
                <c:pt idx="941">
                  <c:v>2.8036627885324101</c:v>
                </c:pt>
                <c:pt idx="942">
                  <c:v>2.79138072110847</c:v>
                </c:pt>
                <c:pt idx="943">
                  <c:v>2.79138072110847</c:v>
                </c:pt>
                <c:pt idx="944">
                  <c:v>2.79138072110847</c:v>
                </c:pt>
                <c:pt idx="945">
                  <c:v>2.79138072110847</c:v>
                </c:pt>
                <c:pt idx="946">
                  <c:v>2.79138072110847</c:v>
                </c:pt>
                <c:pt idx="947">
                  <c:v>2.79138072110847</c:v>
                </c:pt>
                <c:pt idx="948">
                  <c:v>2.79138072110847</c:v>
                </c:pt>
                <c:pt idx="949">
                  <c:v>2.79138072110847</c:v>
                </c:pt>
                <c:pt idx="950">
                  <c:v>2.79138072110847</c:v>
                </c:pt>
                <c:pt idx="951">
                  <c:v>2.79138072110847</c:v>
                </c:pt>
                <c:pt idx="952">
                  <c:v>2.79138072110847</c:v>
                </c:pt>
                <c:pt idx="953">
                  <c:v>2.79138072110847</c:v>
                </c:pt>
                <c:pt idx="954">
                  <c:v>2.79138072110847</c:v>
                </c:pt>
                <c:pt idx="955">
                  <c:v>2.79138072110847</c:v>
                </c:pt>
                <c:pt idx="956">
                  <c:v>2.79138072110847</c:v>
                </c:pt>
                <c:pt idx="957">
                  <c:v>2.79138072110847</c:v>
                </c:pt>
                <c:pt idx="958">
                  <c:v>2.79138072110847</c:v>
                </c:pt>
                <c:pt idx="959">
                  <c:v>2.79138072110847</c:v>
                </c:pt>
                <c:pt idx="960">
                  <c:v>2.79138072110847</c:v>
                </c:pt>
                <c:pt idx="961">
                  <c:v>2.79138072110847</c:v>
                </c:pt>
                <c:pt idx="962">
                  <c:v>2.79138072110847</c:v>
                </c:pt>
                <c:pt idx="963">
                  <c:v>2.79138072110847</c:v>
                </c:pt>
                <c:pt idx="964">
                  <c:v>2.79138072110847</c:v>
                </c:pt>
                <c:pt idx="965">
                  <c:v>2.79138072110847</c:v>
                </c:pt>
                <c:pt idx="966">
                  <c:v>2.79138072110847</c:v>
                </c:pt>
                <c:pt idx="967">
                  <c:v>2.7629776090158402</c:v>
                </c:pt>
                <c:pt idx="968">
                  <c:v>2.7873076859987398</c:v>
                </c:pt>
                <c:pt idx="969">
                  <c:v>2.8281461707715199</c:v>
                </c:pt>
                <c:pt idx="970">
                  <c:v>2.8281461707715199</c:v>
                </c:pt>
                <c:pt idx="971">
                  <c:v>2.8281461707715199</c:v>
                </c:pt>
                <c:pt idx="972">
                  <c:v>2.8281461707715199</c:v>
                </c:pt>
                <c:pt idx="973">
                  <c:v>2.8281461707715199</c:v>
                </c:pt>
                <c:pt idx="974">
                  <c:v>2.8281461707715199</c:v>
                </c:pt>
                <c:pt idx="975">
                  <c:v>2.8281461707715199</c:v>
                </c:pt>
                <c:pt idx="976">
                  <c:v>2.8281461707715199</c:v>
                </c:pt>
                <c:pt idx="977">
                  <c:v>2.8281461707715199</c:v>
                </c:pt>
                <c:pt idx="978">
                  <c:v>2.8281461707715199</c:v>
                </c:pt>
                <c:pt idx="979">
                  <c:v>2.8281461707715199</c:v>
                </c:pt>
                <c:pt idx="980">
                  <c:v>2.8281461707715199</c:v>
                </c:pt>
                <c:pt idx="981">
                  <c:v>2.8281461707715199</c:v>
                </c:pt>
                <c:pt idx="982">
                  <c:v>2.8281461707715199</c:v>
                </c:pt>
                <c:pt idx="983">
                  <c:v>2.8281461707715199</c:v>
                </c:pt>
                <c:pt idx="984">
                  <c:v>2.8281461707715199</c:v>
                </c:pt>
                <c:pt idx="985">
                  <c:v>2.8281461707715199</c:v>
                </c:pt>
                <c:pt idx="986">
                  <c:v>2.8281461707715199</c:v>
                </c:pt>
                <c:pt idx="987">
                  <c:v>2.8281461707715199</c:v>
                </c:pt>
                <c:pt idx="988">
                  <c:v>2.8281461707715199</c:v>
                </c:pt>
                <c:pt idx="989">
                  <c:v>2.8281461707715199</c:v>
                </c:pt>
                <c:pt idx="990">
                  <c:v>2.8281461707715199</c:v>
                </c:pt>
                <c:pt idx="991">
                  <c:v>2.8281461707715199</c:v>
                </c:pt>
                <c:pt idx="992">
                  <c:v>2.8281461707715199</c:v>
                </c:pt>
                <c:pt idx="993">
                  <c:v>2.8281461707715199</c:v>
                </c:pt>
                <c:pt idx="994">
                  <c:v>2.8281461707715199</c:v>
                </c:pt>
                <c:pt idx="995">
                  <c:v>2.8281461707715199</c:v>
                </c:pt>
                <c:pt idx="996">
                  <c:v>2.8281461707715199</c:v>
                </c:pt>
                <c:pt idx="997">
                  <c:v>2.8281461707715199</c:v>
                </c:pt>
                <c:pt idx="998">
                  <c:v>2.8281461707715199</c:v>
                </c:pt>
                <c:pt idx="999">
                  <c:v>2.8281461707715199</c:v>
                </c:pt>
                <c:pt idx="1000">
                  <c:v>2.8281461707715199</c:v>
                </c:pt>
                <c:pt idx="1001">
                  <c:v>2.8281461707715199</c:v>
                </c:pt>
                <c:pt idx="1002">
                  <c:v>2.8281461707715199</c:v>
                </c:pt>
                <c:pt idx="1003">
                  <c:v>2.8281461707715199</c:v>
                </c:pt>
                <c:pt idx="1004">
                  <c:v>2.8281461707715199</c:v>
                </c:pt>
                <c:pt idx="1005">
                  <c:v>2.8281461707715199</c:v>
                </c:pt>
                <c:pt idx="1006">
                  <c:v>2.8281461707715199</c:v>
                </c:pt>
                <c:pt idx="1007">
                  <c:v>2.8281461707715199</c:v>
                </c:pt>
                <c:pt idx="1008">
                  <c:v>2.8281461707715199</c:v>
                </c:pt>
                <c:pt idx="1009">
                  <c:v>2.8281461707715199</c:v>
                </c:pt>
                <c:pt idx="1010">
                  <c:v>2.8281461707715199</c:v>
                </c:pt>
                <c:pt idx="1011">
                  <c:v>2.8281461707715199</c:v>
                </c:pt>
                <c:pt idx="1012">
                  <c:v>2.8281461707715199</c:v>
                </c:pt>
                <c:pt idx="1013">
                  <c:v>2.8281461707715199</c:v>
                </c:pt>
                <c:pt idx="1014">
                  <c:v>2.8281461707715199</c:v>
                </c:pt>
                <c:pt idx="1015">
                  <c:v>2.8281461707715199</c:v>
                </c:pt>
                <c:pt idx="1016">
                  <c:v>2.8281461707715199</c:v>
                </c:pt>
                <c:pt idx="1017">
                  <c:v>2.8281461707715199</c:v>
                </c:pt>
                <c:pt idx="1018">
                  <c:v>2.8281461707715199</c:v>
                </c:pt>
                <c:pt idx="1019">
                  <c:v>2.8281461707715199</c:v>
                </c:pt>
                <c:pt idx="1020">
                  <c:v>2.8281461707715199</c:v>
                </c:pt>
                <c:pt idx="1021">
                  <c:v>2.8281461707715199</c:v>
                </c:pt>
                <c:pt idx="1022">
                  <c:v>2.8281461707715199</c:v>
                </c:pt>
                <c:pt idx="1023">
                  <c:v>2.8281461707715199</c:v>
                </c:pt>
                <c:pt idx="1024">
                  <c:v>2.8281461707715199</c:v>
                </c:pt>
                <c:pt idx="1025">
                  <c:v>2.8281461707715199</c:v>
                </c:pt>
                <c:pt idx="1026">
                  <c:v>2.8281461707715199</c:v>
                </c:pt>
                <c:pt idx="1027">
                  <c:v>2.8281461707715199</c:v>
                </c:pt>
                <c:pt idx="1028">
                  <c:v>2.8281461707715199</c:v>
                </c:pt>
                <c:pt idx="1029">
                  <c:v>2.8281461707715199</c:v>
                </c:pt>
                <c:pt idx="1030">
                  <c:v>2.8281461707715199</c:v>
                </c:pt>
                <c:pt idx="1031">
                  <c:v>2.8281461707715199</c:v>
                </c:pt>
                <c:pt idx="1032">
                  <c:v>2.8281461707715199</c:v>
                </c:pt>
                <c:pt idx="1033">
                  <c:v>2.8281461707715199</c:v>
                </c:pt>
                <c:pt idx="1034">
                  <c:v>2.8281461707715199</c:v>
                </c:pt>
                <c:pt idx="1035">
                  <c:v>2.8281461707715199</c:v>
                </c:pt>
                <c:pt idx="1036">
                  <c:v>2.8281461707715199</c:v>
                </c:pt>
                <c:pt idx="1037">
                  <c:v>2.8281461707715199</c:v>
                </c:pt>
                <c:pt idx="1038">
                  <c:v>2.8281461707715199</c:v>
                </c:pt>
                <c:pt idx="1039">
                  <c:v>2.8281461707715199</c:v>
                </c:pt>
                <c:pt idx="1040">
                  <c:v>2.8281461707715199</c:v>
                </c:pt>
                <c:pt idx="1041">
                  <c:v>2.8281461707715199</c:v>
                </c:pt>
                <c:pt idx="1042">
                  <c:v>2.8281461707715199</c:v>
                </c:pt>
                <c:pt idx="1043">
                  <c:v>2.8281461707715199</c:v>
                </c:pt>
                <c:pt idx="1044">
                  <c:v>2.8281461707715199</c:v>
                </c:pt>
                <c:pt idx="1045">
                  <c:v>2.8281461707715199</c:v>
                </c:pt>
                <c:pt idx="1046">
                  <c:v>2.8281461707715199</c:v>
                </c:pt>
                <c:pt idx="1047">
                  <c:v>2.8281461707715199</c:v>
                </c:pt>
                <c:pt idx="1048">
                  <c:v>2.8281461707715199</c:v>
                </c:pt>
                <c:pt idx="1049">
                  <c:v>2.8281461707715199</c:v>
                </c:pt>
                <c:pt idx="1050">
                  <c:v>2.8281461707715199</c:v>
                </c:pt>
                <c:pt idx="1051">
                  <c:v>2.8281461707715199</c:v>
                </c:pt>
                <c:pt idx="1052">
                  <c:v>2.8281461707715199</c:v>
                </c:pt>
                <c:pt idx="1053">
                  <c:v>2.8281461707715199</c:v>
                </c:pt>
                <c:pt idx="1054">
                  <c:v>2.8281461707715199</c:v>
                </c:pt>
                <c:pt idx="1055">
                  <c:v>2.8281461707715199</c:v>
                </c:pt>
                <c:pt idx="1056">
                  <c:v>2.8281461707715199</c:v>
                </c:pt>
                <c:pt idx="1057">
                  <c:v>2.8281461707715199</c:v>
                </c:pt>
                <c:pt idx="1058">
                  <c:v>2.8281461707715199</c:v>
                </c:pt>
                <c:pt idx="1059">
                  <c:v>2.8281461707715199</c:v>
                </c:pt>
                <c:pt idx="1060">
                  <c:v>2.8281461707715199</c:v>
                </c:pt>
                <c:pt idx="1061">
                  <c:v>2.8281461707715199</c:v>
                </c:pt>
                <c:pt idx="1062">
                  <c:v>2.8281461707715199</c:v>
                </c:pt>
                <c:pt idx="1063">
                  <c:v>2.8281461707715199</c:v>
                </c:pt>
                <c:pt idx="1064">
                  <c:v>2.8281461707715199</c:v>
                </c:pt>
                <c:pt idx="1065">
                  <c:v>2.8281461707715199</c:v>
                </c:pt>
                <c:pt idx="1066">
                  <c:v>2.8281461707715199</c:v>
                </c:pt>
                <c:pt idx="1067">
                  <c:v>2.8281461707715199</c:v>
                </c:pt>
                <c:pt idx="1068">
                  <c:v>2.8281461707715199</c:v>
                </c:pt>
                <c:pt idx="1069">
                  <c:v>2.8281461707715199</c:v>
                </c:pt>
                <c:pt idx="1070">
                  <c:v>2.8281461707715199</c:v>
                </c:pt>
                <c:pt idx="1071">
                  <c:v>2.8281461707715199</c:v>
                </c:pt>
                <c:pt idx="1072">
                  <c:v>2.8281461707715199</c:v>
                </c:pt>
                <c:pt idx="1073">
                  <c:v>2.8281461707715199</c:v>
                </c:pt>
                <c:pt idx="1074">
                  <c:v>2.8281461707715199</c:v>
                </c:pt>
                <c:pt idx="1075">
                  <c:v>2.8281461707715199</c:v>
                </c:pt>
                <c:pt idx="1076">
                  <c:v>2.8281461707715199</c:v>
                </c:pt>
                <c:pt idx="1077">
                  <c:v>2.8281461707715199</c:v>
                </c:pt>
                <c:pt idx="1078">
                  <c:v>2.8281461707715199</c:v>
                </c:pt>
                <c:pt idx="1079">
                  <c:v>2.8281461707715199</c:v>
                </c:pt>
                <c:pt idx="1080">
                  <c:v>2.8281461707715199</c:v>
                </c:pt>
                <c:pt idx="1081">
                  <c:v>2.8281461707715199</c:v>
                </c:pt>
                <c:pt idx="1082">
                  <c:v>2.8281461707715199</c:v>
                </c:pt>
                <c:pt idx="1083">
                  <c:v>2.8281461707715199</c:v>
                </c:pt>
                <c:pt idx="1084">
                  <c:v>2.8281461707715199</c:v>
                </c:pt>
                <c:pt idx="1085">
                  <c:v>2.8281461707715199</c:v>
                </c:pt>
                <c:pt idx="1086">
                  <c:v>2.8281461707715199</c:v>
                </c:pt>
                <c:pt idx="1087">
                  <c:v>2.8281461707715199</c:v>
                </c:pt>
                <c:pt idx="1088">
                  <c:v>2.8281461707715199</c:v>
                </c:pt>
                <c:pt idx="1089">
                  <c:v>2.8281461707715199</c:v>
                </c:pt>
                <c:pt idx="1090">
                  <c:v>2.8281461707715199</c:v>
                </c:pt>
                <c:pt idx="1091">
                  <c:v>2.8281461707715199</c:v>
                </c:pt>
                <c:pt idx="1092">
                  <c:v>2.8281461707715199</c:v>
                </c:pt>
                <c:pt idx="1093">
                  <c:v>2.8281461707715199</c:v>
                </c:pt>
                <c:pt idx="1094">
                  <c:v>2.8281461707715199</c:v>
                </c:pt>
                <c:pt idx="1095">
                  <c:v>2.8281461707715199</c:v>
                </c:pt>
                <c:pt idx="1096">
                  <c:v>2.8281461707715199</c:v>
                </c:pt>
                <c:pt idx="1097">
                  <c:v>2.8281461707715199</c:v>
                </c:pt>
                <c:pt idx="1098">
                  <c:v>2.8281461707715199</c:v>
                </c:pt>
                <c:pt idx="1099">
                  <c:v>2.8281461707715199</c:v>
                </c:pt>
                <c:pt idx="1100">
                  <c:v>2.8281461707715199</c:v>
                </c:pt>
                <c:pt idx="1101">
                  <c:v>2.8281461707715199</c:v>
                </c:pt>
                <c:pt idx="1102">
                  <c:v>2.8281461707715199</c:v>
                </c:pt>
                <c:pt idx="1103">
                  <c:v>2.8281461707715199</c:v>
                </c:pt>
                <c:pt idx="1104">
                  <c:v>2.8281461707715199</c:v>
                </c:pt>
                <c:pt idx="1105">
                  <c:v>2.8281461707715199</c:v>
                </c:pt>
                <c:pt idx="1106">
                  <c:v>2.8281461707715199</c:v>
                </c:pt>
                <c:pt idx="1107">
                  <c:v>2.8281461707715199</c:v>
                </c:pt>
                <c:pt idx="1108">
                  <c:v>2.8281461707715199</c:v>
                </c:pt>
                <c:pt idx="1109">
                  <c:v>2.8281461707715199</c:v>
                </c:pt>
                <c:pt idx="1110">
                  <c:v>2.8281461707715199</c:v>
                </c:pt>
                <c:pt idx="1111">
                  <c:v>2.8281461707715199</c:v>
                </c:pt>
                <c:pt idx="1112">
                  <c:v>2.8281461707715199</c:v>
                </c:pt>
                <c:pt idx="1113">
                  <c:v>2.8281461707715199</c:v>
                </c:pt>
                <c:pt idx="1114">
                  <c:v>2.8281461707715199</c:v>
                </c:pt>
                <c:pt idx="1115">
                  <c:v>2.8281461707715199</c:v>
                </c:pt>
                <c:pt idx="1116">
                  <c:v>2.8281461707715199</c:v>
                </c:pt>
                <c:pt idx="1117">
                  <c:v>2.8281461707715199</c:v>
                </c:pt>
                <c:pt idx="1118">
                  <c:v>2.8281461707715199</c:v>
                </c:pt>
                <c:pt idx="1119">
                  <c:v>2.8281461707715199</c:v>
                </c:pt>
                <c:pt idx="1120">
                  <c:v>2.8281461707715199</c:v>
                </c:pt>
                <c:pt idx="1121">
                  <c:v>2.8281461707715199</c:v>
                </c:pt>
                <c:pt idx="1122">
                  <c:v>2.8281461707715199</c:v>
                </c:pt>
                <c:pt idx="1123">
                  <c:v>2.8281461707715199</c:v>
                </c:pt>
                <c:pt idx="1124">
                  <c:v>2.8281461707715199</c:v>
                </c:pt>
                <c:pt idx="1125">
                  <c:v>2.8281461707715199</c:v>
                </c:pt>
                <c:pt idx="1126">
                  <c:v>2.8281461707715199</c:v>
                </c:pt>
                <c:pt idx="1127">
                  <c:v>2.8281461707715199</c:v>
                </c:pt>
                <c:pt idx="1128">
                  <c:v>2.8281461707715199</c:v>
                </c:pt>
                <c:pt idx="1129">
                  <c:v>2.8281461707715199</c:v>
                </c:pt>
                <c:pt idx="1130">
                  <c:v>2.8281461707715199</c:v>
                </c:pt>
                <c:pt idx="1131">
                  <c:v>2.8281461707715199</c:v>
                </c:pt>
                <c:pt idx="1132">
                  <c:v>2.8281461707715199</c:v>
                </c:pt>
                <c:pt idx="1133">
                  <c:v>2.8281461707715199</c:v>
                </c:pt>
                <c:pt idx="1134">
                  <c:v>2.8281461707715199</c:v>
                </c:pt>
                <c:pt idx="1135">
                  <c:v>2.8281461707715199</c:v>
                </c:pt>
                <c:pt idx="1136">
                  <c:v>2.8281461707715199</c:v>
                </c:pt>
                <c:pt idx="1137">
                  <c:v>2.8281461707715199</c:v>
                </c:pt>
                <c:pt idx="1138">
                  <c:v>2.8281461707715199</c:v>
                </c:pt>
                <c:pt idx="1139">
                  <c:v>2.8281461707715199</c:v>
                </c:pt>
                <c:pt idx="1140">
                  <c:v>2.8281461707715199</c:v>
                </c:pt>
                <c:pt idx="1141">
                  <c:v>2.8281461707715199</c:v>
                </c:pt>
                <c:pt idx="1142">
                  <c:v>2.8281461707715199</c:v>
                </c:pt>
                <c:pt idx="1143">
                  <c:v>2.8281461707715199</c:v>
                </c:pt>
                <c:pt idx="1144">
                  <c:v>2.8281461707715199</c:v>
                </c:pt>
                <c:pt idx="1145">
                  <c:v>2.8281461707715199</c:v>
                </c:pt>
                <c:pt idx="1146">
                  <c:v>2.8281461707715199</c:v>
                </c:pt>
                <c:pt idx="1147">
                  <c:v>2.8281461707715199</c:v>
                </c:pt>
                <c:pt idx="1148">
                  <c:v>2.8281461707715199</c:v>
                </c:pt>
                <c:pt idx="1149">
                  <c:v>2.8281461707715199</c:v>
                </c:pt>
                <c:pt idx="1150">
                  <c:v>2.8281461707715199</c:v>
                </c:pt>
                <c:pt idx="1151">
                  <c:v>2.8281461707715199</c:v>
                </c:pt>
                <c:pt idx="1152">
                  <c:v>2.8281461707715199</c:v>
                </c:pt>
                <c:pt idx="1153">
                  <c:v>2.8281461707715199</c:v>
                </c:pt>
                <c:pt idx="1154">
                  <c:v>2.8281461707715199</c:v>
                </c:pt>
                <c:pt idx="1155">
                  <c:v>2.8281461707715199</c:v>
                </c:pt>
                <c:pt idx="1156">
                  <c:v>2.8281461707715199</c:v>
                </c:pt>
                <c:pt idx="1157">
                  <c:v>2.8281461707715199</c:v>
                </c:pt>
                <c:pt idx="1158">
                  <c:v>2.8281461707715199</c:v>
                </c:pt>
                <c:pt idx="1159">
                  <c:v>2.8281461707715199</c:v>
                </c:pt>
                <c:pt idx="1160">
                  <c:v>2.8281461707715199</c:v>
                </c:pt>
                <c:pt idx="1161">
                  <c:v>2.8281461707715199</c:v>
                </c:pt>
                <c:pt idx="1162">
                  <c:v>2.8281461707715199</c:v>
                </c:pt>
                <c:pt idx="1163">
                  <c:v>2.8281461707715199</c:v>
                </c:pt>
                <c:pt idx="1164">
                  <c:v>2.8281461707715199</c:v>
                </c:pt>
                <c:pt idx="1165">
                  <c:v>2.8281461707715199</c:v>
                </c:pt>
                <c:pt idx="1166">
                  <c:v>2.8281461707715199</c:v>
                </c:pt>
                <c:pt idx="1167">
                  <c:v>2.8281461707715199</c:v>
                </c:pt>
                <c:pt idx="1168">
                  <c:v>2.8281461707715199</c:v>
                </c:pt>
                <c:pt idx="1169">
                  <c:v>2.8281461707715199</c:v>
                </c:pt>
                <c:pt idx="1170">
                  <c:v>2.8281461707715199</c:v>
                </c:pt>
                <c:pt idx="1171">
                  <c:v>2.8281461707715199</c:v>
                </c:pt>
                <c:pt idx="1172">
                  <c:v>2.8281461707715199</c:v>
                </c:pt>
                <c:pt idx="1173">
                  <c:v>2.8281461707715199</c:v>
                </c:pt>
                <c:pt idx="1174">
                  <c:v>2.8281461707715199</c:v>
                </c:pt>
                <c:pt idx="1175">
                  <c:v>2.8281461707715199</c:v>
                </c:pt>
                <c:pt idx="1176">
                  <c:v>2.8281461707715199</c:v>
                </c:pt>
                <c:pt idx="1177">
                  <c:v>2.8281461707715199</c:v>
                </c:pt>
                <c:pt idx="1178">
                  <c:v>2.8281461707715199</c:v>
                </c:pt>
                <c:pt idx="1179">
                  <c:v>2.8281461707715199</c:v>
                </c:pt>
                <c:pt idx="1180">
                  <c:v>2.8281461707715199</c:v>
                </c:pt>
                <c:pt idx="1181">
                  <c:v>2.8281461707715199</c:v>
                </c:pt>
                <c:pt idx="1182">
                  <c:v>2.8281461707715199</c:v>
                </c:pt>
                <c:pt idx="1183">
                  <c:v>2.8281461707715199</c:v>
                </c:pt>
                <c:pt idx="1184">
                  <c:v>2.8281461707715199</c:v>
                </c:pt>
                <c:pt idx="1185">
                  <c:v>2.8281461707715199</c:v>
                </c:pt>
                <c:pt idx="1186">
                  <c:v>2.8281461707715199</c:v>
                </c:pt>
                <c:pt idx="1187">
                  <c:v>2.8281461707715199</c:v>
                </c:pt>
                <c:pt idx="1188">
                  <c:v>2.8281461707715199</c:v>
                </c:pt>
                <c:pt idx="1189">
                  <c:v>2.8281461707715199</c:v>
                </c:pt>
                <c:pt idx="1190">
                  <c:v>2.8281461707715199</c:v>
                </c:pt>
                <c:pt idx="1191">
                  <c:v>2.8281461707715199</c:v>
                </c:pt>
                <c:pt idx="1192">
                  <c:v>2.8281461707715199</c:v>
                </c:pt>
                <c:pt idx="1193">
                  <c:v>2.8281461707715199</c:v>
                </c:pt>
                <c:pt idx="1194">
                  <c:v>2.8281461707715199</c:v>
                </c:pt>
                <c:pt idx="1195">
                  <c:v>2.8281461707715199</c:v>
                </c:pt>
                <c:pt idx="1196">
                  <c:v>2.8281461707715199</c:v>
                </c:pt>
                <c:pt idx="1197">
                  <c:v>2.8281461707715199</c:v>
                </c:pt>
                <c:pt idx="1198">
                  <c:v>2.8281461707715199</c:v>
                </c:pt>
                <c:pt idx="1199">
                  <c:v>2.8281461707715199</c:v>
                </c:pt>
                <c:pt idx="1200">
                  <c:v>2.8281461707715199</c:v>
                </c:pt>
                <c:pt idx="1201">
                  <c:v>2.8281461707715199</c:v>
                </c:pt>
                <c:pt idx="1202">
                  <c:v>2.8281461707715199</c:v>
                </c:pt>
                <c:pt idx="1203">
                  <c:v>2.8281461707715199</c:v>
                </c:pt>
                <c:pt idx="1204">
                  <c:v>2.8281461707715199</c:v>
                </c:pt>
                <c:pt idx="1205">
                  <c:v>2.8281461707715199</c:v>
                </c:pt>
                <c:pt idx="1206">
                  <c:v>2.8281461707715199</c:v>
                </c:pt>
                <c:pt idx="1207">
                  <c:v>2.8281461707715199</c:v>
                </c:pt>
                <c:pt idx="1208">
                  <c:v>2.8281461707715199</c:v>
                </c:pt>
                <c:pt idx="1209">
                  <c:v>2.8281461707715199</c:v>
                </c:pt>
                <c:pt idx="1210">
                  <c:v>2.8281461707715199</c:v>
                </c:pt>
                <c:pt idx="1211">
                  <c:v>2.8281461707715199</c:v>
                </c:pt>
                <c:pt idx="1212">
                  <c:v>2.8281461707715199</c:v>
                </c:pt>
                <c:pt idx="1213">
                  <c:v>2.8281461707715199</c:v>
                </c:pt>
                <c:pt idx="1214">
                  <c:v>2.8281461707715199</c:v>
                </c:pt>
                <c:pt idx="1215">
                  <c:v>2.8281461707715199</c:v>
                </c:pt>
                <c:pt idx="1216">
                  <c:v>2.8281461707715199</c:v>
                </c:pt>
                <c:pt idx="1217">
                  <c:v>2.8281461707715199</c:v>
                </c:pt>
                <c:pt idx="1218">
                  <c:v>2.8281461707715199</c:v>
                </c:pt>
                <c:pt idx="1219">
                  <c:v>2.8281461707715199</c:v>
                </c:pt>
                <c:pt idx="1220">
                  <c:v>2.8281461707715199</c:v>
                </c:pt>
                <c:pt idx="1221">
                  <c:v>2.8281461707715199</c:v>
                </c:pt>
                <c:pt idx="1222">
                  <c:v>2.8281461707715199</c:v>
                </c:pt>
                <c:pt idx="1223">
                  <c:v>2.8281461707715199</c:v>
                </c:pt>
                <c:pt idx="1224">
                  <c:v>2.8281461707715199</c:v>
                </c:pt>
                <c:pt idx="1225">
                  <c:v>2.8281461707715199</c:v>
                </c:pt>
                <c:pt idx="1226">
                  <c:v>2.8281461707715199</c:v>
                </c:pt>
                <c:pt idx="1227">
                  <c:v>2.8281461707715199</c:v>
                </c:pt>
                <c:pt idx="1228">
                  <c:v>2.8281461707715199</c:v>
                </c:pt>
                <c:pt idx="1229">
                  <c:v>2.8281461707715199</c:v>
                </c:pt>
                <c:pt idx="1230">
                  <c:v>2.8281461707715199</c:v>
                </c:pt>
                <c:pt idx="1231">
                  <c:v>2.8995988350116302</c:v>
                </c:pt>
                <c:pt idx="1232">
                  <c:v>2.9126062672672401</c:v>
                </c:pt>
                <c:pt idx="1233">
                  <c:v>2.9369049847361</c:v>
                </c:pt>
                <c:pt idx="1234">
                  <c:v>2.9491746341510701</c:v>
                </c:pt>
                <c:pt idx="1235">
                  <c:v>3.0151420433585998</c:v>
                </c:pt>
                <c:pt idx="1236">
                  <c:v>3.0254068480979202</c:v>
                </c:pt>
                <c:pt idx="1237">
                  <c:v>3.09196769132945</c:v>
                </c:pt>
                <c:pt idx="1238">
                  <c:v>3.1076856735865399</c:v>
                </c:pt>
                <c:pt idx="1239">
                  <c:v>3.1141813703356398</c:v>
                </c:pt>
                <c:pt idx="1240">
                  <c:v>3.1735889277644498</c:v>
                </c:pt>
                <c:pt idx="1241">
                  <c:v>3.1252160354304102</c:v>
                </c:pt>
                <c:pt idx="1242">
                  <c:v>3.2114243564832901</c:v>
                </c:pt>
                <c:pt idx="1243">
                  <c:v>3.2589632334322598</c:v>
                </c:pt>
                <c:pt idx="1244">
                  <c:v>3.4010185077700101</c:v>
                </c:pt>
                <c:pt idx="1245">
                  <c:v>3.4669217619479298</c:v>
                </c:pt>
                <c:pt idx="1246">
                  <c:v>3.3616112808254601</c:v>
                </c:pt>
                <c:pt idx="1247">
                  <c:v>3.38008792935624</c:v>
                </c:pt>
                <c:pt idx="1248">
                  <c:v>3.3370880207529301</c:v>
                </c:pt>
                <c:pt idx="1249">
                  <c:v>3.3760301237327299</c:v>
                </c:pt>
                <c:pt idx="1250">
                  <c:v>3.4398002231757498</c:v>
                </c:pt>
                <c:pt idx="1251">
                  <c:v>3.4216122722782698</c:v>
                </c:pt>
                <c:pt idx="1252">
                  <c:v>3.4173459628084899</c:v>
                </c:pt>
                <c:pt idx="1253">
                  <c:v>3.4364481228780699</c:v>
                </c:pt>
                <c:pt idx="1254">
                  <c:v>3.3446101979759701</c:v>
                </c:pt>
                <c:pt idx="1255">
                  <c:v>3.35266165419337</c:v>
                </c:pt>
                <c:pt idx="1256">
                  <c:v>3.4053489722694099</c:v>
                </c:pt>
                <c:pt idx="1257">
                  <c:v>3.3233748831715002</c:v>
                </c:pt>
                <c:pt idx="1258">
                  <c:v>3.3527739254952098</c:v>
                </c:pt>
                <c:pt idx="1259">
                  <c:v>3.4243228222797502</c:v>
                </c:pt>
                <c:pt idx="1260">
                  <c:v>3.5107075696640901</c:v>
                </c:pt>
                <c:pt idx="1261">
                  <c:v>3.52766053624137</c:v>
                </c:pt>
                <c:pt idx="1262">
                  <c:v>3.4905789291205802</c:v>
                </c:pt>
                <c:pt idx="1263">
                  <c:v>3.53521479097921</c:v>
                </c:pt>
                <c:pt idx="1264">
                  <c:v>3.5550226563746201</c:v>
                </c:pt>
                <c:pt idx="1265">
                  <c:v>3.5285426678986598</c:v>
                </c:pt>
                <c:pt idx="1266">
                  <c:v>3.6035559362827199</c:v>
                </c:pt>
                <c:pt idx="1267">
                  <c:v>3.62227316617457</c:v>
                </c:pt>
                <c:pt idx="1268">
                  <c:v>3.5631863838938602</c:v>
                </c:pt>
                <c:pt idx="1269">
                  <c:v>3.5768193276882698</c:v>
                </c:pt>
                <c:pt idx="1270">
                  <c:v>3.66575423750003</c:v>
                </c:pt>
                <c:pt idx="1271">
                  <c:v>3.6647117182687001</c:v>
                </c:pt>
                <c:pt idx="1272">
                  <c:v>3.6239572357021199</c:v>
                </c:pt>
                <c:pt idx="1273">
                  <c:v>3.53442889186636</c:v>
                </c:pt>
                <c:pt idx="1274">
                  <c:v>3.5339637679016098</c:v>
                </c:pt>
                <c:pt idx="1275">
                  <c:v>3.5339637679016098</c:v>
                </c:pt>
                <c:pt idx="1276">
                  <c:v>3.5663299803452801</c:v>
                </c:pt>
                <c:pt idx="1277">
                  <c:v>3.5526809977934599</c:v>
                </c:pt>
                <c:pt idx="1278">
                  <c:v>3.5526809977934599</c:v>
                </c:pt>
                <c:pt idx="1279">
                  <c:v>3.5526809977934599</c:v>
                </c:pt>
                <c:pt idx="1280">
                  <c:v>3.6836855682790302</c:v>
                </c:pt>
                <c:pt idx="1281">
                  <c:v>3.6829638241958</c:v>
                </c:pt>
                <c:pt idx="1282">
                  <c:v>3.66511268720383</c:v>
                </c:pt>
                <c:pt idx="1283">
                  <c:v>3.7363889251124802</c:v>
                </c:pt>
                <c:pt idx="1284">
                  <c:v>3.84561286304181</c:v>
                </c:pt>
                <c:pt idx="1285">
                  <c:v>3.84561286304181</c:v>
                </c:pt>
                <c:pt idx="1286">
                  <c:v>4.0547903371202603</c:v>
                </c:pt>
                <c:pt idx="1287">
                  <c:v>4.0346456578193504</c:v>
                </c:pt>
                <c:pt idx="1288">
                  <c:v>4.0447019587124</c:v>
                </c:pt>
                <c:pt idx="1289">
                  <c:v>3.8845710047790099</c:v>
                </c:pt>
                <c:pt idx="1290">
                  <c:v>3.8238161917281599</c:v>
                </c:pt>
                <c:pt idx="1291">
                  <c:v>3.6680798573237898</c:v>
                </c:pt>
                <c:pt idx="1292">
                  <c:v>3.79658238165415</c:v>
                </c:pt>
                <c:pt idx="1293">
                  <c:v>3.9119972799418798</c:v>
                </c:pt>
                <c:pt idx="1294">
                  <c:v>3.9123661713622</c:v>
                </c:pt>
                <c:pt idx="1295">
                  <c:v>3.92611138645844</c:v>
                </c:pt>
                <c:pt idx="1296">
                  <c:v>4.07134233476242</c:v>
                </c:pt>
                <c:pt idx="1297">
                  <c:v>4.04925696581547</c:v>
                </c:pt>
                <c:pt idx="1298">
                  <c:v>4.04925696581547</c:v>
                </c:pt>
                <c:pt idx="1299">
                  <c:v>4.04925696581547</c:v>
                </c:pt>
                <c:pt idx="1300">
                  <c:v>4.04925696581547</c:v>
                </c:pt>
                <c:pt idx="1301">
                  <c:v>4.1856211971975599</c:v>
                </c:pt>
                <c:pt idx="1302">
                  <c:v>4.1567368759848904</c:v>
                </c:pt>
                <c:pt idx="1303">
                  <c:v>4.2171752273864502</c:v>
                </c:pt>
                <c:pt idx="1304">
                  <c:v>4.3176431308472196</c:v>
                </c:pt>
                <c:pt idx="1305">
                  <c:v>4.3688822440897397</c:v>
                </c:pt>
                <c:pt idx="1306">
                  <c:v>4.3688822440897397</c:v>
                </c:pt>
                <c:pt idx="1307">
                  <c:v>4.3688822440897397</c:v>
                </c:pt>
                <c:pt idx="1308">
                  <c:v>4.3688822440897397</c:v>
                </c:pt>
                <c:pt idx="1309">
                  <c:v>4.3688822440897397</c:v>
                </c:pt>
                <c:pt idx="1310">
                  <c:v>4.3688822440897397</c:v>
                </c:pt>
                <c:pt idx="1311">
                  <c:v>4.3688822440897397</c:v>
                </c:pt>
                <c:pt idx="1312">
                  <c:v>4.3688822440897397</c:v>
                </c:pt>
                <c:pt idx="1313">
                  <c:v>4.3688822440897397</c:v>
                </c:pt>
                <c:pt idx="1314">
                  <c:v>4.4105918957204597</c:v>
                </c:pt>
                <c:pt idx="1315">
                  <c:v>4.4927886136112596</c:v>
                </c:pt>
                <c:pt idx="1316">
                  <c:v>4.53926457632467</c:v>
                </c:pt>
                <c:pt idx="1317">
                  <c:v>4.4201599551429798</c:v>
                </c:pt>
                <c:pt idx="1318">
                  <c:v>4.5172403210243397</c:v>
                </c:pt>
                <c:pt idx="1319">
                  <c:v>4.5497362858037604</c:v>
                </c:pt>
                <c:pt idx="1320">
                  <c:v>4.5497362858037604</c:v>
                </c:pt>
                <c:pt idx="1321">
                  <c:v>4.5497362858037604</c:v>
                </c:pt>
                <c:pt idx="1322">
                  <c:v>4.5497362858037604</c:v>
                </c:pt>
                <c:pt idx="1323">
                  <c:v>4.5497362858037604</c:v>
                </c:pt>
                <c:pt idx="1324">
                  <c:v>4.5497362858037604</c:v>
                </c:pt>
                <c:pt idx="1325">
                  <c:v>4.5497362858037604</c:v>
                </c:pt>
                <c:pt idx="1326">
                  <c:v>4.5497362858037604</c:v>
                </c:pt>
                <c:pt idx="1327">
                  <c:v>4.5497362858037604</c:v>
                </c:pt>
                <c:pt idx="1328">
                  <c:v>4.5497362858037604</c:v>
                </c:pt>
                <c:pt idx="1329">
                  <c:v>4.5497362858037604</c:v>
                </c:pt>
                <c:pt idx="1330">
                  <c:v>4.5497362858037604</c:v>
                </c:pt>
                <c:pt idx="1331">
                  <c:v>4.5497362858037604</c:v>
                </c:pt>
                <c:pt idx="1332">
                  <c:v>4.5497362858037604</c:v>
                </c:pt>
                <c:pt idx="1333">
                  <c:v>4.5497362858037604</c:v>
                </c:pt>
                <c:pt idx="1334">
                  <c:v>4.5497362858037604</c:v>
                </c:pt>
                <c:pt idx="1335">
                  <c:v>4.5497362858037604</c:v>
                </c:pt>
                <c:pt idx="1336">
                  <c:v>4.5497362858037604</c:v>
                </c:pt>
                <c:pt idx="1337">
                  <c:v>4.5497362858037604</c:v>
                </c:pt>
                <c:pt idx="1338">
                  <c:v>4.5497362858037604</c:v>
                </c:pt>
                <c:pt idx="1339">
                  <c:v>4.5497362858037604</c:v>
                </c:pt>
                <c:pt idx="1340">
                  <c:v>4.5497362858037604</c:v>
                </c:pt>
                <c:pt idx="1341">
                  <c:v>4.5497362858037604</c:v>
                </c:pt>
                <c:pt idx="1342">
                  <c:v>4.5497362858037604</c:v>
                </c:pt>
                <c:pt idx="1343">
                  <c:v>4.5497362858037604</c:v>
                </c:pt>
                <c:pt idx="1344">
                  <c:v>4.5497362858037604</c:v>
                </c:pt>
                <c:pt idx="1345">
                  <c:v>4.5497362858037604</c:v>
                </c:pt>
                <c:pt idx="1346">
                  <c:v>4.5497362858037604</c:v>
                </c:pt>
                <c:pt idx="1347">
                  <c:v>4.5497362858037604</c:v>
                </c:pt>
                <c:pt idx="1348">
                  <c:v>4.5497362858037604</c:v>
                </c:pt>
                <c:pt idx="1349">
                  <c:v>4.5497362858037604</c:v>
                </c:pt>
                <c:pt idx="1350">
                  <c:v>4.5497362858037604</c:v>
                </c:pt>
                <c:pt idx="1351">
                  <c:v>4.5497362858037604</c:v>
                </c:pt>
                <c:pt idx="1352">
                  <c:v>4.5497362858037604</c:v>
                </c:pt>
                <c:pt idx="1353">
                  <c:v>4.5497362858037604</c:v>
                </c:pt>
                <c:pt idx="1354">
                  <c:v>4.5497362858037604</c:v>
                </c:pt>
                <c:pt idx="1355">
                  <c:v>4.5497362858037604</c:v>
                </c:pt>
                <c:pt idx="1356">
                  <c:v>4.5497362858037604</c:v>
                </c:pt>
                <c:pt idx="1357">
                  <c:v>4.5497362858037604</c:v>
                </c:pt>
                <c:pt idx="1358">
                  <c:v>4.5497362858037604</c:v>
                </c:pt>
                <c:pt idx="1359">
                  <c:v>4.5680075753773099</c:v>
                </c:pt>
                <c:pt idx="1360">
                  <c:v>4.4309111762460196</c:v>
                </c:pt>
                <c:pt idx="1361">
                  <c:v>4.4309111762460196</c:v>
                </c:pt>
                <c:pt idx="1362">
                  <c:v>4.4309111762460196</c:v>
                </c:pt>
                <c:pt idx="1363">
                  <c:v>4.4309111762460196</c:v>
                </c:pt>
                <c:pt idx="1364">
                  <c:v>4.4309111762460196</c:v>
                </c:pt>
                <c:pt idx="1365">
                  <c:v>4.4309111762460196</c:v>
                </c:pt>
                <c:pt idx="1366">
                  <c:v>4.4309111762460196</c:v>
                </c:pt>
                <c:pt idx="1367">
                  <c:v>4.4309111762460196</c:v>
                </c:pt>
                <c:pt idx="1368">
                  <c:v>4.4309111762460196</c:v>
                </c:pt>
                <c:pt idx="1369">
                  <c:v>4.4309111762460196</c:v>
                </c:pt>
                <c:pt idx="1370">
                  <c:v>4.4309111762460196</c:v>
                </c:pt>
                <c:pt idx="1371">
                  <c:v>4.4309111762460196</c:v>
                </c:pt>
                <c:pt idx="1372">
                  <c:v>4.4309111762460196</c:v>
                </c:pt>
                <c:pt idx="1373">
                  <c:v>4.4309111762460196</c:v>
                </c:pt>
                <c:pt idx="1374">
                  <c:v>4.4309111762460196</c:v>
                </c:pt>
                <c:pt idx="1375">
                  <c:v>4.4309111762460196</c:v>
                </c:pt>
                <c:pt idx="1376">
                  <c:v>4.4309111762460196</c:v>
                </c:pt>
                <c:pt idx="1377">
                  <c:v>4.4309111762460196</c:v>
                </c:pt>
                <c:pt idx="1378">
                  <c:v>4.4309111762460196</c:v>
                </c:pt>
                <c:pt idx="1379">
                  <c:v>4.4309111762460196</c:v>
                </c:pt>
                <c:pt idx="1380">
                  <c:v>4.4309111762460196</c:v>
                </c:pt>
                <c:pt idx="1381">
                  <c:v>4.4309111762460196</c:v>
                </c:pt>
                <c:pt idx="1382">
                  <c:v>4.4309111762460196</c:v>
                </c:pt>
                <c:pt idx="1383">
                  <c:v>4.4309111762460196</c:v>
                </c:pt>
                <c:pt idx="1384">
                  <c:v>4.4309111762460196</c:v>
                </c:pt>
                <c:pt idx="1385">
                  <c:v>4.4309111762460196</c:v>
                </c:pt>
                <c:pt idx="1386">
                  <c:v>4.4309111762460196</c:v>
                </c:pt>
                <c:pt idx="1387">
                  <c:v>4.4309111762460196</c:v>
                </c:pt>
                <c:pt idx="1388">
                  <c:v>4.4309111762460196</c:v>
                </c:pt>
                <c:pt idx="1389">
                  <c:v>4.4309111762460196</c:v>
                </c:pt>
                <c:pt idx="1390">
                  <c:v>4.4309111762460196</c:v>
                </c:pt>
                <c:pt idx="1391">
                  <c:v>4.4309111762460196</c:v>
                </c:pt>
                <c:pt idx="1392">
                  <c:v>4.4309111762460196</c:v>
                </c:pt>
                <c:pt idx="1393">
                  <c:v>4.4309111762460196</c:v>
                </c:pt>
                <c:pt idx="1394">
                  <c:v>4.4309111762460196</c:v>
                </c:pt>
                <c:pt idx="1395">
                  <c:v>4.38571716429714</c:v>
                </c:pt>
                <c:pt idx="1396">
                  <c:v>4.38571716429714</c:v>
                </c:pt>
                <c:pt idx="1397">
                  <c:v>4.34578620957351</c:v>
                </c:pt>
                <c:pt idx="1398">
                  <c:v>4.3425760390285104</c:v>
                </c:pt>
                <c:pt idx="1399">
                  <c:v>4.3764968411206704</c:v>
                </c:pt>
                <c:pt idx="1400">
                  <c:v>4.3873935866928599</c:v>
                </c:pt>
                <c:pt idx="1401">
                  <c:v>4.3873935866928599</c:v>
                </c:pt>
                <c:pt idx="1402">
                  <c:v>4.3235223378063496</c:v>
                </c:pt>
                <c:pt idx="1403">
                  <c:v>4.3235223378063496</c:v>
                </c:pt>
                <c:pt idx="1404">
                  <c:v>4.2738976135367803</c:v>
                </c:pt>
                <c:pt idx="1405">
                  <c:v>4.2339473508749998</c:v>
                </c:pt>
                <c:pt idx="1406">
                  <c:v>4.2759305210416096</c:v>
                </c:pt>
                <c:pt idx="1407">
                  <c:v>4.2759305210416096</c:v>
                </c:pt>
                <c:pt idx="1408">
                  <c:v>4.2618998290663503</c:v>
                </c:pt>
                <c:pt idx="1409">
                  <c:v>4.3267713596221</c:v>
                </c:pt>
                <c:pt idx="1410">
                  <c:v>4.3600057671340204</c:v>
                </c:pt>
                <c:pt idx="1411">
                  <c:v>4.35007719208813</c:v>
                </c:pt>
                <c:pt idx="1412">
                  <c:v>4.36056844688982</c:v>
                </c:pt>
                <c:pt idx="1413">
                  <c:v>4.3940932697595603</c:v>
                </c:pt>
                <c:pt idx="1414">
                  <c:v>4.3940932697595603</c:v>
                </c:pt>
                <c:pt idx="1415">
                  <c:v>4.3940932697595603</c:v>
                </c:pt>
                <c:pt idx="1416">
                  <c:v>4.3940932697595603</c:v>
                </c:pt>
                <c:pt idx="1417">
                  <c:v>4.3940932697595603</c:v>
                </c:pt>
                <c:pt idx="1418">
                  <c:v>4.3940932697595603</c:v>
                </c:pt>
                <c:pt idx="1419">
                  <c:v>4.3940932697595603</c:v>
                </c:pt>
                <c:pt idx="1420">
                  <c:v>4.4019747426665399</c:v>
                </c:pt>
                <c:pt idx="1421">
                  <c:v>4.2988995717061202</c:v>
                </c:pt>
                <c:pt idx="1422">
                  <c:v>4.2988995717061202</c:v>
                </c:pt>
                <c:pt idx="1423">
                  <c:v>4.2988995717061202</c:v>
                </c:pt>
                <c:pt idx="1424">
                  <c:v>4.2988995717061202</c:v>
                </c:pt>
                <c:pt idx="1425">
                  <c:v>4.2988995717061202</c:v>
                </c:pt>
                <c:pt idx="1426">
                  <c:v>4.2988995717061202</c:v>
                </c:pt>
                <c:pt idx="1427">
                  <c:v>4.2988995717061202</c:v>
                </c:pt>
                <c:pt idx="1428">
                  <c:v>4.2988995717061202</c:v>
                </c:pt>
                <c:pt idx="1429">
                  <c:v>4.2988995717061202</c:v>
                </c:pt>
                <c:pt idx="1430">
                  <c:v>4.2988995717061202</c:v>
                </c:pt>
                <c:pt idx="1431">
                  <c:v>4.2988995717061202</c:v>
                </c:pt>
                <c:pt idx="1432">
                  <c:v>4.2988995717061202</c:v>
                </c:pt>
                <c:pt idx="1433">
                  <c:v>4.2988995717061202</c:v>
                </c:pt>
                <c:pt idx="1434">
                  <c:v>4.2988995717061202</c:v>
                </c:pt>
                <c:pt idx="1435">
                  <c:v>4.2988995717061202</c:v>
                </c:pt>
                <c:pt idx="1436">
                  <c:v>4.2988995717061202</c:v>
                </c:pt>
                <c:pt idx="1437">
                  <c:v>4.2988995717061202</c:v>
                </c:pt>
                <c:pt idx="1438">
                  <c:v>4.2988995717061202</c:v>
                </c:pt>
                <c:pt idx="1439">
                  <c:v>4.2988995717061202</c:v>
                </c:pt>
                <c:pt idx="1440">
                  <c:v>4.2988995717061202</c:v>
                </c:pt>
                <c:pt idx="1441">
                  <c:v>4.2988995717061202</c:v>
                </c:pt>
                <c:pt idx="1442">
                  <c:v>4.2988995717061202</c:v>
                </c:pt>
                <c:pt idx="1443">
                  <c:v>4.2988995717061202</c:v>
                </c:pt>
                <c:pt idx="1444">
                  <c:v>4.2988995717061202</c:v>
                </c:pt>
                <c:pt idx="1445">
                  <c:v>4.2988995717061202</c:v>
                </c:pt>
                <c:pt idx="1446">
                  <c:v>4.2988995717061202</c:v>
                </c:pt>
                <c:pt idx="1447">
                  <c:v>4.2988995717061202</c:v>
                </c:pt>
                <c:pt idx="1448">
                  <c:v>4.2988995717061202</c:v>
                </c:pt>
                <c:pt idx="1449">
                  <c:v>4.2988995717061202</c:v>
                </c:pt>
                <c:pt idx="1450">
                  <c:v>4.2988995717061202</c:v>
                </c:pt>
                <c:pt idx="1451">
                  <c:v>4.2988995717061202</c:v>
                </c:pt>
                <c:pt idx="1452">
                  <c:v>4.2988995717061202</c:v>
                </c:pt>
                <c:pt idx="1453">
                  <c:v>4.2988995717061202</c:v>
                </c:pt>
                <c:pt idx="1454">
                  <c:v>4.2988995717061202</c:v>
                </c:pt>
                <c:pt idx="1455">
                  <c:v>4.2988995717061202</c:v>
                </c:pt>
                <c:pt idx="1456">
                  <c:v>4.2988995717061202</c:v>
                </c:pt>
                <c:pt idx="1457">
                  <c:v>4.2988995717061202</c:v>
                </c:pt>
                <c:pt idx="1458">
                  <c:v>4.2988995717061202</c:v>
                </c:pt>
                <c:pt idx="1459">
                  <c:v>4.2988995717061202</c:v>
                </c:pt>
                <c:pt idx="1460">
                  <c:v>4.2988995717061202</c:v>
                </c:pt>
                <c:pt idx="1461">
                  <c:v>4.2988995717061202</c:v>
                </c:pt>
                <c:pt idx="1462">
                  <c:v>4.2988995717061202</c:v>
                </c:pt>
                <c:pt idx="1463">
                  <c:v>4.2988995717061202</c:v>
                </c:pt>
                <c:pt idx="1464">
                  <c:v>4.2988995717061202</c:v>
                </c:pt>
                <c:pt idx="1465">
                  <c:v>4.2988995717061202</c:v>
                </c:pt>
                <c:pt idx="1466">
                  <c:v>4.2988995717061202</c:v>
                </c:pt>
                <c:pt idx="1467">
                  <c:v>4.2988995717061202</c:v>
                </c:pt>
                <c:pt idx="1468">
                  <c:v>4.2988995717061202</c:v>
                </c:pt>
                <c:pt idx="1469">
                  <c:v>4.2988995717061202</c:v>
                </c:pt>
                <c:pt idx="1470">
                  <c:v>4.2988995717061202</c:v>
                </c:pt>
                <c:pt idx="1471">
                  <c:v>4.2988995717061202</c:v>
                </c:pt>
                <c:pt idx="1472">
                  <c:v>4.2988995717061202</c:v>
                </c:pt>
                <c:pt idx="1473">
                  <c:v>4.2988995717061202</c:v>
                </c:pt>
                <c:pt idx="1474">
                  <c:v>4.2988995717061202</c:v>
                </c:pt>
                <c:pt idx="1475">
                  <c:v>4.2988995717061202</c:v>
                </c:pt>
                <c:pt idx="1476">
                  <c:v>4.2988995717061202</c:v>
                </c:pt>
                <c:pt idx="1477">
                  <c:v>4.2988995717061202</c:v>
                </c:pt>
                <c:pt idx="1478">
                  <c:v>4.2988995717061202</c:v>
                </c:pt>
                <c:pt idx="1479">
                  <c:v>4.2988995717061202</c:v>
                </c:pt>
                <c:pt idx="1480">
                  <c:v>4.2988995717061202</c:v>
                </c:pt>
                <c:pt idx="1481">
                  <c:v>4.2988995717061202</c:v>
                </c:pt>
                <c:pt idx="1482">
                  <c:v>4.2988995717061202</c:v>
                </c:pt>
                <c:pt idx="1483">
                  <c:v>4.2988995717061202</c:v>
                </c:pt>
                <c:pt idx="1484">
                  <c:v>4.2988995717061202</c:v>
                </c:pt>
                <c:pt idx="1485">
                  <c:v>4.2988995717061202</c:v>
                </c:pt>
                <c:pt idx="1486">
                  <c:v>4.2988995717061202</c:v>
                </c:pt>
                <c:pt idx="1487">
                  <c:v>4.2988995717061202</c:v>
                </c:pt>
                <c:pt idx="1488">
                  <c:v>4.2988995717061202</c:v>
                </c:pt>
                <c:pt idx="1489">
                  <c:v>4.2988995717061202</c:v>
                </c:pt>
                <c:pt idx="1490">
                  <c:v>4.2988995717061202</c:v>
                </c:pt>
                <c:pt idx="1491">
                  <c:v>4.2988995717061202</c:v>
                </c:pt>
                <c:pt idx="1492">
                  <c:v>4.2988995717061202</c:v>
                </c:pt>
                <c:pt idx="1493">
                  <c:v>4.2988995717061202</c:v>
                </c:pt>
                <c:pt idx="1494">
                  <c:v>4.2988995717061202</c:v>
                </c:pt>
                <c:pt idx="1495">
                  <c:v>4.2844904438846498</c:v>
                </c:pt>
                <c:pt idx="1496">
                  <c:v>4.3649071001073496</c:v>
                </c:pt>
                <c:pt idx="1497">
                  <c:v>4.4592427777630403</c:v>
                </c:pt>
                <c:pt idx="1498">
                  <c:v>4.48621823338528</c:v>
                </c:pt>
                <c:pt idx="1499">
                  <c:v>4.5354837275558397</c:v>
                </c:pt>
                <c:pt idx="1500">
                  <c:v>4.4918642589806304</c:v>
                </c:pt>
                <c:pt idx="1501">
                  <c:v>4.4824934248327901</c:v>
                </c:pt>
                <c:pt idx="1502">
                  <c:v>4.4008417005111102</c:v>
                </c:pt>
                <c:pt idx="1503">
                  <c:v>4.3330109763447098</c:v>
                </c:pt>
                <c:pt idx="1504">
                  <c:v>4.30201664833689</c:v>
                </c:pt>
                <c:pt idx="1505">
                  <c:v>4.3586141340792004</c:v>
                </c:pt>
                <c:pt idx="1506">
                  <c:v>4.3290705209812899</c:v>
                </c:pt>
                <c:pt idx="1507">
                  <c:v>4.4207596241391602</c:v>
                </c:pt>
                <c:pt idx="1508">
                  <c:v>4.41366288363389</c:v>
                </c:pt>
                <c:pt idx="1509">
                  <c:v>4.4584782117969999</c:v>
                </c:pt>
                <c:pt idx="1510">
                  <c:v>4.4220731092602996</c:v>
                </c:pt>
                <c:pt idx="1511">
                  <c:v>4.4052918665185503</c:v>
                </c:pt>
                <c:pt idx="1512">
                  <c:v>4.4052918665185503</c:v>
                </c:pt>
                <c:pt idx="1513">
                  <c:v>4.4052918665185503</c:v>
                </c:pt>
                <c:pt idx="1514">
                  <c:v>4.4052918665185503</c:v>
                </c:pt>
                <c:pt idx="1515">
                  <c:v>4.4052918665185503</c:v>
                </c:pt>
                <c:pt idx="1516">
                  <c:v>4.4052918665185503</c:v>
                </c:pt>
                <c:pt idx="1517">
                  <c:v>4.4052918665185503</c:v>
                </c:pt>
                <c:pt idx="1518">
                  <c:v>4.4052918665185503</c:v>
                </c:pt>
                <c:pt idx="1519">
                  <c:v>4.4052918665185503</c:v>
                </c:pt>
                <c:pt idx="1520">
                  <c:v>4.4052918665185503</c:v>
                </c:pt>
                <c:pt idx="1521">
                  <c:v>4.4052918665185503</c:v>
                </c:pt>
                <c:pt idx="1522">
                  <c:v>4.4052918665185503</c:v>
                </c:pt>
                <c:pt idx="1523">
                  <c:v>4.4052918665185503</c:v>
                </c:pt>
                <c:pt idx="1524">
                  <c:v>4.4052918665185503</c:v>
                </c:pt>
                <c:pt idx="1525">
                  <c:v>4.4052918665185503</c:v>
                </c:pt>
                <c:pt idx="1526">
                  <c:v>4.4052918665185503</c:v>
                </c:pt>
                <c:pt idx="1527">
                  <c:v>4.4052918665185503</c:v>
                </c:pt>
                <c:pt idx="1528">
                  <c:v>4.4052918665185503</c:v>
                </c:pt>
                <c:pt idx="1529">
                  <c:v>4.4052918665185503</c:v>
                </c:pt>
                <c:pt idx="1530">
                  <c:v>4.4052918665185503</c:v>
                </c:pt>
                <c:pt idx="1531">
                  <c:v>4.4052918665185503</c:v>
                </c:pt>
                <c:pt idx="1532">
                  <c:v>4.3808024992526304</c:v>
                </c:pt>
                <c:pt idx="1533">
                  <c:v>4.3808024992526304</c:v>
                </c:pt>
                <c:pt idx="1534">
                  <c:v>4.3808024992526304</c:v>
                </c:pt>
                <c:pt idx="1535">
                  <c:v>4.3808024992526304</c:v>
                </c:pt>
                <c:pt idx="1536">
                  <c:v>4.3808024992526304</c:v>
                </c:pt>
                <c:pt idx="1537">
                  <c:v>4.3808024992526304</c:v>
                </c:pt>
                <c:pt idx="1538">
                  <c:v>4.3808024992526304</c:v>
                </c:pt>
                <c:pt idx="1539">
                  <c:v>4.3657585497318996</c:v>
                </c:pt>
                <c:pt idx="1540">
                  <c:v>4.3863670010490399</c:v>
                </c:pt>
                <c:pt idx="1541">
                  <c:v>4.2954434815772498</c:v>
                </c:pt>
                <c:pt idx="1542">
                  <c:v>4.2685667179597999</c:v>
                </c:pt>
                <c:pt idx="1543">
                  <c:v>4.1458397613433098</c:v>
                </c:pt>
                <c:pt idx="1544">
                  <c:v>4.06712295529843</c:v>
                </c:pt>
                <c:pt idx="1545">
                  <c:v>4.1176433530310597</c:v>
                </c:pt>
                <c:pt idx="1546">
                  <c:v>4.2264040699609096</c:v>
                </c:pt>
                <c:pt idx="1547">
                  <c:v>4.2655755233182502</c:v>
                </c:pt>
                <c:pt idx="1548">
                  <c:v>4.2720637764010201</c:v>
                </c:pt>
                <c:pt idx="1549">
                  <c:v>4.3549594573127699</c:v>
                </c:pt>
                <c:pt idx="1550">
                  <c:v>4.42960735888202</c:v>
                </c:pt>
                <c:pt idx="1551">
                  <c:v>4.4347539731917403</c:v>
                </c:pt>
                <c:pt idx="1552">
                  <c:v>4.4979869481509498</c:v>
                </c:pt>
                <c:pt idx="1553">
                  <c:v>4.55594134433096</c:v>
                </c:pt>
                <c:pt idx="1554">
                  <c:v>4.6242329572869103</c:v>
                </c:pt>
                <c:pt idx="1555">
                  <c:v>4.6097608538005996</c:v>
                </c:pt>
                <c:pt idx="1556">
                  <c:v>4.5340352423972696</c:v>
                </c:pt>
                <c:pt idx="1557">
                  <c:v>4.60848519726229</c:v>
                </c:pt>
                <c:pt idx="1558">
                  <c:v>4.5632653723871099</c:v>
                </c:pt>
                <c:pt idx="1559">
                  <c:v>4.5611319467971798</c:v>
                </c:pt>
                <c:pt idx="1560">
                  <c:v>4.6671434039461897</c:v>
                </c:pt>
                <c:pt idx="1561">
                  <c:v>4.7098339098230104</c:v>
                </c:pt>
                <c:pt idx="1562">
                  <c:v>4.5902521063957904</c:v>
                </c:pt>
                <c:pt idx="1563">
                  <c:v>4.58481956906886</c:v>
                </c:pt>
                <c:pt idx="1564">
                  <c:v>4.46332428083418</c:v>
                </c:pt>
                <c:pt idx="1565">
                  <c:v>4.4687568181611104</c:v>
                </c:pt>
                <c:pt idx="1566">
                  <c:v>4.4997684684889396</c:v>
                </c:pt>
                <c:pt idx="1567">
                  <c:v>4.5053989525200899</c:v>
                </c:pt>
                <c:pt idx="1568">
                  <c:v>4.5013080539662003</c:v>
                </c:pt>
                <c:pt idx="1569">
                  <c:v>4.4616747249656799</c:v>
                </c:pt>
                <c:pt idx="1570">
                  <c:v>4.5463959143719004</c:v>
                </c:pt>
                <c:pt idx="1571">
                  <c:v>4.6221875080099704</c:v>
                </c:pt>
                <c:pt idx="1572">
                  <c:v>4.4502378042773998</c:v>
                </c:pt>
                <c:pt idx="1573">
                  <c:v>4.51934319812848</c:v>
                </c:pt>
                <c:pt idx="1574">
                  <c:v>4.3892042371428603</c:v>
                </c:pt>
                <c:pt idx="1575">
                  <c:v>4.3892042371428603</c:v>
                </c:pt>
                <c:pt idx="1576">
                  <c:v>4.3892042371428603</c:v>
                </c:pt>
                <c:pt idx="1577">
                  <c:v>4.3892042371428603</c:v>
                </c:pt>
                <c:pt idx="1578">
                  <c:v>4.3892042371428603</c:v>
                </c:pt>
                <c:pt idx="1579">
                  <c:v>4.3892042371428603</c:v>
                </c:pt>
                <c:pt idx="1580">
                  <c:v>4.3892042371428603</c:v>
                </c:pt>
                <c:pt idx="1581">
                  <c:v>4.3892042371428603</c:v>
                </c:pt>
                <c:pt idx="1582">
                  <c:v>4.3892042371428603</c:v>
                </c:pt>
                <c:pt idx="1583">
                  <c:v>4.3892042371428603</c:v>
                </c:pt>
                <c:pt idx="1584">
                  <c:v>4.3892042371428603</c:v>
                </c:pt>
                <c:pt idx="1585">
                  <c:v>4.3892042371428603</c:v>
                </c:pt>
                <c:pt idx="1586">
                  <c:v>4.3892042371428603</c:v>
                </c:pt>
                <c:pt idx="1587">
                  <c:v>4.3892042371428603</c:v>
                </c:pt>
                <c:pt idx="1588">
                  <c:v>4.3892042371428603</c:v>
                </c:pt>
                <c:pt idx="1589">
                  <c:v>4.3892042371428603</c:v>
                </c:pt>
                <c:pt idx="1590">
                  <c:v>4.3892042371428603</c:v>
                </c:pt>
                <c:pt idx="1591">
                  <c:v>4.3892042371428603</c:v>
                </c:pt>
                <c:pt idx="1592">
                  <c:v>4.3892042371428603</c:v>
                </c:pt>
                <c:pt idx="1593">
                  <c:v>4.3892042371428603</c:v>
                </c:pt>
                <c:pt idx="1594">
                  <c:v>4.3892042371428603</c:v>
                </c:pt>
                <c:pt idx="1595">
                  <c:v>4.3892042371428603</c:v>
                </c:pt>
                <c:pt idx="1596">
                  <c:v>4.3892042371428603</c:v>
                </c:pt>
                <c:pt idx="1597">
                  <c:v>4.3892042371428603</c:v>
                </c:pt>
                <c:pt idx="1598">
                  <c:v>4.3892042371428603</c:v>
                </c:pt>
                <c:pt idx="1599">
                  <c:v>4.3892042371428603</c:v>
                </c:pt>
                <c:pt idx="1600">
                  <c:v>4.3892042371428603</c:v>
                </c:pt>
                <c:pt idx="1601">
                  <c:v>4.3892042371428603</c:v>
                </c:pt>
                <c:pt idx="1602">
                  <c:v>4.3892042371428603</c:v>
                </c:pt>
                <c:pt idx="1603">
                  <c:v>4.3892042371428603</c:v>
                </c:pt>
                <c:pt idx="1604">
                  <c:v>4.3892042371428603</c:v>
                </c:pt>
                <c:pt idx="1605">
                  <c:v>4.3892042371428603</c:v>
                </c:pt>
                <c:pt idx="1606">
                  <c:v>4.3892042371428603</c:v>
                </c:pt>
                <c:pt idx="1607">
                  <c:v>4.3892042371428603</c:v>
                </c:pt>
                <c:pt idx="1608">
                  <c:v>4.3892042371428603</c:v>
                </c:pt>
                <c:pt idx="1609">
                  <c:v>4.3892042371428603</c:v>
                </c:pt>
                <c:pt idx="1610">
                  <c:v>4.3892042371428603</c:v>
                </c:pt>
                <c:pt idx="1611">
                  <c:v>4.3892042371428603</c:v>
                </c:pt>
                <c:pt idx="1612">
                  <c:v>4.3892042371428603</c:v>
                </c:pt>
                <c:pt idx="1613">
                  <c:v>4.3892042371428603</c:v>
                </c:pt>
                <c:pt idx="1614">
                  <c:v>4.3892042371428603</c:v>
                </c:pt>
                <c:pt idx="1615">
                  <c:v>4.3892042371428603</c:v>
                </c:pt>
                <c:pt idx="1616">
                  <c:v>4.3892042371428603</c:v>
                </c:pt>
                <c:pt idx="1617">
                  <c:v>4.3055665391615996</c:v>
                </c:pt>
                <c:pt idx="1618">
                  <c:v>4.3929328184879797</c:v>
                </c:pt>
                <c:pt idx="1619">
                  <c:v>4.4235276161006603</c:v>
                </c:pt>
                <c:pt idx="1620">
                  <c:v>4.4235276161006603</c:v>
                </c:pt>
                <c:pt idx="1621">
                  <c:v>4.4235276161006603</c:v>
                </c:pt>
                <c:pt idx="1622">
                  <c:v>4.4235276161006603</c:v>
                </c:pt>
                <c:pt idx="1623">
                  <c:v>4.4235276161006603</c:v>
                </c:pt>
                <c:pt idx="1624">
                  <c:v>4.4235276161006603</c:v>
                </c:pt>
                <c:pt idx="1625">
                  <c:v>4.4235276161006603</c:v>
                </c:pt>
                <c:pt idx="1626">
                  <c:v>4.4235276161006603</c:v>
                </c:pt>
                <c:pt idx="1627">
                  <c:v>4.4235276161006603</c:v>
                </c:pt>
                <c:pt idx="1628">
                  <c:v>4.4235276161006603</c:v>
                </c:pt>
                <c:pt idx="1629">
                  <c:v>4.4235276161006603</c:v>
                </c:pt>
                <c:pt idx="1630">
                  <c:v>4.4235276161006603</c:v>
                </c:pt>
                <c:pt idx="1631">
                  <c:v>4.4235276161006603</c:v>
                </c:pt>
                <c:pt idx="1632">
                  <c:v>4.4235276161006603</c:v>
                </c:pt>
                <c:pt idx="1633">
                  <c:v>4.4235276161006603</c:v>
                </c:pt>
                <c:pt idx="1634">
                  <c:v>4.4235276161006603</c:v>
                </c:pt>
                <c:pt idx="1635">
                  <c:v>4.4235276161006603</c:v>
                </c:pt>
                <c:pt idx="1636">
                  <c:v>4.4235276161006603</c:v>
                </c:pt>
                <c:pt idx="1637">
                  <c:v>4.4235276161006603</c:v>
                </c:pt>
                <c:pt idx="1638">
                  <c:v>4.3852828295140496</c:v>
                </c:pt>
                <c:pt idx="1639">
                  <c:v>4.4433662038993402</c:v>
                </c:pt>
                <c:pt idx="1640">
                  <c:v>4.5123834810665597</c:v>
                </c:pt>
                <c:pt idx="1641">
                  <c:v>4.5287604620892896</c:v>
                </c:pt>
                <c:pt idx="1642">
                  <c:v>4.6001173079740498</c:v>
                </c:pt>
                <c:pt idx="1643">
                  <c:v>4.4387825590649799</c:v>
                </c:pt>
                <c:pt idx="1644">
                  <c:v>4.4172251044534301</c:v>
                </c:pt>
                <c:pt idx="1645">
                  <c:v>4.5349674811358103</c:v>
                </c:pt>
                <c:pt idx="1646">
                  <c:v>4.6067779168739698</c:v>
                </c:pt>
                <c:pt idx="1647">
                  <c:v>4.4674542124298497</c:v>
                </c:pt>
                <c:pt idx="1648">
                  <c:v>4.4741148213297697</c:v>
                </c:pt>
                <c:pt idx="1649">
                  <c:v>4.4642313371556996</c:v>
                </c:pt>
                <c:pt idx="1650">
                  <c:v>4.3799113707237902</c:v>
                </c:pt>
                <c:pt idx="1651">
                  <c:v>4.3698130281981102</c:v>
                </c:pt>
                <c:pt idx="1652">
                  <c:v>4.34997444039944</c:v>
                </c:pt>
                <c:pt idx="1653">
                  <c:v>4.12599654542091</c:v>
                </c:pt>
                <c:pt idx="1654">
                  <c:v>4.03673483690197</c:v>
                </c:pt>
                <c:pt idx="1655">
                  <c:v>4.0170633611545501</c:v>
                </c:pt>
                <c:pt idx="1656">
                  <c:v>4.0170633611545501</c:v>
                </c:pt>
                <c:pt idx="1657">
                  <c:v>4.0170633611545501</c:v>
                </c:pt>
                <c:pt idx="1658">
                  <c:v>4.1444027442088496</c:v>
                </c:pt>
                <c:pt idx="1659">
                  <c:v>4.1859658986703296</c:v>
                </c:pt>
                <c:pt idx="1660">
                  <c:v>4.1095240717974697</c:v>
                </c:pt>
                <c:pt idx="1661">
                  <c:v>4.1095240717974697</c:v>
                </c:pt>
                <c:pt idx="1662">
                  <c:v>4.1095240717974697</c:v>
                </c:pt>
                <c:pt idx="1663">
                  <c:v>4.1095240717974697</c:v>
                </c:pt>
                <c:pt idx="1664">
                  <c:v>4.1095240717974697</c:v>
                </c:pt>
                <c:pt idx="1665">
                  <c:v>4.1095240717974697</c:v>
                </c:pt>
                <c:pt idx="1666">
                  <c:v>4.1095240717974697</c:v>
                </c:pt>
                <c:pt idx="1667">
                  <c:v>4.1095240717974697</c:v>
                </c:pt>
                <c:pt idx="1668">
                  <c:v>4.1095240717974697</c:v>
                </c:pt>
                <c:pt idx="1669">
                  <c:v>4.1095240717974697</c:v>
                </c:pt>
                <c:pt idx="1670">
                  <c:v>4.1095240717974697</c:v>
                </c:pt>
                <c:pt idx="1671">
                  <c:v>4.0774175140078004</c:v>
                </c:pt>
                <c:pt idx="1672">
                  <c:v>4.1359104957280497</c:v>
                </c:pt>
                <c:pt idx="1673">
                  <c:v>4.1577992337613798</c:v>
                </c:pt>
                <c:pt idx="1674">
                  <c:v>4.1180812075302002</c:v>
                </c:pt>
                <c:pt idx="1675">
                  <c:v>4.1180812075302002</c:v>
                </c:pt>
                <c:pt idx="1676">
                  <c:v>4.1512256928346103</c:v>
                </c:pt>
                <c:pt idx="1677">
                  <c:v>4.1512256928346103</c:v>
                </c:pt>
                <c:pt idx="1678">
                  <c:v>4.1512256928346103</c:v>
                </c:pt>
                <c:pt idx="1679">
                  <c:v>4.1512256928346103</c:v>
                </c:pt>
                <c:pt idx="1680">
                  <c:v>4.1468129203133097</c:v>
                </c:pt>
                <c:pt idx="1681">
                  <c:v>4.0716381884325301</c:v>
                </c:pt>
                <c:pt idx="1682">
                  <c:v>4.0625199594982</c:v>
                </c:pt>
                <c:pt idx="1683">
                  <c:v>4.0582197577044798</c:v>
                </c:pt>
                <c:pt idx="1684">
                  <c:v>4.0452741240322903</c:v>
                </c:pt>
                <c:pt idx="1685">
                  <c:v>4.0618445351326899</c:v>
                </c:pt>
                <c:pt idx="1686">
                  <c:v>3.9987373852489401</c:v>
                </c:pt>
                <c:pt idx="1687">
                  <c:v>4.0294917080249704</c:v>
                </c:pt>
                <c:pt idx="1688">
                  <c:v>3.9606659651799401</c:v>
                </c:pt>
                <c:pt idx="1689">
                  <c:v>3.9614089319820001</c:v>
                </c:pt>
                <c:pt idx="1690">
                  <c:v>4.0145648295472904</c:v>
                </c:pt>
                <c:pt idx="1691">
                  <c:v>3.99583306047727</c:v>
                </c:pt>
                <c:pt idx="1692">
                  <c:v>3.95951774375858</c:v>
                </c:pt>
                <c:pt idx="1693">
                  <c:v>3.89983274399339</c:v>
                </c:pt>
                <c:pt idx="1694">
                  <c:v>3.9338065895783298</c:v>
                </c:pt>
                <c:pt idx="1695">
                  <c:v>3.9862870627781199</c:v>
                </c:pt>
                <c:pt idx="1696">
                  <c:v>3.9877729963822302</c:v>
                </c:pt>
                <c:pt idx="1697">
                  <c:v>3.9903846372621898</c:v>
                </c:pt>
                <c:pt idx="1698">
                  <c:v>3.9884709348932601</c:v>
                </c:pt>
                <c:pt idx="1699">
                  <c:v>3.8665343227739601</c:v>
                </c:pt>
                <c:pt idx="1700">
                  <c:v>3.84732975664808</c:v>
                </c:pt>
                <c:pt idx="1701">
                  <c:v>3.82427527163882</c:v>
                </c:pt>
                <c:pt idx="1702">
                  <c:v>3.8281927329587502</c:v>
                </c:pt>
                <c:pt idx="1703">
                  <c:v>3.7972132687275599</c:v>
                </c:pt>
                <c:pt idx="1704">
                  <c:v>3.8424216729254099</c:v>
                </c:pt>
                <c:pt idx="1705">
                  <c:v>3.8223390551243699</c:v>
                </c:pt>
                <c:pt idx="1706">
                  <c:v>3.8915925667342202</c:v>
                </c:pt>
                <c:pt idx="1707">
                  <c:v>3.93736382456999</c:v>
                </c:pt>
                <c:pt idx="1708">
                  <c:v>3.92446321918883</c:v>
                </c:pt>
                <c:pt idx="1709">
                  <c:v>3.9329060237576501</c:v>
                </c:pt>
                <c:pt idx="1710">
                  <c:v>3.9112924440614698</c:v>
                </c:pt>
                <c:pt idx="1711">
                  <c:v>3.8973111596955001</c:v>
                </c:pt>
                <c:pt idx="1712">
                  <c:v>3.8309169445662898</c:v>
                </c:pt>
                <c:pt idx="1713">
                  <c:v>3.76197863099368</c:v>
                </c:pt>
                <c:pt idx="1714">
                  <c:v>3.7744289534645001</c:v>
                </c:pt>
                <c:pt idx="1715">
                  <c:v>3.7501361904518098</c:v>
                </c:pt>
                <c:pt idx="1716">
                  <c:v>3.7044324750525899</c:v>
                </c:pt>
                <c:pt idx="1717">
                  <c:v>3.75875910818477</c:v>
                </c:pt>
                <c:pt idx="1718">
                  <c:v>3.8560202168175901</c:v>
                </c:pt>
                <c:pt idx="1719">
                  <c:v>3.86016281959269</c:v>
                </c:pt>
                <c:pt idx="1720">
                  <c:v>3.88524357769847</c:v>
                </c:pt>
                <c:pt idx="1721">
                  <c:v>3.8052733328225901</c:v>
                </c:pt>
                <c:pt idx="1722">
                  <c:v>3.8798401827744202</c:v>
                </c:pt>
                <c:pt idx="1723">
                  <c:v>3.8418363051419702</c:v>
                </c:pt>
                <c:pt idx="1724">
                  <c:v>3.82695445495533</c:v>
                </c:pt>
                <c:pt idx="1725">
                  <c:v>3.8486130629425399</c:v>
                </c:pt>
                <c:pt idx="1726">
                  <c:v>3.9448160067360698</c:v>
                </c:pt>
                <c:pt idx="1727">
                  <c:v>3.9448160067360698</c:v>
                </c:pt>
                <c:pt idx="1728">
                  <c:v>3.9448160067360698</c:v>
                </c:pt>
                <c:pt idx="1729">
                  <c:v>3.9448160067360698</c:v>
                </c:pt>
                <c:pt idx="1730">
                  <c:v>3.9448160067360698</c:v>
                </c:pt>
                <c:pt idx="1731">
                  <c:v>3.9448160067360698</c:v>
                </c:pt>
                <c:pt idx="1732">
                  <c:v>3.9448160067360698</c:v>
                </c:pt>
                <c:pt idx="1733">
                  <c:v>3.9448160067360698</c:v>
                </c:pt>
                <c:pt idx="1734">
                  <c:v>3.9448160067360698</c:v>
                </c:pt>
                <c:pt idx="1735">
                  <c:v>3.9448160067360698</c:v>
                </c:pt>
                <c:pt idx="1736">
                  <c:v>3.9448160067360698</c:v>
                </c:pt>
                <c:pt idx="1737">
                  <c:v>3.9448160067360698</c:v>
                </c:pt>
                <c:pt idx="1738">
                  <c:v>3.9448160067360698</c:v>
                </c:pt>
                <c:pt idx="1739">
                  <c:v>3.9448160067360698</c:v>
                </c:pt>
                <c:pt idx="1740">
                  <c:v>3.9448160067360698</c:v>
                </c:pt>
                <c:pt idx="1741">
                  <c:v>3.9448160067360698</c:v>
                </c:pt>
                <c:pt idx="1742">
                  <c:v>3.9448160067360698</c:v>
                </c:pt>
                <c:pt idx="1743">
                  <c:v>3.9448160067360698</c:v>
                </c:pt>
                <c:pt idx="1744">
                  <c:v>3.9448160067360698</c:v>
                </c:pt>
                <c:pt idx="1745">
                  <c:v>3.9448160067360698</c:v>
                </c:pt>
                <c:pt idx="1746">
                  <c:v>3.9448160067360698</c:v>
                </c:pt>
                <c:pt idx="1747">
                  <c:v>3.9448160067360698</c:v>
                </c:pt>
                <c:pt idx="1748">
                  <c:v>3.9448160067360698</c:v>
                </c:pt>
                <c:pt idx="1749">
                  <c:v>3.9448160067360698</c:v>
                </c:pt>
                <c:pt idx="1750">
                  <c:v>3.9448160067360698</c:v>
                </c:pt>
                <c:pt idx="1751">
                  <c:v>3.9448160067360698</c:v>
                </c:pt>
                <c:pt idx="1752">
                  <c:v>3.9448160067360698</c:v>
                </c:pt>
                <c:pt idx="1753">
                  <c:v>4.0105653198165996</c:v>
                </c:pt>
                <c:pt idx="1754">
                  <c:v>4.0501624450304998</c:v>
                </c:pt>
                <c:pt idx="1755">
                  <c:v>4.0278414693991103</c:v>
                </c:pt>
                <c:pt idx="1756">
                  <c:v>4.0278414693991103</c:v>
                </c:pt>
                <c:pt idx="1757">
                  <c:v>4.0278414693991103</c:v>
                </c:pt>
                <c:pt idx="1758">
                  <c:v>4.0278414693991103</c:v>
                </c:pt>
                <c:pt idx="1759">
                  <c:v>4.0278414693991103</c:v>
                </c:pt>
                <c:pt idx="1760">
                  <c:v>4.0278414693991103</c:v>
                </c:pt>
                <c:pt idx="1761">
                  <c:v>4.0278414693991103</c:v>
                </c:pt>
                <c:pt idx="1762">
                  <c:v>4.0278414693991103</c:v>
                </c:pt>
                <c:pt idx="1763">
                  <c:v>4.0278414693991103</c:v>
                </c:pt>
                <c:pt idx="1764">
                  <c:v>4.0278414693991103</c:v>
                </c:pt>
                <c:pt idx="1765">
                  <c:v>4.0278414693991103</c:v>
                </c:pt>
                <c:pt idx="1766">
                  <c:v>4.0278414693991103</c:v>
                </c:pt>
                <c:pt idx="1767">
                  <c:v>4.0278414693991103</c:v>
                </c:pt>
                <c:pt idx="1768">
                  <c:v>4.0278414693991103</c:v>
                </c:pt>
                <c:pt idx="1769">
                  <c:v>4.0278414693991103</c:v>
                </c:pt>
                <c:pt idx="1770">
                  <c:v>4.0278414693991103</c:v>
                </c:pt>
                <c:pt idx="1771">
                  <c:v>4.0278414693991103</c:v>
                </c:pt>
                <c:pt idx="1772">
                  <c:v>4.0238064276756198</c:v>
                </c:pt>
                <c:pt idx="1773">
                  <c:v>3.9112601740946098</c:v>
                </c:pt>
                <c:pt idx="1774">
                  <c:v>3.9112601740946098</c:v>
                </c:pt>
                <c:pt idx="1775">
                  <c:v>3.9112601740946098</c:v>
                </c:pt>
                <c:pt idx="1776">
                  <c:v>3.9112601740946098</c:v>
                </c:pt>
                <c:pt idx="1777">
                  <c:v>3.9112601740946098</c:v>
                </c:pt>
                <c:pt idx="1778">
                  <c:v>3.9112601740946098</c:v>
                </c:pt>
                <c:pt idx="1779">
                  <c:v>3.9112601740946098</c:v>
                </c:pt>
                <c:pt idx="1780">
                  <c:v>3.9112601740946098</c:v>
                </c:pt>
                <c:pt idx="1781">
                  <c:v>3.9112601740946098</c:v>
                </c:pt>
                <c:pt idx="1782">
                  <c:v>3.9112601740946098</c:v>
                </c:pt>
                <c:pt idx="1783">
                  <c:v>3.9112601740946098</c:v>
                </c:pt>
                <c:pt idx="1784">
                  <c:v>3.9112601740946098</c:v>
                </c:pt>
                <c:pt idx="1785">
                  <c:v>3.9112601740946098</c:v>
                </c:pt>
                <c:pt idx="1786">
                  <c:v>3.9112601740946098</c:v>
                </c:pt>
                <c:pt idx="1787">
                  <c:v>3.9112601740946098</c:v>
                </c:pt>
                <c:pt idx="1788">
                  <c:v>3.9112601740946098</c:v>
                </c:pt>
                <c:pt idx="1789">
                  <c:v>3.9112601740946098</c:v>
                </c:pt>
                <c:pt idx="1790">
                  <c:v>3.9112601740946098</c:v>
                </c:pt>
                <c:pt idx="1791">
                  <c:v>3.9112601740946098</c:v>
                </c:pt>
                <c:pt idx="1792">
                  <c:v>3.9112601740946098</c:v>
                </c:pt>
                <c:pt idx="1793">
                  <c:v>3.9112601740946098</c:v>
                </c:pt>
                <c:pt idx="1794">
                  <c:v>3.9112601740946098</c:v>
                </c:pt>
                <c:pt idx="1795">
                  <c:v>3.9112601740946098</c:v>
                </c:pt>
                <c:pt idx="1796">
                  <c:v>3.9112601740946098</c:v>
                </c:pt>
                <c:pt idx="1797">
                  <c:v>3.9112601740946098</c:v>
                </c:pt>
                <c:pt idx="1798">
                  <c:v>3.9112601740946098</c:v>
                </c:pt>
                <c:pt idx="1799">
                  <c:v>3.9112601740946098</c:v>
                </c:pt>
                <c:pt idx="1800">
                  <c:v>3.9112601740946098</c:v>
                </c:pt>
                <c:pt idx="1801">
                  <c:v>3.9112601740946098</c:v>
                </c:pt>
                <c:pt idx="1802">
                  <c:v>3.9112601740946098</c:v>
                </c:pt>
                <c:pt idx="1803">
                  <c:v>3.9112601740946098</c:v>
                </c:pt>
                <c:pt idx="1804">
                  <c:v>3.9112601740946098</c:v>
                </c:pt>
                <c:pt idx="1805">
                  <c:v>3.9112601740946098</c:v>
                </c:pt>
                <c:pt idx="1806">
                  <c:v>3.9112601740946098</c:v>
                </c:pt>
                <c:pt idx="1807">
                  <c:v>3.9112601740946098</c:v>
                </c:pt>
                <c:pt idx="1808">
                  <c:v>3.9112601740946098</c:v>
                </c:pt>
                <c:pt idx="1809">
                  <c:v>3.9112601740946098</c:v>
                </c:pt>
                <c:pt idx="1810">
                  <c:v>3.9112601740946098</c:v>
                </c:pt>
                <c:pt idx="1811">
                  <c:v>3.9112601740946098</c:v>
                </c:pt>
                <c:pt idx="1812">
                  <c:v>3.9112601740946098</c:v>
                </c:pt>
                <c:pt idx="1813">
                  <c:v>3.9112601740946098</c:v>
                </c:pt>
                <c:pt idx="1814">
                  <c:v>3.9112601740946098</c:v>
                </c:pt>
                <c:pt idx="1815">
                  <c:v>3.9112601740946098</c:v>
                </c:pt>
                <c:pt idx="1816">
                  <c:v>3.9112601740946098</c:v>
                </c:pt>
                <c:pt idx="1817">
                  <c:v>3.9112601740946098</c:v>
                </c:pt>
                <c:pt idx="1818">
                  <c:v>3.9112601740946098</c:v>
                </c:pt>
                <c:pt idx="1819">
                  <c:v>3.9112601740946098</c:v>
                </c:pt>
                <c:pt idx="1820">
                  <c:v>3.74219533862669</c:v>
                </c:pt>
                <c:pt idx="1821">
                  <c:v>3.68279921250965</c:v>
                </c:pt>
                <c:pt idx="1822">
                  <c:v>3.6475818049955602</c:v>
                </c:pt>
                <c:pt idx="1823">
                  <c:v>3.66439253124096</c:v>
                </c:pt>
                <c:pt idx="1824">
                  <c:v>3.5869621133606699</c:v>
                </c:pt>
                <c:pt idx="1825">
                  <c:v>3.5911115964212401</c:v>
                </c:pt>
                <c:pt idx="1826">
                  <c:v>3.7130159609507398</c:v>
                </c:pt>
                <c:pt idx="1827">
                  <c:v>3.7151439009818001</c:v>
                </c:pt>
                <c:pt idx="1828">
                  <c:v>3.8863632757311799</c:v>
                </c:pt>
                <c:pt idx="1829">
                  <c:v>4.0056077152218501</c:v>
                </c:pt>
                <c:pt idx="1830">
                  <c:v>3.9725182477388201</c:v>
                </c:pt>
                <c:pt idx="1831">
                  <c:v>3.9642724801184599</c:v>
                </c:pt>
                <c:pt idx="1832">
                  <c:v>3.9298796493664101</c:v>
                </c:pt>
                <c:pt idx="1833">
                  <c:v>4.1278578700063902</c:v>
                </c:pt>
                <c:pt idx="1834">
                  <c:v>4.1396413379284001</c:v>
                </c:pt>
                <c:pt idx="1835">
                  <c:v>4.1419820719625697</c:v>
                </c:pt>
                <c:pt idx="1836">
                  <c:v>4.1136804695494398</c:v>
                </c:pt>
                <c:pt idx="1837">
                  <c:v>4.1420352704633503</c:v>
                </c:pt>
                <c:pt idx="1838">
                  <c:v>4.1457059670169301</c:v>
                </c:pt>
                <c:pt idx="1839">
                  <c:v>4.1588725959591297</c:v>
                </c:pt>
                <c:pt idx="1840">
                  <c:v>4.2449211709652204</c:v>
                </c:pt>
                <c:pt idx="1841">
                  <c:v>4.3007795967806199</c:v>
                </c:pt>
                <c:pt idx="1842">
                  <c:v>4.2433252159419297</c:v>
                </c:pt>
                <c:pt idx="1843">
                  <c:v>4.2604019346912096</c:v>
                </c:pt>
                <c:pt idx="1844">
                  <c:v>4.2937307954277202</c:v>
                </c:pt>
                <c:pt idx="1845">
                  <c:v>4.2937307954277202</c:v>
                </c:pt>
                <c:pt idx="1846">
                  <c:v>4.2937307954277202</c:v>
                </c:pt>
                <c:pt idx="1847">
                  <c:v>4.2937307954277202</c:v>
                </c:pt>
                <c:pt idx="1848">
                  <c:v>4.2937307954277202</c:v>
                </c:pt>
                <c:pt idx="1849">
                  <c:v>4.3417992001040098</c:v>
                </c:pt>
                <c:pt idx="1850">
                  <c:v>4.41608914489328</c:v>
                </c:pt>
                <c:pt idx="1851">
                  <c:v>4.42136526873806</c:v>
                </c:pt>
                <c:pt idx="1852">
                  <c:v>4.3143315402889897</c:v>
                </c:pt>
                <c:pt idx="1853">
                  <c:v>4.4625402452754397</c:v>
                </c:pt>
                <c:pt idx="1854">
                  <c:v>4.6030071001981998</c:v>
                </c:pt>
                <c:pt idx="1855">
                  <c:v>4.5847395156301003</c:v>
                </c:pt>
                <c:pt idx="1856">
                  <c:v>4.5183239868302696</c:v>
                </c:pt>
                <c:pt idx="1857">
                  <c:v>4.6066394065637004</c:v>
                </c:pt>
                <c:pt idx="1858">
                  <c:v>4.6239525164664101</c:v>
                </c:pt>
                <c:pt idx="1859">
                  <c:v>4.6312171291974096</c:v>
                </c:pt>
                <c:pt idx="1860">
                  <c:v>4.5745054261623403</c:v>
                </c:pt>
                <c:pt idx="1861">
                  <c:v>4.4720584787441604</c:v>
                </c:pt>
                <c:pt idx="1862">
                  <c:v>4.4594912289832296</c:v>
                </c:pt>
                <c:pt idx="1863">
                  <c:v>4.5498746771583303</c:v>
                </c:pt>
                <c:pt idx="1864">
                  <c:v>4.5881862296995504</c:v>
                </c:pt>
                <c:pt idx="1865">
                  <c:v>4.5661007464699104</c:v>
                </c:pt>
                <c:pt idx="1866">
                  <c:v>4.5603473852924399</c:v>
                </c:pt>
                <c:pt idx="1867">
                  <c:v>4.61194204359363</c:v>
                </c:pt>
                <c:pt idx="1868">
                  <c:v>4.4898223127944101</c:v>
                </c:pt>
                <c:pt idx="1869">
                  <c:v>4.5342318979200504</c:v>
                </c:pt>
                <c:pt idx="1870">
                  <c:v>4.5583058700359196</c:v>
                </c:pt>
                <c:pt idx="1871">
                  <c:v>4.5816639861527397</c:v>
                </c:pt>
                <c:pt idx="1872">
                  <c:v>4.6371295694857801</c:v>
                </c:pt>
                <c:pt idx="1873">
                  <c:v>4.6371295694857801</c:v>
                </c:pt>
                <c:pt idx="1874">
                  <c:v>4.6371295694857801</c:v>
                </c:pt>
                <c:pt idx="1875">
                  <c:v>4.6843230390521304</c:v>
                </c:pt>
                <c:pt idx="1876">
                  <c:v>4.6181991552889397</c:v>
                </c:pt>
                <c:pt idx="1877">
                  <c:v>4.6943185098535398</c:v>
                </c:pt>
                <c:pt idx="1878">
                  <c:v>4.6220170539504899</c:v>
                </c:pt>
                <c:pt idx="1879">
                  <c:v>4.6359099629688902</c:v>
                </c:pt>
                <c:pt idx="1880">
                  <c:v>4.7197976807823396</c:v>
                </c:pt>
                <c:pt idx="1881">
                  <c:v>4.6164227718839097</c:v>
                </c:pt>
                <c:pt idx="1882">
                  <c:v>4.5904398504372699</c:v>
                </c:pt>
                <c:pt idx="1883">
                  <c:v>4.6598778823441602</c:v>
                </c:pt>
                <c:pt idx="1884">
                  <c:v>4.6927807451148604</c:v>
                </c:pt>
                <c:pt idx="1885">
                  <c:v>4.6188089585473797</c:v>
                </c:pt>
                <c:pt idx="1886">
                  <c:v>4.6930458769663597</c:v>
                </c:pt>
                <c:pt idx="1887">
                  <c:v>4.7367130929077996</c:v>
                </c:pt>
                <c:pt idx="1888">
                  <c:v>4.6680439433702503</c:v>
                </c:pt>
                <c:pt idx="1889">
                  <c:v>4.6291756139408902</c:v>
                </c:pt>
                <c:pt idx="1890">
                  <c:v>4.6223882385425803</c:v>
                </c:pt>
                <c:pt idx="1891">
                  <c:v>4.4761945356275001</c:v>
                </c:pt>
                <c:pt idx="1892">
                  <c:v>4.3943748462557304</c:v>
                </c:pt>
                <c:pt idx="1893">
                  <c:v>4.3784934483511</c:v>
                </c:pt>
                <c:pt idx="1894">
                  <c:v>4.3749406815410499</c:v>
                </c:pt>
                <c:pt idx="1895">
                  <c:v>4.3160018709534196</c:v>
                </c:pt>
                <c:pt idx="1896">
                  <c:v>4.3241149056091999</c:v>
                </c:pt>
                <c:pt idx="1897">
                  <c:v>4.4224788225143401</c:v>
                </c:pt>
                <c:pt idx="1898">
                  <c:v>4.4660930120854898</c:v>
                </c:pt>
                <c:pt idx="1899">
                  <c:v>4.4511130624759501</c:v>
                </c:pt>
                <c:pt idx="1900">
                  <c:v>4.4479579934431399</c:v>
                </c:pt>
                <c:pt idx="1901">
                  <c:v>4.4050066335007401</c:v>
                </c:pt>
                <c:pt idx="1902">
                  <c:v>4.4103357837158104</c:v>
                </c:pt>
                <c:pt idx="1903">
                  <c:v>4.2884281583978003</c:v>
                </c:pt>
                <c:pt idx="1904">
                  <c:v>4.2960639557208902</c:v>
                </c:pt>
                <c:pt idx="1905">
                  <c:v>4.3494349974270996</c:v>
                </c:pt>
                <c:pt idx="1906">
                  <c:v>4.3408712386237696</c:v>
                </c:pt>
                <c:pt idx="1907">
                  <c:v>4.2733686692328101</c:v>
                </c:pt>
                <c:pt idx="1908">
                  <c:v>4.2733686692328101</c:v>
                </c:pt>
                <c:pt idx="1909">
                  <c:v>4.2601120766579896</c:v>
                </c:pt>
                <c:pt idx="1910">
                  <c:v>4.2601120766579896</c:v>
                </c:pt>
                <c:pt idx="1911">
                  <c:v>4.2601120766579896</c:v>
                </c:pt>
                <c:pt idx="1912">
                  <c:v>4.2601120766579896</c:v>
                </c:pt>
                <c:pt idx="1913">
                  <c:v>4.1974087609081101</c:v>
                </c:pt>
                <c:pt idx="1914">
                  <c:v>4.13446672695106</c:v>
                </c:pt>
                <c:pt idx="1915">
                  <c:v>4.13446672695106</c:v>
                </c:pt>
                <c:pt idx="1916">
                  <c:v>4.13446672695106</c:v>
                </c:pt>
                <c:pt idx="1917">
                  <c:v>4.13446672695106</c:v>
                </c:pt>
                <c:pt idx="1918">
                  <c:v>4.13446672695106</c:v>
                </c:pt>
                <c:pt idx="1919">
                  <c:v>4.13446672695106</c:v>
                </c:pt>
                <c:pt idx="1920">
                  <c:v>4.13446672695106</c:v>
                </c:pt>
                <c:pt idx="1921">
                  <c:v>4.13446672695106</c:v>
                </c:pt>
                <c:pt idx="1922">
                  <c:v>4.13446672695106</c:v>
                </c:pt>
                <c:pt idx="1923">
                  <c:v>4.13446672695106</c:v>
                </c:pt>
                <c:pt idx="1924">
                  <c:v>4.13446672695106</c:v>
                </c:pt>
                <c:pt idx="1925">
                  <c:v>4.13446672695106</c:v>
                </c:pt>
                <c:pt idx="1926">
                  <c:v>4.13446672695106</c:v>
                </c:pt>
                <c:pt idx="1927">
                  <c:v>4.13446672695106</c:v>
                </c:pt>
                <c:pt idx="1928">
                  <c:v>4.13446672695106</c:v>
                </c:pt>
                <c:pt idx="1929">
                  <c:v>4.13446672695106</c:v>
                </c:pt>
                <c:pt idx="1930">
                  <c:v>4.13446672695106</c:v>
                </c:pt>
                <c:pt idx="1931">
                  <c:v>4.13446672695106</c:v>
                </c:pt>
                <c:pt idx="1932">
                  <c:v>4.13446672695106</c:v>
                </c:pt>
                <c:pt idx="1933">
                  <c:v>4.13446672695106</c:v>
                </c:pt>
                <c:pt idx="1934">
                  <c:v>4.13446672695106</c:v>
                </c:pt>
                <c:pt idx="1935">
                  <c:v>4.13446672695106</c:v>
                </c:pt>
                <c:pt idx="1936">
                  <c:v>4.13446672695106</c:v>
                </c:pt>
                <c:pt idx="1937">
                  <c:v>4.13446672695106</c:v>
                </c:pt>
                <c:pt idx="1938">
                  <c:v>4.13446672695106</c:v>
                </c:pt>
                <c:pt idx="1939">
                  <c:v>4.13446672695106</c:v>
                </c:pt>
                <c:pt idx="1940">
                  <c:v>4.13446672695106</c:v>
                </c:pt>
                <c:pt idx="1941">
                  <c:v>4.13446672695106</c:v>
                </c:pt>
                <c:pt idx="1942">
                  <c:v>4.13446672695106</c:v>
                </c:pt>
                <c:pt idx="1943">
                  <c:v>4.13446672695106</c:v>
                </c:pt>
                <c:pt idx="1944">
                  <c:v>4.13446672695106</c:v>
                </c:pt>
                <c:pt idx="1945">
                  <c:v>4.13446672695106</c:v>
                </c:pt>
                <c:pt idx="1946">
                  <c:v>4.13446672695106</c:v>
                </c:pt>
                <c:pt idx="1947">
                  <c:v>4.13446672695106</c:v>
                </c:pt>
                <c:pt idx="1948">
                  <c:v>4.13446672695106</c:v>
                </c:pt>
                <c:pt idx="1949">
                  <c:v>4.13446672695106</c:v>
                </c:pt>
                <c:pt idx="1950">
                  <c:v>4.13446672695106</c:v>
                </c:pt>
                <c:pt idx="1951">
                  <c:v>4.13446672695106</c:v>
                </c:pt>
                <c:pt idx="1952">
                  <c:v>4.13446672695106</c:v>
                </c:pt>
                <c:pt idx="1953">
                  <c:v>4.13446672695106</c:v>
                </c:pt>
                <c:pt idx="1954">
                  <c:v>4.13446672695106</c:v>
                </c:pt>
                <c:pt idx="1955">
                  <c:v>4.13446672695106</c:v>
                </c:pt>
                <c:pt idx="1956">
                  <c:v>4.13446672695106</c:v>
                </c:pt>
                <c:pt idx="1957">
                  <c:v>4.13446672695106</c:v>
                </c:pt>
                <c:pt idx="1958">
                  <c:v>4.13446672695106</c:v>
                </c:pt>
                <c:pt idx="1959">
                  <c:v>4.13446672695106</c:v>
                </c:pt>
                <c:pt idx="1960">
                  <c:v>4.13446672695106</c:v>
                </c:pt>
                <c:pt idx="1961">
                  <c:v>4.13446672695106</c:v>
                </c:pt>
                <c:pt idx="1962">
                  <c:v>4.13446672695106</c:v>
                </c:pt>
                <c:pt idx="1963">
                  <c:v>4.13446672695106</c:v>
                </c:pt>
                <c:pt idx="1964">
                  <c:v>4.13446672695106</c:v>
                </c:pt>
                <c:pt idx="1965">
                  <c:v>4.13446672695106</c:v>
                </c:pt>
                <c:pt idx="1966">
                  <c:v>4.13446672695106</c:v>
                </c:pt>
                <c:pt idx="1967">
                  <c:v>4.13446672695106</c:v>
                </c:pt>
                <c:pt idx="1968">
                  <c:v>4.13446672695106</c:v>
                </c:pt>
                <c:pt idx="1969">
                  <c:v>4.13446672695106</c:v>
                </c:pt>
                <c:pt idx="1970">
                  <c:v>4.13446672695106</c:v>
                </c:pt>
                <c:pt idx="1971">
                  <c:v>4.13446672695106</c:v>
                </c:pt>
                <c:pt idx="1972">
                  <c:v>4.13446672695106</c:v>
                </c:pt>
                <c:pt idx="1973">
                  <c:v>4.13446672695106</c:v>
                </c:pt>
                <c:pt idx="1974">
                  <c:v>4.13446672695106</c:v>
                </c:pt>
                <c:pt idx="1975">
                  <c:v>4.13446672695106</c:v>
                </c:pt>
                <c:pt idx="1976">
                  <c:v>4.13446672695106</c:v>
                </c:pt>
                <c:pt idx="1977">
                  <c:v>4.13446672695106</c:v>
                </c:pt>
                <c:pt idx="1978">
                  <c:v>4.13446672695106</c:v>
                </c:pt>
                <c:pt idx="1979">
                  <c:v>4.13446672695106</c:v>
                </c:pt>
                <c:pt idx="1980">
                  <c:v>4.13446672695106</c:v>
                </c:pt>
                <c:pt idx="1981">
                  <c:v>4.13446672695106</c:v>
                </c:pt>
                <c:pt idx="1982">
                  <c:v>4.13446672695106</c:v>
                </c:pt>
                <c:pt idx="1983">
                  <c:v>4.13446672695106</c:v>
                </c:pt>
                <c:pt idx="1984">
                  <c:v>4.13446672695106</c:v>
                </c:pt>
                <c:pt idx="1985">
                  <c:v>4.13446672695106</c:v>
                </c:pt>
                <c:pt idx="1986">
                  <c:v>4.13446672695106</c:v>
                </c:pt>
                <c:pt idx="1987">
                  <c:v>4.0726396235785796</c:v>
                </c:pt>
                <c:pt idx="1988">
                  <c:v>4.0800367948749301</c:v>
                </c:pt>
                <c:pt idx="1989">
                  <c:v>4.09607319981217</c:v>
                </c:pt>
                <c:pt idx="1990">
                  <c:v>4.1860261149420399</c:v>
                </c:pt>
                <c:pt idx="1991">
                  <c:v>4.21685686247198</c:v>
                </c:pt>
                <c:pt idx="1992">
                  <c:v>4.3942509666572098</c:v>
                </c:pt>
                <c:pt idx="1993">
                  <c:v>4.4392688263003004</c:v>
                </c:pt>
                <c:pt idx="1994">
                  <c:v>4.3992468174207904</c:v>
                </c:pt>
                <c:pt idx="1995">
                  <c:v>4.4555812450918699</c:v>
                </c:pt>
                <c:pt idx="1996">
                  <c:v>4.45006096800505</c:v>
                </c:pt>
                <c:pt idx="1997">
                  <c:v>4.5209137244144904</c:v>
                </c:pt>
                <c:pt idx="1998">
                  <c:v>4.55985927926206</c:v>
                </c:pt>
                <c:pt idx="1999">
                  <c:v>4.5508612276105298</c:v>
                </c:pt>
                <c:pt idx="2000">
                  <c:v>4.4575961462285703</c:v>
                </c:pt>
                <c:pt idx="2001">
                  <c:v>4.3684160698908503</c:v>
                </c:pt>
                <c:pt idx="2002">
                  <c:v>4.4431330202610804</c:v>
                </c:pt>
                <c:pt idx="2003">
                  <c:v>4.4295807400129101</c:v>
                </c:pt>
                <c:pt idx="2004">
                  <c:v>4.4586449988750596</c:v>
                </c:pt>
                <c:pt idx="2005">
                  <c:v>4.44357464242802</c:v>
                </c:pt>
                <c:pt idx="2006">
                  <c:v>4.4634752413260399</c:v>
                </c:pt>
                <c:pt idx="2007">
                  <c:v>4.5232874435618298</c:v>
                </c:pt>
                <c:pt idx="2008">
                  <c:v>4.5502263957455504</c:v>
                </c:pt>
                <c:pt idx="2009">
                  <c:v>4.48699162171593</c:v>
                </c:pt>
                <c:pt idx="2010">
                  <c:v>4.4999918742554099</c:v>
                </c:pt>
                <c:pt idx="2011">
                  <c:v>4.4195890384857499</c:v>
                </c:pt>
                <c:pt idx="2012">
                  <c:v>4.6143444141090599</c:v>
                </c:pt>
                <c:pt idx="2013">
                  <c:v>4.7736044080640596</c:v>
                </c:pt>
                <c:pt idx="2014">
                  <c:v>4.7675597046539897</c:v>
                </c:pt>
                <c:pt idx="2015">
                  <c:v>4.7229834671778503</c:v>
                </c:pt>
                <c:pt idx="2016">
                  <c:v>4.7324231409963202</c:v>
                </c:pt>
                <c:pt idx="2017">
                  <c:v>4.8029170793951197</c:v>
                </c:pt>
                <c:pt idx="2018">
                  <c:v>4.8527927828746202</c:v>
                </c:pt>
                <c:pt idx="2019">
                  <c:v>4.8930908056084697</c:v>
                </c:pt>
                <c:pt idx="2020">
                  <c:v>4.8930908056084697</c:v>
                </c:pt>
                <c:pt idx="2021">
                  <c:v>4.8930908056084697</c:v>
                </c:pt>
                <c:pt idx="2022">
                  <c:v>4.8930908056084697</c:v>
                </c:pt>
                <c:pt idx="2023">
                  <c:v>4.8930908056084697</c:v>
                </c:pt>
                <c:pt idx="2024">
                  <c:v>4.8930908056084697</c:v>
                </c:pt>
                <c:pt idx="2025">
                  <c:v>4.8930908056084697</c:v>
                </c:pt>
                <c:pt idx="2026">
                  <c:v>5.0038022390176602</c:v>
                </c:pt>
                <c:pt idx="2027">
                  <c:v>4.98824774010893</c:v>
                </c:pt>
                <c:pt idx="2028">
                  <c:v>4.98824774010893</c:v>
                </c:pt>
                <c:pt idx="2029">
                  <c:v>4.98824774010893</c:v>
                </c:pt>
                <c:pt idx="2030">
                  <c:v>4.98824774010893</c:v>
                </c:pt>
                <c:pt idx="2031">
                  <c:v>4.98824774010893</c:v>
                </c:pt>
                <c:pt idx="2032">
                  <c:v>4.98824774010893</c:v>
                </c:pt>
                <c:pt idx="2033">
                  <c:v>4.98824774010893</c:v>
                </c:pt>
                <c:pt idx="2034">
                  <c:v>5.13948879529105</c:v>
                </c:pt>
                <c:pt idx="2035">
                  <c:v>5.13948879529105</c:v>
                </c:pt>
                <c:pt idx="2036">
                  <c:v>5.13948879529105</c:v>
                </c:pt>
                <c:pt idx="2037">
                  <c:v>5.13948879529105</c:v>
                </c:pt>
                <c:pt idx="2038">
                  <c:v>5.13948879529105</c:v>
                </c:pt>
                <c:pt idx="2039">
                  <c:v>5.13948879529105</c:v>
                </c:pt>
                <c:pt idx="2040">
                  <c:v>5.13948879529105</c:v>
                </c:pt>
                <c:pt idx="2041">
                  <c:v>5.13948879529105</c:v>
                </c:pt>
                <c:pt idx="2042">
                  <c:v>5.13948879529105</c:v>
                </c:pt>
                <c:pt idx="2043">
                  <c:v>5.13948879529105</c:v>
                </c:pt>
                <c:pt idx="2044">
                  <c:v>5.13948879529105</c:v>
                </c:pt>
                <c:pt idx="2045">
                  <c:v>5.13948879529105</c:v>
                </c:pt>
                <c:pt idx="2046">
                  <c:v>5.13948879529105</c:v>
                </c:pt>
                <c:pt idx="2047">
                  <c:v>5.13948879529105</c:v>
                </c:pt>
                <c:pt idx="2048">
                  <c:v>5.13948879529105</c:v>
                </c:pt>
                <c:pt idx="2049">
                  <c:v>5.13948879529105</c:v>
                </c:pt>
                <c:pt idx="2050">
                  <c:v>5.13948879529105</c:v>
                </c:pt>
                <c:pt idx="2051">
                  <c:v>5.13948879529105</c:v>
                </c:pt>
                <c:pt idx="2052">
                  <c:v>5.13948879529105</c:v>
                </c:pt>
                <c:pt idx="2053">
                  <c:v>5.13948879529105</c:v>
                </c:pt>
                <c:pt idx="2054">
                  <c:v>5.13948879529105</c:v>
                </c:pt>
                <c:pt idx="2055">
                  <c:v>5.13948879529105</c:v>
                </c:pt>
                <c:pt idx="2056">
                  <c:v>5.13948879529105</c:v>
                </c:pt>
                <c:pt idx="2057">
                  <c:v>5.13948879529105</c:v>
                </c:pt>
                <c:pt idx="2058">
                  <c:v>5.13948879529105</c:v>
                </c:pt>
                <c:pt idx="2059">
                  <c:v>5.13948879529105</c:v>
                </c:pt>
                <c:pt idx="2060">
                  <c:v>5.13948879529105</c:v>
                </c:pt>
                <c:pt idx="2061">
                  <c:v>5.13948879529105</c:v>
                </c:pt>
                <c:pt idx="2062">
                  <c:v>5.13948879529105</c:v>
                </c:pt>
                <c:pt idx="2063">
                  <c:v>5.13948879529105</c:v>
                </c:pt>
                <c:pt idx="2064">
                  <c:v>5.13948879529105</c:v>
                </c:pt>
                <c:pt idx="2065">
                  <c:v>5.13948879529105</c:v>
                </c:pt>
                <c:pt idx="2066">
                  <c:v>5.13948879529105</c:v>
                </c:pt>
                <c:pt idx="2067">
                  <c:v>5.13948879529105</c:v>
                </c:pt>
                <c:pt idx="2068">
                  <c:v>5.13948879529105</c:v>
                </c:pt>
                <c:pt idx="2069">
                  <c:v>5.13948879529105</c:v>
                </c:pt>
                <c:pt idx="2070">
                  <c:v>5.13948879529105</c:v>
                </c:pt>
                <c:pt idx="2071">
                  <c:v>5.13948879529105</c:v>
                </c:pt>
                <c:pt idx="2072">
                  <c:v>5.13948879529105</c:v>
                </c:pt>
                <c:pt idx="2073">
                  <c:v>5.13948879529105</c:v>
                </c:pt>
                <c:pt idx="2074">
                  <c:v>5.13948879529105</c:v>
                </c:pt>
                <c:pt idx="2075">
                  <c:v>5.13948879529105</c:v>
                </c:pt>
                <c:pt idx="2076">
                  <c:v>5.13948879529105</c:v>
                </c:pt>
                <c:pt idx="2077">
                  <c:v>5.13948879529105</c:v>
                </c:pt>
                <c:pt idx="2078">
                  <c:v>5.13948879529105</c:v>
                </c:pt>
                <c:pt idx="2079">
                  <c:v>5.13948879529105</c:v>
                </c:pt>
                <c:pt idx="2080">
                  <c:v>5.13948879529105</c:v>
                </c:pt>
                <c:pt idx="2081">
                  <c:v>5.13948879529105</c:v>
                </c:pt>
                <c:pt idx="2082">
                  <c:v>5.13948879529105</c:v>
                </c:pt>
                <c:pt idx="2083">
                  <c:v>5.13948879529105</c:v>
                </c:pt>
                <c:pt idx="2084">
                  <c:v>5.13948879529105</c:v>
                </c:pt>
                <c:pt idx="2085">
                  <c:v>5.13948879529105</c:v>
                </c:pt>
                <c:pt idx="2086">
                  <c:v>5.13948879529105</c:v>
                </c:pt>
                <c:pt idx="2087">
                  <c:v>5.13948879529105</c:v>
                </c:pt>
                <c:pt idx="2088">
                  <c:v>5.13948879529105</c:v>
                </c:pt>
                <c:pt idx="2089">
                  <c:v>5.13948879529105</c:v>
                </c:pt>
                <c:pt idx="2090">
                  <c:v>5.13948879529105</c:v>
                </c:pt>
                <c:pt idx="2091">
                  <c:v>5.13948879529105</c:v>
                </c:pt>
                <c:pt idx="2092">
                  <c:v>5.13948879529105</c:v>
                </c:pt>
                <c:pt idx="2093">
                  <c:v>5.13948879529105</c:v>
                </c:pt>
                <c:pt idx="2094">
                  <c:v>5.13948879529105</c:v>
                </c:pt>
                <c:pt idx="2095">
                  <c:v>5.13948879529105</c:v>
                </c:pt>
                <c:pt idx="2096">
                  <c:v>5.13948879529105</c:v>
                </c:pt>
                <c:pt idx="2097">
                  <c:v>5.13948879529105</c:v>
                </c:pt>
                <c:pt idx="2098">
                  <c:v>5.13948879529105</c:v>
                </c:pt>
                <c:pt idx="2099">
                  <c:v>5.13948879529105</c:v>
                </c:pt>
                <c:pt idx="2100">
                  <c:v>5.13948879529105</c:v>
                </c:pt>
                <c:pt idx="2101">
                  <c:v>5.13948879529105</c:v>
                </c:pt>
                <c:pt idx="2102">
                  <c:v>5.13948879529105</c:v>
                </c:pt>
                <c:pt idx="2103">
                  <c:v>5.13948879529105</c:v>
                </c:pt>
                <c:pt idx="2104">
                  <c:v>5.13948879529105</c:v>
                </c:pt>
                <c:pt idx="2105">
                  <c:v>5.13948879529105</c:v>
                </c:pt>
                <c:pt idx="2106">
                  <c:v>5.0030570708799296</c:v>
                </c:pt>
                <c:pt idx="2107">
                  <c:v>4.9619594008149903</c:v>
                </c:pt>
                <c:pt idx="2108">
                  <c:v>4.9890918431879596</c:v>
                </c:pt>
                <c:pt idx="2109">
                  <c:v>5.1087082934393697</c:v>
                </c:pt>
                <c:pt idx="2110">
                  <c:v>5.10212468609887</c:v>
                </c:pt>
                <c:pt idx="2111">
                  <c:v>5.10212468609887</c:v>
                </c:pt>
                <c:pt idx="2112">
                  <c:v>5.10212468609887</c:v>
                </c:pt>
                <c:pt idx="2113">
                  <c:v>5.10212468609887</c:v>
                </c:pt>
                <c:pt idx="2114">
                  <c:v>5.10212468609887</c:v>
                </c:pt>
                <c:pt idx="2115">
                  <c:v>5.10212468609887</c:v>
                </c:pt>
                <c:pt idx="2116">
                  <c:v>5.10212468609887</c:v>
                </c:pt>
                <c:pt idx="2117">
                  <c:v>5.10212468609887</c:v>
                </c:pt>
                <c:pt idx="2118">
                  <c:v>5.10212468609887</c:v>
                </c:pt>
                <c:pt idx="2119">
                  <c:v>5.10212468609887</c:v>
                </c:pt>
                <c:pt idx="2120">
                  <c:v>5.10212468609887</c:v>
                </c:pt>
                <c:pt idx="2121">
                  <c:v>5.10212468609887</c:v>
                </c:pt>
                <c:pt idx="2122">
                  <c:v>5.10212468609887</c:v>
                </c:pt>
                <c:pt idx="2123">
                  <c:v>5.10212468609887</c:v>
                </c:pt>
                <c:pt idx="2124">
                  <c:v>5.10212468609887</c:v>
                </c:pt>
                <c:pt idx="2125">
                  <c:v>5.10212468609887</c:v>
                </c:pt>
                <c:pt idx="2126">
                  <c:v>5.10212468609887</c:v>
                </c:pt>
                <c:pt idx="2127">
                  <c:v>5.10212468609887</c:v>
                </c:pt>
                <c:pt idx="2128">
                  <c:v>5.10212468609887</c:v>
                </c:pt>
                <c:pt idx="2129">
                  <c:v>5.10212468609887</c:v>
                </c:pt>
                <c:pt idx="2130">
                  <c:v>5.10212468609887</c:v>
                </c:pt>
                <c:pt idx="2131">
                  <c:v>5.10212468609887</c:v>
                </c:pt>
                <c:pt idx="2132">
                  <c:v>5.10212468609887</c:v>
                </c:pt>
                <c:pt idx="2133">
                  <c:v>5.10212468609887</c:v>
                </c:pt>
                <c:pt idx="2134">
                  <c:v>5.10212468609887</c:v>
                </c:pt>
                <c:pt idx="2135">
                  <c:v>5.10212468609887</c:v>
                </c:pt>
                <c:pt idx="2136">
                  <c:v>5.10212468609887</c:v>
                </c:pt>
                <c:pt idx="2137">
                  <c:v>5.10212468609887</c:v>
                </c:pt>
                <c:pt idx="2138">
                  <c:v>5.10212468609887</c:v>
                </c:pt>
                <c:pt idx="2139">
                  <c:v>5.10212468609887</c:v>
                </c:pt>
                <c:pt idx="2140">
                  <c:v>5.10212468609887</c:v>
                </c:pt>
                <c:pt idx="2141">
                  <c:v>5.0970376719518304</c:v>
                </c:pt>
                <c:pt idx="2142">
                  <c:v>5.1392990202502702</c:v>
                </c:pt>
                <c:pt idx="2143">
                  <c:v>5.11226861371751</c:v>
                </c:pt>
                <c:pt idx="2144">
                  <c:v>5.11226861371751</c:v>
                </c:pt>
                <c:pt idx="2145">
                  <c:v>5.1729678629312801</c:v>
                </c:pt>
                <c:pt idx="2146">
                  <c:v>5.1729678629312801</c:v>
                </c:pt>
                <c:pt idx="2147">
                  <c:v>5.1729678629312801</c:v>
                </c:pt>
                <c:pt idx="2148">
                  <c:v>5.1729678629312801</c:v>
                </c:pt>
                <c:pt idx="2149">
                  <c:v>5.1951298425143699</c:v>
                </c:pt>
                <c:pt idx="2150">
                  <c:v>5.1951298425143699</c:v>
                </c:pt>
                <c:pt idx="2151">
                  <c:v>5.1951298425143699</c:v>
                </c:pt>
                <c:pt idx="2152">
                  <c:v>5.1951298425143699</c:v>
                </c:pt>
                <c:pt idx="2153">
                  <c:v>5.1951298425143699</c:v>
                </c:pt>
                <c:pt idx="2154">
                  <c:v>5.1951298425143699</c:v>
                </c:pt>
                <c:pt idx="2155">
                  <c:v>5.2640994655451001</c:v>
                </c:pt>
                <c:pt idx="2156">
                  <c:v>5.2739789822648202</c:v>
                </c:pt>
                <c:pt idx="2157">
                  <c:v>5.2536278011355497</c:v>
                </c:pt>
                <c:pt idx="2158">
                  <c:v>5.2927095486640301</c:v>
                </c:pt>
                <c:pt idx="2159">
                  <c:v>5.3194808573777204</c:v>
                </c:pt>
                <c:pt idx="2160">
                  <c:v>5.3194808573777204</c:v>
                </c:pt>
                <c:pt idx="2161">
                  <c:v>5.3194808573777204</c:v>
                </c:pt>
                <c:pt idx="2162">
                  <c:v>5.3194808573777204</c:v>
                </c:pt>
                <c:pt idx="2163">
                  <c:v>5.3194808573777204</c:v>
                </c:pt>
                <c:pt idx="2164">
                  <c:v>5.3194808573777204</c:v>
                </c:pt>
                <c:pt idx="2165">
                  <c:v>5.3194808573777204</c:v>
                </c:pt>
                <c:pt idx="2166">
                  <c:v>5.3194808573777204</c:v>
                </c:pt>
                <c:pt idx="2167">
                  <c:v>5.3194808573777204</c:v>
                </c:pt>
                <c:pt idx="2168">
                  <c:v>5.3194808573777204</c:v>
                </c:pt>
                <c:pt idx="2169">
                  <c:v>5.3194808573777204</c:v>
                </c:pt>
                <c:pt idx="2170">
                  <c:v>5.3194808573777204</c:v>
                </c:pt>
                <c:pt idx="2171">
                  <c:v>5.3194808573777204</c:v>
                </c:pt>
                <c:pt idx="2172">
                  <c:v>5.3194808573777204</c:v>
                </c:pt>
                <c:pt idx="2173">
                  <c:v>5.3194808573777204</c:v>
                </c:pt>
                <c:pt idx="2174">
                  <c:v>5.3194808573777204</c:v>
                </c:pt>
                <c:pt idx="2175">
                  <c:v>5.3194808573777204</c:v>
                </c:pt>
                <c:pt idx="2176">
                  <c:v>5.3194808573777204</c:v>
                </c:pt>
                <c:pt idx="2177">
                  <c:v>5.3194808573777204</c:v>
                </c:pt>
                <c:pt idx="2178">
                  <c:v>5.3194808573777204</c:v>
                </c:pt>
                <c:pt idx="2179">
                  <c:v>5.3194808573777204</c:v>
                </c:pt>
                <c:pt idx="2180">
                  <c:v>5.3194808573777204</c:v>
                </c:pt>
                <c:pt idx="2181">
                  <c:v>5.3194808573777204</c:v>
                </c:pt>
                <c:pt idx="2182">
                  <c:v>5.3194808573777204</c:v>
                </c:pt>
                <c:pt idx="2183">
                  <c:v>5.3194808573777204</c:v>
                </c:pt>
                <c:pt idx="2184">
                  <c:v>5.3194808573777204</c:v>
                </c:pt>
                <c:pt idx="2185">
                  <c:v>5.3194808573777204</c:v>
                </c:pt>
                <c:pt idx="2186">
                  <c:v>5.3194808573777204</c:v>
                </c:pt>
                <c:pt idx="2187">
                  <c:v>5.3194808573777204</c:v>
                </c:pt>
                <c:pt idx="2188">
                  <c:v>5.3194808573777204</c:v>
                </c:pt>
                <c:pt idx="2189">
                  <c:v>5.3194808573777204</c:v>
                </c:pt>
                <c:pt idx="2190">
                  <c:v>5.3194808573777204</c:v>
                </c:pt>
                <c:pt idx="2191">
                  <c:v>5.3194808573777204</c:v>
                </c:pt>
                <c:pt idx="2192">
                  <c:v>5.3194808573777204</c:v>
                </c:pt>
                <c:pt idx="2193">
                  <c:v>5.3194808573777204</c:v>
                </c:pt>
                <c:pt idx="2194">
                  <c:v>5.3194808573777204</c:v>
                </c:pt>
                <c:pt idx="2195">
                  <c:v>5.3194808573777204</c:v>
                </c:pt>
                <c:pt idx="2196">
                  <c:v>5.3194808573777204</c:v>
                </c:pt>
                <c:pt idx="2197">
                  <c:v>5.3194808573777204</c:v>
                </c:pt>
                <c:pt idx="2198">
                  <c:v>5.3194808573777204</c:v>
                </c:pt>
                <c:pt idx="2199">
                  <c:v>5.3194808573777204</c:v>
                </c:pt>
                <c:pt idx="2200">
                  <c:v>5.3194808573777204</c:v>
                </c:pt>
                <c:pt idx="2201">
                  <c:v>5.3194808573777204</c:v>
                </c:pt>
                <c:pt idx="2202">
                  <c:v>5.3854765145586301</c:v>
                </c:pt>
                <c:pt idx="2203">
                  <c:v>5.3984960659752703</c:v>
                </c:pt>
                <c:pt idx="2204">
                  <c:v>5.3822055927741497</c:v>
                </c:pt>
                <c:pt idx="2205">
                  <c:v>5.4338669162524997</c:v>
                </c:pt>
                <c:pt idx="2206">
                  <c:v>5.4338669162524997</c:v>
                </c:pt>
                <c:pt idx="2207">
                  <c:v>5.4338669162524997</c:v>
                </c:pt>
                <c:pt idx="2208">
                  <c:v>5.4338669162524997</c:v>
                </c:pt>
                <c:pt idx="2209">
                  <c:v>5.4338669162524997</c:v>
                </c:pt>
                <c:pt idx="2210">
                  <c:v>5.4338669162524997</c:v>
                </c:pt>
                <c:pt idx="2211">
                  <c:v>5.4338669162524997</c:v>
                </c:pt>
                <c:pt idx="2212">
                  <c:v>5.4338669162524997</c:v>
                </c:pt>
                <c:pt idx="2213">
                  <c:v>5.4338669162524997</c:v>
                </c:pt>
                <c:pt idx="2214">
                  <c:v>5.4338669162524997</c:v>
                </c:pt>
                <c:pt idx="2215">
                  <c:v>5.4338669162524997</c:v>
                </c:pt>
                <c:pt idx="2216">
                  <c:v>5.4338669162524997</c:v>
                </c:pt>
                <c:pt idx="2217">
                  <c:v>5.4338669162524997</c:v>
                </c:pt>
                <c:pt idx="2218">
                  <c:v>5.4338669162524997</c:v>
                </c:pt>
                <c:pt idx="2219">
                  <c:v>5.4338669162524997</c:v>
                </c:pt>
                <c:pt idx="2220">
                  <c:v>5.4338669162524997</c:v>
                </c:pt>
                <c:pt idx="2221">
                  <c:v>5.4338669162524997</c:v>
                </c:pt>
                <c:pt idx="2222">
                  <c:v>5.4338669162524997</c:v>
                </c:pt>
                <c:pt idx="2223">
                  <c:v>5.4338669162524997</c:v>
                </c:pt>
                <c:pt idx="2224">
                  <c:v>5.4338669162524997</c:v>
                </c:pt>
                <c:pt idx="2225">
                  <c:v>5.4338669162524997</c:v>
                </c:pt>
                <c:pt idx="2226">
                  <c:v>5.4338669162524997</c:v>
                </c:pt>
                <c:pt idx="2227">
                  <c:v>5.4338669162524997</c:v>
                </c:pt>
                <c:pt idx="2228">
                  <c:v>5.4338669162524997</c:v>
                </c:pt>
                <c:pt idx="2229">
                  <c:v>5.4338669162524997</c:v>
                </c:pt>
                <c:pt idx="2230">
                  <c:v>5.4338669162524997</c:v>
                </c:pt>
                <c:pt idx="2231">
                  <c:v>5.4338669162524997</c:v>
                </c:pt>
                <c:pt idx="2232">
                  <c:v>5.4338669162524997</c:v>
                </c:pt>
                <c:pt idx="2233">
                  <c:v>5.4338669162524997</c:v>
                </c:pt>
                <c:pt idx="2234">
                  <c:v>5.4338669162524997</c:v>
                </c:pt>
                <c:pt idx="2235">
                  <c:v>5.4338669162524997</c:v>
                </c:pt>
                <c:pt idx="2236">
                  <c:v>5.4338669162524997</c:v>
                </c:pt>
                <c:pt idx="2237">
                  <c:v>5.4338669162524997</c:v>
                </c:pt>
                <c:pt idx="2238">
                  <c:v>5.4338669162524997</c:v>
                </c:pt>
                <c:pt idx="2239">
                  <c:v>5.4338669162524997</c:v>
                </c:pt>
                <c:pt idx="2240">
                  <c:v>5.4338669162524997</c:v>
                </c:pt>
                <c:pt idx="2241">
                  <c:v>5.4338669162524997</c:v>
                </c:pt>
                <c:pt idx="2242">
                  <c:v>5.4338669162524997</c:v>
                </c:pt>
                <c:pt idx="2243">
                  <c:v>5.4338669162524997</c:v>
                </c:pt>
                <c:pt idx="2244">
                  <c:v>5.4338669162524997</c:v>
                </c:pt>
                <c:pt idx="2245">
                  <c:v>5.4338669162524997</c:v>
                </c:pt>
                <c:pt idx="2246">
                  <c:v>5.4338669162524997</c:v>
                </c:pt>
                <c:pt idx="2247">
                  <c:v>5.4338669162524997</c:v>
                </c:pt>
                <c:pt idx="2248">
                  <c:v>5.4338669162524997</c:v>
                </c:pt>
                <c:pt idx="2249">
                  <c:v>5.4338669162524997</c:v>
                </c:pt>
                <c:pt idx="2250">
                  <c:v>5.4338669162524997</c:v>
                </c:pt>
                <c:pt idx="2251">
                  <c:v>5.4338669162524997</c:v>
                </c:pt>
                <c:pt idx="2252">
                  <c:v>5.4338669162524997</c:v>
                </c:pt>
                <c:pt idx="2253">
                  <c:v>5.4338669162524997</c:v>
                </c:pt>
                <c:pt idx="2254">
                  <c:v>5.4338669162524997</c:v>
                </c:pt>
                <c:pt idx="2255">
                  <c:v>5.4338669162524997</c:v>
                </c:pt>
                <c:pt idx="2256">
                  <c:v>5.4338669162524997</c:v>
                </c:pt>
                <c:pt idx="2257">
                  <c:v>5.4338669162524997</c:v>
                </c:pt>
                <c:pt idx="2258">
                  <c:v>5.4338669162524997</c:v>
                </c:pt>
                <c:pt idx="2259">
                  <c:v>5.4338669162524997</c:v>
                </c:pt>
                <c:pt idx="2260">
                  <c:v>5.4338669162524997</c:v>
                </c:pt>
                <c:pt idx="2261">
                  <c:v>5.4338669162524997</c:v>
                </c:pt>
                <c:pt idx="2262">
                  <c:v>5.4338669162524997</c:v>
                </c:pt>
                <c:pt idx="2263">
                  <c:v>5.4338669162524997</c:v>
                </c:pt>
                <c:pt idx="2264">
                  <c:v>5.4338669162524997</c:v>
                </c:pt>
                <c:pt idx="2265">
                  <c:v>5.4338669162524997</c:v>
                </c:pt>
                <c:pt idx="2266">
                  <c:v>5.4338669162524997</c:v>
                </c:pt>
                <c:pt idx="2267">
                  <c:v>5.4338669162524997</c:v>
                </c:pt>
                <c:pt idx="2268">
                  <c:v>5.4338669162524997</c:v>
                </c:pt>
                <c:pt idx="2269">
                  <c:v>5.4338669162524997</c:v>
                </c:pt>
                <c:pt idx="2270">
                  <c:v>5.4338669162524997</c:v>
                </c:pt>
                <c:pt idx="2271">
                  <c:v>5.4338669162524997</c:v>
                </c:pt>
                <c:pt idx="2272">
                  <c:v>5.4338669162524997</c:v>
                </c:pt>
                <c:pt idx="2273">
                  <c:v>5.4338669162524997</c:v>
                </c:pt>
                <c:pt idx="2274">
                  <c:v>5.4338669162524997</c:v>
                </c:pt>
                <c:pt idx="2275">
                  <c:v>5.4338669162524997</c:v>
                </c:pt>
                <c:pt idx="2276">
                  <c:v>5.4338669162524997</c:v>
                </c:pt>
                <c:pt idx="2277">
                  <c:v>5.4338669162524997</c:v>
                </c:pt>
                <c:pt idx="2278">
                  <c:v>5.4338669162524997</c:v>
                </c:pt>
                <c:pt idx="2279">
                  <c:v>5.4338669162524997</c:v>
                </c:pt>
                <c:pt idx="2280">
                  <c:v>5.4338669162524997</c:v>
                </c:pt>
                <c:pt idx="2281">
                  <c:v>5.4338669162524997</c:v>
                </c:pt>
                <c:pt idx="2282">
                  <c:v>5.4338669162524997</c:v>
                </c:pt>
                <c:pt idx="2283">
                  <c:v>5.4338669162524997</c:v>
                </c:pt>
                <c:pt idx="2284">
                  <c:v>5.4338669162524997</c:v>
                </c:pt>
                <c:pt idx="2285">
                  <c:v>5.4338669162524997</c:v>
                </c:pt>
                <c:pt idx="2286">
                  <c:v>5.4338669162524997</c:v>
                </c:pt>
                <c:pt idx="2287">
                  <c:v>5.4338669162524997</c:v>
                </c:pt>
                <c:pt idx="2288">
                  <c:v>5.4338669162524997</c:v>
                </c:pt>
                <c:pt idx="2289">
                  <c:v>5.4338669162524997</c:v>
                </c:pt>
                <c:pt idx="2290">
                  <c:v>5.4338669162524997</c:v>
                </c:pt>
                <c:pt idx="2291">
                  <c:v>5.4338669162524997</c:v>
                </c:pt>
                <c:pt idx="2292">
                  <c:v>5.4338669162524997</c:v>
                </c:pt>
                <c:pt idx="2293">
                  <c:v>5.4338669162524997</c:v>
                </c:pt>
                <c:pt idx="2294">
                  <c:v>5.4338669162524997</c:v>
                </c:pt>
                <c:pt idx="2295">
                  <c:v>5.4338669162524997</c:v>
                </c:pt>
                <c:pt idx="2296">
                  <c:v>5.4338669162524997</c:v>
                </c:pt>
                <c:pt idx="2297">
                  <c:v>5.4338669162524997</c:v>
                </c:pt>
                <c:pt idx="2298">
                  <c:v>5.4338669162524997</c:v>
                </c:pt>
                <c:pt idx="2299">
                  <c:v>5.4338669162524997</c:v>
                </c:pt>
                <c:pt idx="2300">
                  <c:v>5.4338669162524997</c:v>
                </c:pt>
                <c:pt idx="2301">
                  <c:v>5.4338669162524997</c:v>
                </c:pt>
                <c:pt idx="2302">
                  <c:v>5.4338669162524997</c:v>
                </c:pt>
                <c:pt idx="2303">
                  <c:v>5.4338669162524997</c:v>
                </c:pt>
                <c:pt idx="2304">
                  <c:v>5.4338669162524997</c:v>
                </c:pt>
                <c:pt idx="2305">
                  <c:v>5.4338669162524997</c:v>
                </c:pt>
                <c:pt idx="2306">
                  <c:v>5.4338669162524997</c:v>
                </c:pt>
                <c:pt idx="2307">
                  <c:v>5.4338669162524997</c:v>
                </c:pt>
                <c:pt idx="2308">
                  <c:v>5.4338669162524997</c:v>
                </c:pt>
                <c:pt idx="2309">
                  <c:v>5.4338669162524997</c:v>
                </c:pt>
                <c:pt idx="2310">
                  <c:v>5.4338669162524997</c:v>
                </c:pt>
                <c:pt idx="2311">
                  <c:v>5.4338669162524997</c:v>
                </c:pt>
                <c:pt idx="2312">
                  <c:v>5.4338669162524997</c:v>
                </c:pt>
                <c:pt idx="2313">
                  <c:v>5.4338669162524997</c:v>
                </c:pt>
                <c:pt idx="2314">
                  <c:v>5.4338669162524997</c:v>
                </c:pt>
                <c:pt idx="2315">
                  <c:v>5.4338669162524997</c:v>
                </c:pt>
                <c:pt idx="2316">
                  <c:v>5.4338669162524997</c:v>
                </c:pt>
                <c:pt idx="2317">
                  <c:v>5.4338669162524997</c:v>
                </c:pt>
                <c:pt idx="2318">
                  <c:v>5.4338669162524997</c:v>
                </c:pt>
                <c:pt idx="2319">
                  <c:v>5.4338669162524997</c:v>
                </c:pt>
                <c:pt idx="2320">
                  <c:v>5.4338669162524997</c:v>
                </c:pt>
                <c:pt idx="2321">
                  <c:v>5.4338669162524997</c:v>
                </c:pt>
                <c:pt idx="2322">
                  <c:v>5.4338669162524997</c:v>
                </c:pt>
                <c:pt idx="2323">
                  <c:v>5.4338669162524997</c:v>
                </c:pt>
                <c:pt idx="2324">
                  <c:v>5.4338669162524997</c:v>
                </c:pt>
                <c:pt idx="2325">
                  <c:v>5.4338669162524997</c:v>
                </c:pt>
                <c:pt idx="2326">
                  <c:v>5.4338669162524997</c:v>
                </c:pt>
                <c:pt idx="2327">
                  <c:v>5.4338669162524997</c:v>
                </c:pt>
                <c:pt idx="2328">
                  <c:v>5.4338669162524997</c:v>
                </c:pt>
                <c:pt idx="2329">
                  <c:v>5.4338669162524997</c:v>
                </c:pt>
                <c:pt idx="2330">
                  <c:v>5.4338669162524997</c:v>
                </c:pt>
                <c:pt idx="2331">
                  <c:v>5.4338669162524997</c:v>
                </c:pt>
                <c:pt idx="2332">
                  <c:v>5.4338669162524997</c:v>
                </c:pt>
                <c:pt idx="2333">
                  <c:v>5.4338669162524997</c:v>
                </c:pt>
                <c:pt idx="2334">
                  <c:v>5.4338669162524997</c:v>
                </c:pt>
                <c:pt idx="2335">
                  <c:v>5.4338669162524997</c:v>
                </c:pt>
                <c:pt idx="2336">
                  <c:v>5.4338669162524997</c:v>
                </c:pt>
                <c:pt idx="2337">
                  <c:v>5.4338669162524997</c:v>
                </c:pt>
                <c:pt idx="2338">
                  <c:v>5.4338669162524997</c:v>
                </c:pt>
                <c:pt idx="2339">
                  <c:v>5.4338669162524997</c:v>
                </c:pt>
                <c:pt idx="2340">
                  <c:v>5.4338669162524997</c:v>
                </c:pt>
                <c:pt idx="2341">
                  <c:v>5.4338669162524997</c:v>
                </c:pt>
                <c:pt idx="2342">
                  <c:v>5.4338669162524997</c:v>
                </c:pt>
                <c:pt idx="2343">
                  <c:v>5.4338669162524997</c:v>
                </c:pt>
                <c:pt idx="2344">
                  <c:v>5.4338669162524997</c:v>
                </c:pt>
                <c:pt idx="2345">
                  <c:v>5.4338669162524997</c:v>
                </c:pt>
                <c:pt idx="2346">
                  <c:v>5.4338669162524997</c:v>
                </c:pt>
                <c:pt idx="2347">
                  <c:v>5.4338669162524997</c:v>
                </c:pt>
                <c:pt idx="2348">
                  <c:v>5.4338669162524997</c:v>
                </c:pt>
                <c:pt idx="2349">
                  <c:v>5.4338669162524997</c:v>
                </c:pt>
                <c:pt idx="2350">
                  <c:v>5.4338669162524997</c:v>
                </c:pt>
                <c:pt idx="2351">
                  <c:v>5.4338669162524997</c:v>
                </c:pt>
                <c:pt idx="2352">
                  <c:v>5.4338669162524997</c:v>
                </c:pt>
                <c:pt idx="2353">
                  <c:v>5.4338669162524997</c:v>
                </c:pt>
                <c:pt idx="2354">
                  <c:v>5.4338669162524997</c:v>
                </c:pt>
                <c:pt idx="2355">
                  <c:v>5.4338669162524997</c:v>
                </c:pt>
                <c:pt idx="2356">
                  <c:v>5.4338669162524997</c:v>
                </c:pt>
                <c:pt idx="2357">
                  <c:v>5.4338669162524997</c:v>
                </c:pt>
                <c:pt idx="2358">
                  <c:v>5.4338669162524997</c:v>
                </c:pt>
                <c:pt idx="2359">
                  <c:v>5.4338669162524997</c:v>
                </c:pt>
                <c:pt idx="2360">
                  <c:v>5.4338669162524997</c:v>
                </c:pt>
                <c:pt idx="2361">
                  <c:v>5.4338669162524997</c:v>
                </c:pt>
                <c:pt idx="2362">
                  <c:v>5.4338669162524997</c:v>
                </c:pt>
                <c:pt idx="2363">
                  <c:v>5.4338669162524997</c:v>
                </c:pt>
                <c:pt idx="2364">
                  <c:v>5.4338669162524997</c:v>
                </c:pt>
                <c:pt idx="2365">
                  <c:v>5.4338669162524997</c:v>
                </c:pt>
                <c:pt idx="2366">
                  <c:v>5.4338669162524997</c:v>
                </c:pt>
                <c:pt idx="2367">
                  <c:v>5.4338669162524997</c:v>
                </c:pt>
                <c:pt idx="2368">
                  <c:v>5.4338669162524997</c:v>
                </c:pt>
                <c:pt idx="2369">
                  <c:v>5.4338669162524997</c:v>
                </c:pt>
                <c:pt idx="2370">
                  <c:v>5.4338669162524997</c:v>
                </c:pt>
                <c:pt idx="2371">
                  <c:v>5.4338669162524997</c:v>
                </c:pt>
                <c:pt idx="2372">
                  <c:v>5.4338669162524997</c:v>
                </c:pt>
                <c:pt idx="2373">
                  <c:v>5.4338669162524997</c:v>
                </c:pt>
                <c:pt idx="2374">
                  <c:v>5.4338669162524997</c:v>
                </c:pt>
                <c:pt idx="2375">
                  <c:v>5.4338669162524997</c:v>
                </c:pt>
                <c:pt idx="2376">
                  <c:v>5.4338669162524997</c:v>
                </c:pt>
                <c:pt idx="2377">
                  <c:v>5.4338669162524997</c:v>
                </c:pt>
                <c:pt idx="2378">
                  <c:v>5.4338669162524997</c:v>
                </c:pt>
                <c:pt idx="2379">
                  <c:v>5.4338669162524997</c:v>
                </c:pt>
                <c:pt idx="2380">
                  <c:v>5.4338669162524997</c:v>
                </c:pt>
                <c:pt idx="2381">
                  <c:v>5.4338669162524997</c:v>
                </c:pt>
                <c:pt idx="2382">
                  <c:v>5.4338669162524997</c:v>
                </c:pt>
                <c:pt idx="2383">
                  <c:v>5.4338669162524997</c:v>
                </c:pt>
                <c:pt idx="2384">
                  <c:v>5.4338669162524997</c:v>
                </c:pt>
                <c:pt idx="2385">
                  <c:v>5.4338669162524997</c:v>
                </c:pt>
                <c:pt idx="2386">
                  <c:v>5.4338669162524997</c:v>
                </c:pt>
                <c:pt idx="2387">
                  <c:v>5.4338669162524997</c:v>
                </c:pt>
                <c:pt idx="2388">
                  <c:v>5.4338669162524997</c:v>
                </c:pt>
                <c:pt idx="2389">
                  <c:v>5.4338669162524997</c:v>
                </c:pt>
                <c:pt idx="2390">
                  <c:v>5.4338669162524997</c:v>
                </c:pt>
                <c:pt idx="2391">
                  <c:v>5.4338669162524997</c:v>
                </c:pt>
                <c:pt idx="2392">
                  <c:v>5.4338669162524997</c:v>
                </c:pt>
                <c:pt idx="2393">
                  <c:v>5.4338669162524997</c:v>
                </c:pt>
                <c:pt idx="2394">
                  <c:v>5.4338669162524997</c:v>
                </c:pt>
                <c:pt idx="2395">
                  <c:v>5.4338669162524997</c:v>
                </c:pt>
                <c:pt idx="2396">
                  <c:v>5.4338669162524997</c:v>
                </c:pt>
                <c:pt idx="2397">
                  <c:v>5.4338669162524997</c:v>
                </c:pt>
                <c:pt idx="2398">
                  <c:v>5.4338669162524997</c:v>
                </c:pt>
                <c:pt idx="2399">
                  <c:v>5.4338669162524997</c:v>
                </c:pt>
                <c:pt idx="2400">
                  <c:v>5.4338669162524997</c:v>
                </c:pt>
                <c:pt idx="2401">
                  <c:v>5.4338669162524997</c:v>
                </c:pt>
                <c:pt idx="2402">
                  <c:v>5.4338669162524997</c:v>
                </c:pt>
                <c:pt idx="2403">
                  <c:v>5.4338669162524997</c:v>
                </c:pt>
                <c:pt idx="2404">
                  <c:v>5.4338669162524997</c:v>
                </c:pt>
                <c:pt idx="2405">
                  <c:v>5.4338669162524997</c:v>
                </c:pt>
                <c:pt idx="2406">
                  <c:v>5.4338669162524997</c:v>
                </c:pt>
                <c:pt idx="2407">
                  <c:v>5.4338669162524997</c:v>
                </c:pt>
                <c:pt idx="2408">
                  <c:v>5.4338669162524997</c:v>
                </c:pt>
                <c:pt idx="2409">
                  <c:v>5.4338669162524997</c:v>
                </c:pt>
                <c:pt idx="2410">
                  <c:v>5.4338669162524997</c:v>
                </c:pt>
                <c:pt idx="2411">
                  <c:v>5.4338669162524997</c:v>
                </c:pt>
                <c:pt idx="2412">
                  <c:v>5.4338669162524997</c:v>
                </c:pt>
                <c:pt idx="2413">
                  <c:v>5.4338669162524997</c:v>
                </c:pt>
                <c:pt idx="2414">
                  <c:v>5.4338669162524997</c:v>
                </c:pt>
                <c:pt idx="2415">
                  <c:v>5.4338669162524997</c:v>
                </c:pt>
                <c:pt idx="2416">
                  <c:v>5.4338669162524997</c:v>
                </c:pt>
                <c:pt idx="2417">
                  <c:v>5.4338669162524997</c:v>
                </c:pt>
                <c:pt idx="2418">
                  <c:v>5.4338669162524997</c:v>
                </c:pt>
                <c:pt idx="2419">
                  <c:v>5.4338669162524997</c:v>
                </c:pt>
                <c:pt idx="2420">
                  <c:v>5.4338669162524997</c:v>
                </c:pt>
                <c:pt idx="2421">
                  <c:v>5.4338669162524997</c:v>
                </c:pt>
                <c:pt idx="2422">
                  <c:v>5.4338669162524997</c:v>
                </c:pt>
                <c:pt idx="2423">
                  <c:v>5.4338669162524997</c:v>
                </c:pt>
                <c:pt idx="2424">
                  <c:v>5.4338669162524997</c:v>
                </c:pt>
                <c:pt idx="2425">
                  <c:v>5.4338669162524997</c:v>
                </c:pt>
                <c:pt idx="2426">
                  <c:v>5.4338669162524997</c:v>
                </c:pt>
                <c:pt idx="2427">
                  <c:v>5.4338669162524997</c:v>
                </c:pt>
                <c:pt idx="2428">
                  <c:v>5.4338669162524997</c:v>
                </c:pt>
                <c:pt idx="2429">
                  <c:v>5.4338669162524997</c:v>
                </c:pt>
                <c:pt idx="2430">
                  <c:v>5.4338669162524997</c:v>
                </c:pt>
                <c:pt idx="2431">
                  <c:v>5.4338669162524997</c:v>
                </c:pt>
                <c:pt idx="2432">
                  <c:v>5.4338669162524997</c:v>
                </c:pt>
                <c:pt idx="2433">
                  <c:v>5.4338669162524997</c:v>
                </c:pt>
                <c:pt idx="2434">
                  <c:v>5.4338669162524997</c:v>
                </c:pt>
                <c:pt idx="2435">
                  <c:v>5.4338669162524997</c:v>
                </c:pt>
                <c:pt idx="2436">
                  <c:v>5.4338669162524997</c:v>
                </c:pt>
                <c:pt idx="2437">
                  <c:v>5.4338669162524997</c:v>
                </c:pt>
                <c:pt idx="2438">
                  <c:v>5.4338669162524997</c:v>
                </c:pt>
                <c:pt idx="2439">
                  <c:v>5.4338669162524997</c:v>
                </c:pt>
                <c:pt idx="2440">
                  <c:v>5.4338669162524997</c:v>
                </c:pt>
                <c:pt idx="2441">
                  <c:v>5.4338669162524997</c:v>
                </c:pt>
                <c:pt idx="2442">
                  <c:v>5.4338669162524997</c:v>
                </c:pt>
                <c:pt idx="2443">
                  <c:v>5.4338669162524997</c:v>
                </c:pt>
                <c:pt idx="2444">
                  <c:v>5.4338669162524997</c:v>
                </c:pt>
                <c:pt idx="2445">
                  <c:v>5.4338669162524997</c:v>
                </c:pt>
                <c:pt idx="2446">
                  <c:v>5.4338669162524997</c:v>
                </c:pt>
                <c:pt idx="2447">
                  <c:v>5.4338669162524997</c:v>
                </c:pt>
                <c:pt idx="2448">
                  <c:v>5.4338669162524997</c:v>
                </c:pt>
                <c:pt idx="2449">
                  <c:v>5.4338669162524997</c:v>
                </c:pt>
                <c:pt idx="2450">
                  <c:v>5.4338669162524997</c:v>
                </c:pt>
                <c:pt idx="2451">
                  <c:v>5.4338669162524997</c:v>
                </c:pt>
                <c:pt idx="2452">
                  <c:v>5.4338669162524997</c:v>
                </c:pt>
                <c:pt idx="2453">
                  <c:v>5.4338669162524997</c:v>
                </c:pt>
                <c:pt idx="2454">
                  <c:v>5.4338669162524997</c:v>
                </c:pt>
                <c:pt idx="2455">
                  <c:v>5.4338669162524997</c:v>
                </c:pt>
                <c:pt idx="2456">
                  <c:v>5.4338669162524997</c:v>
                </c:pt>
                <c:pt idx="2457">
                  <c:v>5.4338669162524997</c:v>
                </c:pt>
                <c:pt idx="2458">
                  <c:v>5.4338669162524997</c:v>
                </c:pt>
                <c:pt idx="2459">
                  <c:v>5.4338669162524997</c:v>
                </c:pt>
                <c:pt idx="2460">
                  <c:v>5.4338669162524997</c:v>
                </c:pt>
                <c:pt idx="2461">
                  <c:v>5.4338669162524997</c:v>
                </c:pt>
                <c:pt idx="2462">
                  <c:v>5.4338669162524997</c:v>
                </c:pt>
                <c:pt idx="2463">
                  <c:v>5.4338669162524997</c:v>
                </c:pt>
                <c:pt idx="2464">
                  <c:v>5.4338669162524997</c:v>
                </c:pt>
                <c:pt idx="2465">
                  <c:v>5.4338669162524997</c:v>
                </c:pt>
                <c:pt idx="2466">
                  <c:v>5.4338669162524997</c:v>
                </c:pt>
                <c:pt idx="2467">
                  <c:v>5.4338669162524997</c:v>
                </c:pt>
                <c:pt idx="2468">
                  <c:v>5.4338669162524997</c:v>
                </c:pt>
                <c:pt idx="2469">
                  <c:v>5.4338669162524997</c:v>
                </c:pt>
                <c:pt idx="2470">
                  <c:v>5.4338669162524997</c:v>
                </c:pt>
                <c:pt idx="2471">
                  <c:v>5.4338669162524997</c:v>
                </c:pt>
                <c:pt idx="2472">
                  <c:v>5.4338669162524997</c:v>
                </c:pt>
                <c:pt idx="2473">
                  <c:v>5.4338669162524997</c:v>
                </c:pt>
                <c:pt idx="2474">
                  <c:v>5.4338669162524997</c:v>
                </c:pt>
                <c:pt idx="2475">
                  <c:v>5.4338669162524997</c:v>
                </c:pt>
                <c:pt idx="2476">
                  <c:v>5.4338669162524997</c:v>
                </c:pt>
                <c:pt idx="2477">
                  <c:v>5.4338669162524997</c:v>
                </c:pt>
                <c:pt idx="2478">
                  <c:v>5.4338669162524997</c:v>
                </c:pt>
                <c:pt idx="2479">
                  <c:v>5.4338669162524997</c:v>
                </c:pt>
                <c:pt idx="2480">
                  <c:v>5.4338669162524997</c:v>
                </c:pt>
                <c:pt idx="2481">
                  <c:v>5.4338669162524997</c:v>
                </c:pt>
                <c:pt idx="2482">
                  <c:v>5.4338669162524997</c:v>
                </c:pt>
                <c:pt idx="2483">
                  <c:v>5.4338669162524997</c:v>
                </c:pt>
                <c:pt idx="2484">
                  <c:v>5.4338669162524997</c:v>
                </c:pt>
                <c:pt idx="2485">
                  <c:v>5.4338669162524997</c:v>
                </c:pt>
                <c:pt idx="2486">
                  <c:v>5.4338669162524997</c:v>
                </c:pt>
                <c:pt idx="2487">
                  <c:v>5.4338669162524997</c:v>
                </c:pt>
                <c:pt idx="2488">
                  <c:v>5.4338669162524997</c:v>
                </c:pt>
                <c:pt idx="2489">
                  <c:v>5.4338669162524997</c:v>
                </c:pt>
                <c:pt idx="2490">
                  <c:v>5.4338669162524997</c:v>
                </c:pt>
                <c:pt idx="2491">
                  <c:v>5.4338669162524997</c:v>
                </c:pt>
                <c:pt idx="2492">
                  <c:v>5.4338669162524997</c:v>
                </c:pt>
                <c:pt idx="2493">
                  <c:v>5.4338669162524997</c:v>
                </c:pt>
                <c:pt idx="2494">
                  <c:v>5.4338669162524997</c:v>
                </c:pt>
                <c:pt idx="2495">
                  <c:v>5.4338669162524997</c:v>
                </c:pt>
                <c:pt idx="2496">
                  <c:v>5.4338669162524997</c:v>
                </c:pt>
                <c:pt idx="2497">
                  <c:v>5.4338669162524997</c:v>
                </c:pt>
                <c:pt idx="2498">
                  <c:v>5.4338669162524997</c:v>
                </c:pt>
                <c:pt idx="2499">
                  <c:v>5.4338669162524997</c:v>
                </c:pt>
                <c:pt idx="2500">
                  <c:v>5.4338669162524997</c:v>
                </c:pt>
                <c:pt idx="2501">
                  <c:v>5.4338669162524997</c:v>
                </c:pt>
                <c:pt idx="2502">
                  <c:v>5.4338669162524997</c:v>
                </c:pt>
                <c:pt idx="2503">
                  <c:v>5.4338669162524997</c:v>
                </c:pt>
                <c:pt idx="2504">
                  <c:v>5.4338669162524997</c:v>
                </c:pt>
                <c:pt idx="2505">
                  <c:v>5.4338669162524997</c:v>
                </c:pt>
                <c:pt idx="2506">
                  <c:v>5.4338669162524997</c:v>
                </c:pt>
                <c:pt idx="2507">
                  <c:v>5.4338669162524997</c:v>
                </c:pt>
                <c:pt idx="2508">
                  <c:v>5.4338669162524997</c:v>
                </c:pt>
                <c:pt idx="2509">
                  <c:v>5.4338669162524997</c:v>
                </c:pt>
                <c:pt idx="2510">
                  <c:v>5.4338669162524997</c:v>
                </c:pt>
                <c:pt idx="2511">
                  <c:v>5.4338669162524997</c:v>
                </c:pt>
                <c:pt idx="2512">
                  <c:v>5.4338669162524997</c:v>
                </c:pt>
                <c:pt idx="2513">
                  <c:v>5.4338669162524997</c:v>
                </c:pt>
                <c:pt idx="2514">
                  <c:v>5.4338669162524997</c:v>
                </c:pt>
                <c:pt idx="2515">
                  <c:v>5.4338669162524997</c:v>
                </c:pt>
                <c:pt idx="2516">
                  <c:v>5.4338669162524997</c:v>
                </c:pt>
                <c:pt idx="2517">
                  <c:v>5.4338669162524997</c:v>
                </c:pt>
                <c:pt idx="2518">
                  <c:v>5.4338669162524997</c:v>
                </c:pt>
                <c:pt idx="2519">
                  <c:v>5.4338669162524997</c:v>
                </c:pt>
                <c:pt idx="2520">
                  <c:v>5.4338669162524997</c:v>
                </c:pt>
                <c:pt idx="2521">
                  <c:v>5.4338669162524997</c:v>
                </c:pt>
                <c:pt idx="2522">
                  <c:v>5.4338669162524997</c:v>
                </c:pt>
                <c:pt idx="2523">
                  <c:v>5.4338669162524997</c:v>
                </c:pt>
                <c:pt idx="2524">
                  <c:v>5.4338669162524997</c:v>
                </c:pt>
                <c:pt idx="2525">
                  <c:v>5.4338669162524997</c:v>
                </c:pt>
                <c:pt idx="2526">
                  <c:v>5.4338669162524997</c:v>
                </c:pt>
                <c:pt idx="2527">
                  <c:v>5.4338669162524997</c:v>
                </c:pt>
                <c:pt idx="2528">
                  <c:v>5.4338669162524997</c:v>
                </c:pt>
                <c:pt idx="2529">
                  <c:v>5.4338669162524997</c:v>
                </c:pt>
                <c:pt idx="2530">
                  <c:v>5.4338669162524997</c:v>
                </c:pt>
                <c:pt idx="2531">
                  <c:v>5.4338669162524997</c:v>
                </c:pt>
                <c:pt idx="2532">
                  <c:v>5.4338669162524997</c:v>
                </c:pt>
                <c:pt idx="2533">
                  <c:v>5.4338669162524997</c:v>
                </c:pt>
                <c:pt idx="2534">
                  <c:v>5.4338669162524997</c:v>
                </c:pt>
                <c:pt idx="2535">
                  <c:v>5.4338669162524997</c:v>
                </c:pt>
                <c:pt idx="2536">
                  <c:v>5.4338669162524997</c:v>
                </c:pt>
                <c:pt idx="2537">
                  <c:v>5.4338669162524997</c:v>
                </c:pt>
                <c:pt idx="2538">
                  <c:v>5.4338669162524997</c:v>
                </c:pt>
                <c:pt idx="2539">
                  <c:v>5.4338669162524997</c:v>
                </c:pt>
                <c:pt idx="2540">
                  <c:v>5.4338669162524997</c:v>
                </c:pt>
                <c:pt idx="2541">
                  <c:v>5.4338669162524997</c:v>
                </c:pt>
                <c:pt idx="2542">
                  <c:v>5.4338669162524997</c:v>
                </c:pt>
                <c:pt idx="2543">
                  <c:v>5.4338669162524997</c:v>
                </c:pt>
                <c:pt idx="2544">
                  <c:v>5.4338669162524997</c:v>
                </c:pt>
                <c:pt idx="2545">
                  <c:v>5.4338669162524997</c:v>
                </c:pt>
                <c:pt idx="2546">
                  <c:v>5.4338669162524997</c:v>
                </c:pt>
                <c:pt idx="2547">
                  <c:v>5.4338669162524997</c:v>
                </c:pt>
                <c:pt idx="2548">
                  <c:v>5.4338669162524997</c:v>
                </c:pt>
                <c:pt idx="2549">
                  <c:v>5.4338669162524997</c:v>
                </c:pt>
                <c:pt idx="2550">
                  <c:v>5.4338669162524997</c:v>
                </c:pt>
                <c:pt idx="2551">
                  <c:v>5.4338669162524997</c:v>
                </c:pt>
                <c:pt idx="2552">
                  <c:v>5.4338669162524997</c:v>
                </c:pt>
                <c:pt idx="2553">
                  <c:v>5.4338669162524997</c:v>
                </c:pt>
                <c:pt idx="2554">
                  <c:v>5.4338669162524997</c:v>
                </c:pt>
                <c:pt idx="2555">
                  <c:v>5.4338669162524997</c:v>
                </c:pt>
                <c:pt idx="2556">
                  <c:v>5.4338669162524997</c:v>
                </c:pt>
                <c:pt idx="2557">
                  <c:v>5.4338669162524997</c:v>
                </c:pt>
                <c:pt idx="2558">
                  <c:v>5.4338669162524997</c:v>
                </c:pt>
                <c:pt idx="2559">
                  <c:v>5.4338669162524997</c:v>
                </c:pt>
                <c:pt idx="2560">
                  <c:v>5.4338669162524997</c:v>
                </c:pt>
                <c:pt idx="2561">
                  <c:v>5.4338669162524997</c:v>
                </c:pt>
                <c:pt idx="2562">
                  <c:v>5.4338669162524997</c:v>
                </c:pt>
                <c:pt idx="2563">
                  <c:v>5.4338669162524997</c:v>
                </c:pt>
                <c:pt idx="2564">
                  <c:v>5.4338669162524997</c:v>
                </c:pt>
                <c:pt idx="2565">
                  <c:v>5.4338669162524997</c:v>
                </c:pt>
                <c:pt idx="2566">
                  <c:v>5.4338669162524997</c:v>
                </c:pt>
                <c:pt idx="2567">
                  <c:v>5.4338669162524997</c:v>
                </c:pt>
                <c:pt idx="2568">
                  <c:v>5.4338669162524997</c:v>
                </c:pt>
                <c:pt idx="2569">
                  <c:v>5.4338669162524997</c:v>
                </c:pt>
                <c:pt idx="2570">
                  <c:v>5.4338669162524997</c:v>
                </c:pt>
                <c:pt idx="2571">
                  <c:v>5.4338669162524997</c:v>
                </c:pt>
                <c:pt idx="2572">
                  <c:v>5.4338669162524997</c:v>
                </c:pt>
                <c:pt idx="2573">
                  <c:v>5.4338669162524997</c:v>
                </c:pt>
                <c:pt idx="2574">
                  <c:v>5.4338669162524997</c:v>
                </c:pt>
                <c:pt idx="2575">
                  <c:v>5.4338669162524997</c:v>
                </c:pt>
                <c:pt idx="2576">
                  <c:v>5.4338669162524997</c:v>
                </c:pt>
                <c:pt idx="2577">
                  <c:v>5.4338669162524997</c:v>
                </c:pt>
                <c:pt idx="2578">
                  <c:v>5.4338669162524997</c:v>
                </c:pt>
                <c:pt idx="2579">
                  <c:v>5.4338669162524997</c:v>
                </c:pt>
                <c:pt idx="2580">
                  <c:v>5.4338669162524997</c:v>
                </c:pt>
                <c:pt idx="2581">
                  <c:v>5.4338669162524997</c:v>
                </c:pt>
                <c:pt idx="2582">
                  <c:v>5.4338669162524997</c:v>
                </c:pt>
                <c:pt idx="2583">
                  <c:v>5.4338669162524997</c:v>
                </c:pt>
                <c:pt idx="2584">
                  <c:v>5.4338669162524997</c:v>
                </c:pt>
                <c:pt idx="2585">
                  <c:v>5.4338669162524997</c:v>
                </c:pt>
                <c:pt idx="2586">
                  <c:v>5.4338669162524997</c:v>
                </c:pt>
                <c:pt idx="2587">
                  <c:v>5.4338669162524997</c:v>
                </c:pt>
                <c:pt idx="2588">
                  <c:v>5.4338669162524997</c:v>
                </c:pt>
                <c:pt idx="2589">
                  <c:v>5.4338669162524997</c:v>
                </c:pt>
                <c:pt idx="2590">
                  <c:v>5.4338669162524997</c:v>
                </c:pt>
                <c:pt idx="2591">
                  <c:v>5.4338669162524997</c:v>
                </c:pt>
                <c:pt idx="2592">
                  <c:v>5.4338669162524997</c:v>
                </c:pt>
                <c:pt idx="2593">
                  <c:v>5.4338669162524997</c:v>
                </c:pt>
                <c:pt idx="2594">
                  <c:v>5.4338669162524997</c:v>
                </c:pt>
                <c:pt idx="2595">
                  <c:v>5.4338669162524997</c:v>
                </c:pt>
                <c:pt idx="2596">
                  <c:v>5.4338669162524997</c:v>
                </c:pt>
                <c:pt idx="2597">
                  <c:v>5.4338669162524997</c:v>
                </c:pt>
                <c:pt idx="2598">
                  <c:v>5.4338669162524997</c:v>
                </c:pt>
                <c:pt idx="2599">
                  <c:v>5.4338669162524997</c:v>
                </c:pt>
                <c:pt idx="2600">
                  <c:v>5.4338669162524997</c:v>
                </c:pt>
                <c:pt idx="2601">
                  <c:v>5.4338669162524997</c:v>
                </c:pt>
                <c:pt idx="2602">
                  <c:v>5.4338669162524997</c:v>
                </c:pt>
                <c:pt idx="2603">
                  <c:v>5.4338669162524997</c:v>
                </c:pt>
                <c:pt idx="2604">
                  <c:v>5.4338669162524997</c:v>
                </c:pt>
                <c:pt idx="2605">
                  <c:v>5.4338669162524997</c:v>
                </c:pt>
                <c:pt idx="2606">
                  <c:v>5.4338669162524997</c:v>
                </c:pt>
                <c:pt idx="2607">
                  <c:v>5.4338669162524997</c:v>
                </c:pt>
                <c:pt idx="2608">
                  <c:v>5.4338669162524997</c:v>
                </c:pt>
                <c:pt idx="2609">
                  <c:v>5.4338669162524997</c:v>
                </c:pt>
                <c:pt idx="2610">
                  <c:v>5.4338669162524997</c:v>
                </c:pt>
                <c:pt idx="2611">
                  <c:v>5.4338669162524997</c:v>
                </c:pt>
                <c:pt idx="2612">
                  <c:v>5.4338669162524997</c:v>
                </c:pt>
                <c:pt idx="2613">
                  <c:v>5.5686749422609498</c:v>
                </c:pt>
                <c:pt idx="2614">
                  <c:v>5.5213805803707103</c:v>
                </c:pt>
                <c:pt idx="2615">
                  <c:v>5.6769514945358104</c:v>
                </c:pt>
                <c:pt idx="2616">
                  <c:v>5.6407722121718296</c:v>
                </c:pt>
                <c:pt idx="2617">
                  <c:v>5.7335519718341299</c:v>
                </c:pt>
                <c:pt idx="2618">
                  <c:v>5.7094525498594502</c:v>
                </c:pt>
                <c:pt idx="2619">
                  <c:v>5.7094525498594502</c:v>
                </c:pt>
                <c:pt idx="2620">
                  <c:v>5.7094525498594502</c:v>
                </c:pt>
                <c:pt idx="2621">
                  <c:v>5.6745596419795303</c:v>
                </c:pt>
                <c:pt idx="2622">
                  <c:v>5.6745596419795303</c:v>
                </c:pt>
                <c:pt idx="2623">
                  <c:v>5.6745596419795303</c:v>
                </c:pt>
                <c:pt idx="2624">
                  <c:v>5.6745596419795303</c:v>
                </c:pt>
                <c:pt idx="2625">
                  <c:v>5.6745596419795303</c:v>
                </c:pt>
                <c:pt idx="2626">
                  <c:v>5.6745596419795303</c:v>
                </c:pt>
                <c:pt idx="2627">
                  <c:v>5.6745596419795303</c:v>
                </c:pt>
                <c:pt idx="2628">
                  <c:v>5.6745596419795303</c:v>
                </c:pt>
                <c:pt idx="2629">
                  <c:v>5.6745596419795303</c:v>
                </c:pt>
                <c:pt idx="2630">
                  <c:v>5.6745596419795303</c:v>
                </c:pt>
                <c:pt idx="2631">
                  <c:v>5.6745596419795303</c:v>
                </c:pt>
                <c:pt idx="2632">
                  <c:v>5.6745596419795303</c:v>
                </c:pt>
                <c:pt idx="2633">
                  <c:v>5.6745596419795303</c:v>
                </c:pt>
                <c:pt idx="2634">
                  <c:v>5.6745596419795303</c:v>
                </c:pt>
                <c:pt idx="2635">
                  <c:v>5.6745596419795303</c:v>
                </c:pt>
                <c:pt idx="2636">
                  <c:v>5.6745596419795303</c:v>
                </c:pt>
                <c:pt idx="2637">
                  <c:v>5.6745596419795303</c:v>
                </c:pt>
                <c:pt idx="2638">
                  <c:v>5.6745596419795303</c:v>
                </c:pt>
                <c:pt idx="2639">
                  <c:v>5.6745596419795303</c:v>
                </c:pt>
                <c:pt idx="2640">
                  <c:v>5.6745596419795303</c:v>
                </c:pt>
                <c:pt idx="2641">
                  <c:v>5.85380341615567</c:v>
                </c:pt>
                <c:pt idx="2642">
                  <c:v>5.7864322770950496</c:v>
                </c:pt>
                <c:pt idx="2643">
                  <c:v>5.7013784243702403</c:v>
                </c:pt>
                <c:pt idx="2644">
                  <c:v>5.8442154558577499</c:v>
                </c:pt>
                <c:pt idx="2645">
                  <c:v>6.0350708786733804</c:v>
                </c:pt>
                <c:pt idx="2646">
                  <c:v>6.0350708786733804</c:v>
                </c:pt>
                <c:pt idx="2647">
                  <c:v>6.0350708786733804</c:v>
                </c:pt>
                <c:pt idx="2648">
                  <c:v>6.0350708786733804</c:v>
                </c:pt>
                <c:pt idx="2649">
                  <c:v>6.0350708786733804</c:v>
                </c:pt>
                <c:pt idx="2650">
                  <c:v>6.0350708786733804</c:v>
                </c:pt>
                <c:pt idx="2651">
                  <c:v>6.0350708786733804</c:v>
                </c:pt>
                <c:pt idx="2652">
                  <c:v>6.0350708786733804</c:v>
                </c:pt>
                <c:pt idx="2653">
                  <c:v>6.0350708786733804</c:v>
                </c:pt>
                <c:pt idx="2654">
                  <c:v>6.0350708786733804</c:v>
                </c:pt>
                <c:pt idx="2655">
                  <c:v>6.0350708786733804</c:v>
                </c:pt>
                <c:pt idx="2656">
                  <c:v>6.0350708786733804</c:v>
                </c:pt>
                <c:pt idx="2657">
                  <c:v>6.0350708786733804</c:v>
                </c:pt>
                <c:pt idx="2658">
                  <c:v>6.0350708786733804</c:v>
                </c:pt>
                <c:pt idx="2659">
                  <c:v>6.0350708786733804</c:v>
                </c:pt>
                <c:pt idx="2660">
                  <c:v>6.0350708786733804</c:v>
                </c:pt>
                <c:pt idx="2661">
                  <c:v>6.0350708786733804</c:v>
                </c:pt>
                <c:pt idx="2662">
                  <c:v>6.0350708786733804</c:v>
                </c:pt>
                <c:pt idx="2663">
                  <c:v>6.0350708786733804</c:v>
                </c:pt>
                <c:pt idx="2664">
                  <c:v>6.0350708786733804</c:v>
                </c:pt>
                <c:pt idx="2665">
                  <c:v>6.0350708786733804</c:v>
                </c:pt>
                <c:pt idx="2666">
                  <c:v>6.0350708786733804</c:v>
                </c:pt>
                <c:pt idx="2667">
                  <c:v>6.0350708786733804</c:v>
                </c:pt>
                <c:pt idx="2668">
                  <c:v>6.0350708786733804</c:v>
                </c:pt>
                <c:pt idx="2669">
                  <c:v>6.0350708786733804</c:v>
                </c:pt>
                <c:pt idx="2670">
                  <c:v>6.0350708786733804</c:v>
                </c:pt>
                <c:pt idx="2671">
                  <c:v>6.0350708786733804</c:v>
                </c:pt>
                <c:pt idx="2672">
                  <c:v>6.0350708786733804</c:v>
                </c:pt>
                <c:pt idx="2673">
                  <c:v>6.0350708786733804</c:v>
                </c:pt>
                <c:pt idx="2674">
                  <c:v>6.0350708786733804</c:v>
                </c:pt>
                <c:pt idx="2675">
                  <c:v>6.0350708786733804</c:v>
                </c:pt>
                <c:pt idx="2676">
                  <c:v>6.0350708786733804</c:v>
                </c:pt>
                <c:pt idx="2677">
                  <c:v>6.0350708786733804</c:v>
                </c:pt>
                <c:pt idx="2678">
                  <c:v>6.0350708786733804</c:v>
                </c:pt>
                <c:pt idx="2679">
                  <c:v>6.0350708786733804</c:v>
                </c:pt>
                <c:pt idx="2680">
                  <c:v>6.0350708786733804</c:v>
                </c:pt>
                <c:pt idx="2681">
                  <c:v>6.0350708786733804</c:v>
                </c:pt>
                <c:pt idx="2682">
                  <c:v>6.0350708786733804</c:v>
                </c:pt>
                <c:pt idx="2683">
                  <c:v>6.0350708786733804</c:v>
                </c:pt>
                <c:pt idx="2684">
                  <c:v>6.0350708786733804</c:v>
                </c:pt>
                <c:pt idx="2685">
                  <c:v>6.0350708786733804</c:v>
                </c:pt>
                <c:pt idx="2686">
                  <c:v>6.0350708786733804</c:v>
                </c:pt>
                <c:pt idx="2687">
                  <c:v>6.0350708786733804</c:v>
                </c:pt>
                <c:pt idx="2688">
                  <c:v>6.0350708786733804</c:v>
                </c:pt>
                <c:pt idx="2689">
                  <c:v>6.0350708786733804</c:v>
                </c:pt>
                <c:pt idx="2690">
                  <c:v>6.0350708786733804</c:v>
                </c:pt>
                <c:pt idx="2691">
                  <c:v>6.0350708786733804</c:v>
                </c:pt>
                <c:pt idx="2692">
                  <c:v>6.0350708786733804</c:v>
                </c:pt>
                <c:pt idx="2693">
                  <c:v>6.0350708786733804</c:v>
                </c:pt>
                <c:pt idx="2694">
                  <c:v>6.0350708786733804</c:v>
                </c:pt>
                <c:pt idx="2695">
                  <c:v>6.0350708786733804</c:v>
                </c:pt>
                <c:pt idx="2696">
                  <c:v>6.0350708786733804</c:v>
                </c:pt>
                <c:pt idx="2697">
                  <c:v>6.0350708786733804</c:v>
                </c:pt>
                <c:pt idx="2698">
                  <c:v>6.0350708786733804</c:v>
                </c:pt>
                <c:pt idx="2699">
                  <c:v>6.0350708786733804</c:v>
                </c:pt>
                <c:pt idx="2700">
                  <c:v>6.0350708786733804</c:v>
                </c:pt>
                <c:pt idx="2701">
                  <c:v>6.0350708786733804</c:v>
                </c:pt>
                <c:pt idx="2702">
                  <c:v>6.0350708786733804</c:v>
                </c:pt>
                <c:pt idx="2703">
                  <c:v>6.0350708786733804</c:v>
                </c:pt>
                <c:pt idx="2704">
                  <c:v>6.0350708786733804</c:v>
                </c:pt>
                <c:pt idx="2705">
                  <c:v>6.0350708786733804</c:v>
                </c:pt>
                <c:pt idx="2706">
                  <c:v>6.0350708786733804</c:v>
                </c:pt>
                <c:pt idx="2707">
                  <c:v>6.0350708786733804</c:v>
                </c:pt>
                <c:pt idx="2708">
                  <c:v>6.0350708786733804</c:v>
                </c:pt>
                <c:pt idx="2709">
                  <c:v>6.0350708786733804</c:v>
                </c:pt>
                <c:pt idx="2710">
                  <c:v>6.0350708786733804</c:v>
                </c:pt>
                <c:pt idx="2711">
                  <c:v>6.0350708786733804</c:v>
                </c:pt>
                <c:pt idx="2712">
                  <c:v>6.0350708786733804</c:v>
                </c:pt>
                <c:pt idx="2713">
                  <c:v>6.0350708786733804</c:v>
                </c:pt>
                <c:pt idx="2714">
                  <c:v>6.0350708786733804</c:v>
                </c:pt>
                <c:pt idx="2715">
                  <c:v>6.0350708786733804</c:v>
                </c:pt>
                <c:pt idx="2716">
                  <c:v>6.0350708786733804</c:v>
                </c:pt>
                <c:pt idx="2717">
                  <c:v>6.0350708786733804</c:v>
                </c:pt>
                <c:pt idx="2718">
                  <c:v>6.0350708786733804</c:v>
                </c:pt>
                <c:pt idx="2719">
                  <c:v>6.0350708786733804</c:v>
                </c:pt>
                <c:pt idx="2720">
                  <c:v>6.0350708786733804</c:v>
                </c:pt>
                <c:pt idx="2721">
                  <c:v>6.0350708786733804</c:v>
                </c:pt>
                <c:pt idx="2722">
                  <c:v>6.0350708786733804</c:v>
                </c:pt>
                <c:pt idx="2723">
                  <c:v>6.0350708786733804</c:v>
                </c:pt>
                <c:pt idx="2724">
                  <c:v>6.0350708786733804</c:v>
                </c:pt>
                <c:pt idx="2725">
                  <c:v>6.0350708786733804</c:v>
                </c:pt>
                <c:pt idx="2726">
                  <c:v>6.0350708786733804</c:v>
                </c:pt>
                <c:pt idx="2727">
                  <c:v>6.0350708786733804</c:v>
                </c:pt>
                <c:pt idx="2728">
                  <c:v>6.0350708786733804</c:v>
                </c:pt>
                <c:pt idx="2729">
                  <c:v>6.0350708786733804</c:v>
                </c:pt>
                <c:pt idx="2730">
                  <c:v>6.0350708786733804</c:v>
                </c:pt>
                <c:pt idx="2731">
                  <c:v>6.0350708786733804</c:v>
                </c:pt>
                <c:pt idx="2732">
                  <c:v>6.0350708786733804</c:v>
                </c:pt>
                <c:pt idx="2733">
                  <c:v>6.0350708786733804</c:v>
                </c:pt>
                <c:pt idx="2734">
                  <c:v>6.0350708786733804</c:v>
                </c:pt>
                <c:pt idx="2735">
                  <c:v>6.0350708786733804</c:v>
                </c:pt>
                <c:pt idx="2736">
                  <c:v>6.0350708786733804</c:v>
                </c:pt>
                <c:pt idx="2737">
                  <c:v>6.0350708786733804</c:v>
                </c:pt>
                <c:pt idx="2738">
                  <c:v>6.0350708786733804</c:v>
                </c:pt>
                <c:pt idx="2739">
                  <c:v>6.0350708786733804</c:v>
                </c:pt>
                <c:pt idx="2740">
                  <c:v>6.0350708786733804</c:v>
                </c:pt>
                <c:pt idx="2741">
                  <c:v>6.0350708786733804</c:v>
                </c:pt>
                <c:pt idx="2742">
                  <c:v>6.0350708786733804</c:v>
                </c:pt>
                <c:pt idx="2743">
                  <c:v>6.0350708786733804</c:v>
                </c:pt>
                <c:pt idx="2744">
                  <c:v>6.0350708786733804</c:v>
                </c:pt>
                <c:pt idx="2745">
                  <c:v>6.0350708786733804</c:v>
                </c:pt>
                <c:pt idx="2746">
                  <c:v>6.0350708786733804</c:v>
                </c:pt>
                <c:pt idx="2747">
                  <c:v>6.0350708786733804</c:v>
                </c:pt>
                <c:pt idx="2748">
                  <c:v>6.0350708786733804</c:v>
                </c:pt>
                <c:pt idx="2749">
                  <c:v>6.0350708786733804</c:v>
                </c:pt>
                <c:pt idx="2750">
                  <c:v>6.0350708786733804</c:v>
                </c:pt>
                <c:pt idx="2751">
                  <c:v>6.0350708786733804</c:v>
                </c:pt>
                <c:pt idx="2752">
                  <c:v>6.0350708786733804</c:v>
                </c:pt>
                <c:pt idx="2753">
                  <c:v>6.0350708786733804</c:v>
                </c:pt>
                <c:pt idx="2754">
                  <c:v>6.0350708786733804</c:v>
                </c:pt>
                <c:pt idx="2755">
                  <c:v>6.0350708786733804</c:v>
                </c:pt>
                <c:pt idx="2756">
                  <c:v>6.0350708786733804</c:v>
                </c:pt>
                <c:pt idx="2757">
                  <c:v>6.0350708786733804</c:v>
                </c:pt>
                <c:pt idx="2758">
                  <c:v>6.0350708786733804</c:v>
                </c:pt>
                <c:pt idx="2759">
                  <c:v>6.0350708786733804</c:v>
                </c:pt>
                <c:pt idx="2760">
                  <c:v>6.0350708786733804</c:v>
                </c:pt>
                <c:pt idx="2761">
                  <c:v>6.0350708786733804</c:v>
                </c:pt>
                <c:pt idx="2762">
                  <c:v>6.0350708786733804</c:v>
                </c:pt>
                <c:pt idx="2763">
                  <c:v>6.0350708786733804</c:v>
                </c:pt>
                <c:pt idx="2764">
                  <c:v>6.0350708786733804</c:v>
                </c:pt>
                <c:pt idx="2765">
                  <c:v>6.0350708786733804</c:v>
                </c:pt>
                <c:pt idx="2766">
                  <c:v>6.0350708786733804</c:v>
                </c:pt>
                <c:pt idx="2767">
                  <c:v>6.0350708786733804</c:v>
                </c:pt>
                <c:pt idx="2768">
                  <c:v>6.0350708786733804</c:v>
                </c:pt>
                <c:pt idx="2769">
                  <c:v>6.0350708786733804</c:v>
                </c:pt>
                <c:pt idx="2770">
                  <c:v>6.0350708786733804</c:v>
                </c:pt>
                <c:pt idx="2771">
                  <c:v>6.0350708786733804</c:v>
                </c:pt>
                <c:pt idx="2772">
                  <c:v>6.0350708786733804</c:v>
                </c:pt>
                <c:pt idx="2773">
                  <c:v>6.0350708786733804</c:v>
                </c:pt>
                <c:pt idx="2774">
                  <c:v>6.0350708786733804</c:v>
                </c:pt>
                <c:pt idx="2775">
                  <c:v>6.0350708786733804</c:v>
                </c:pt>
                <c:pt idx="2776">
                  <c:v>6.0350708786733804</c:v>
                </c:pt>
                <c:pt idx="2777">
                  <c:v>6.0350708786733804</c:v>
                </c:pt>
                <c:pt idx="2778">
                  <c:v>6.0350708786733804</c:v>
                </c:pt>
                <c:pt idx="2779">
                  <c:v>6.0350708786733804</c:v>
                </c:pt>
                <c:pt idx="2780">
                  <c:v>6.0350708786733804</c:v>
                </c:pt>
                <c:pt idx="2781">
                  <c:v>6.0350708786733804</c:v>
                </c:pt>
                <c:pt idx="2782">
                  <c:v>6.0350708786733804</c:v>
                </c:pt>
                <c:pt idx="2783">
                  <c:v>6.0350708786733804</c:v>
                </c:pt>
                <c:pt idx="2784">
                  <c:v>6.0350708786733804</c:v>
                </c:pt>
                <c:pt idx="2785">
                  <c:v>6.0350708786733804</c:v>
                </c:pt>
                <c:pt idx="2786">
                  <c:v>6.0350708786733804</c:v>
                </c:pt>
                <c:pt idx="2787">
                  <c:v>6.0350708786733804</c:v>
                </c:pt>
                <c:pt idx="2788">
                  <c:v>6.0350708786733804</c:v>
                </c:pt>
                <c:pt idx="2789">
                  <c:v>6.0350708786733804</c:v>
                </c:pt>
                <c:pt idx="2790">
                  <c:v>6.0350708786733804</c:v>
                </c:pt>
                <c:pt idx="2791">
                  <c:v>6.0350708786733804</c:v>
                </c:pt>
                <c:pt idx="2792">
                  <c:v>6.0350708786733804</c:v>
                </c:pt>
                <c:pt idx="2793">
                  <c:v>6.0350708786733804</c:v>
                </c:pt>
                <c:pt idx="2794">
                  <c:v>6.0350708786733804</c:v>
                </c:pt>
                <c:pt idx="2795">
                  <c:v>6.0350708786733804</c:v>
                </c:pt>
                <c:pt idx="2796">
                  <c:v>6.0350708786733804</c:v>
                </c:pt>
                <c:pt idx="2797">
                  <c:v>6.0350708786733804</c:v>
                </c:pt>
                <c:pt idx="2798">
                  <c:v>6.0350708786733804</c:v>
                </c:pt>
                <c:pt idx="2799">
                  <c:v>6.0350708786733804</c:v>
                </c:pt>
                <c:pt idx="2800">
                  <c:v>6.0350708786733804</c:v>
                </c:pt>
                <c:pt idx="2801">
                  <c:v>6.0350708786733804</c:v>
                </c:pt>
                <c:pt idx="2802">
                  <c:v>6.0350708786733804</c:v>
                </c:pt>
                <c:pt idx="2803">
                  <c:v>6.0350708786733804</c:v>
                </c:pt>
                <c:pt idx="2804">
                  <c:v>6.0350708786733804</c:v>
                </c:pt>
                <c:pt idx="2805">
                  <c:v>6.0350708786733804</c:v>
                </c:pt>
                <c:pt idx="2806">
                  <c:v>6.0350708786733804</c:v>
                </c:pt>
                <c:pt idx="2807">
                  <c:v>6.0350708786733804</c:v>
                </c:pt>
                <c:pt idx="2808">
                  <c:v>6.0350708786733804</c:v>
                </c:pt>
                <c:pt idx="2809">
                  <c:v>6.0350708786733804</c:v>
                </c:pt>
                <c:pt idx="2810">
                  <c:v>6.0350708786733804</c:v>
                </c:pt>
                <c:pt idx="2811">
                  <c:v>6.0350708786733804</c:v>
                </c:pt>
                <c:pt idx="2812">
                  <c:v>6.0350708786733804</c:v>
                </c:pt>
                <c:pt idx="2813">
                  <c:v>6.0350708786733804</c:v>
                </c:pt>
                <c:pt idx="2814">
                  <c:v>6.0350708786733804</c:v>
                </c:pt>
                <c:pt idx="2815">
                  <c:v>6.0350708786733804</c:v>
                </c:pt>
                <c:pt idx="2816">
                  <c:v>6.0350708786733804</c:v>
                </c:pt>
                <c:pt idx="2817">
                  <c:v>6.0350708786733804</c:v>
                </c:pt>
                <c:pt idx="2818">
                  <c:v>6.0350708786733804</c:v>
                </c:pt>
                <c:pt idx="2819">
                  <c:v>6.0350708786733804</c:v>
                </c:pt>
                <c:pt idx="2820">
                  <c:v>6.0350708786733804</c:v>
                </c:pt>
                <c:pt idx="2821">
                  <c:v>6.0350708786733804</c:v>
                </c:pt>
                <c:pt idx="2822">
                  <c:v>6.0350708786733804</c:v>
                </c:pt>
                <c:pt idx="2823">
                  <c:v>6.0350708786733804</c:v>
                </c:pt>
                <c:pt idx="2824">
                  <c:v>6.0350708786733804</c:v>
                </c:pt>
                <c:pt idx="2825">
                  <c:v>6.0350708786733804</c:v>
                </c:pt>
                <c:pt idx="2826">
                  <c:v>6.0350708786733804</c:v>
                </c:pt>
                <c:pt idx="2827">
                  <c:v>6.0350708786733804</c:v>
                </c:pt>
                <c:pt idx="2828">
                  <c:v>6.0350708786733804</c:v>
                </c:pt>
                <c:pt idx="2829">
                  <c:v>6.0350708786733804</c:v>
                </c:pt>
                <c:pt idx="2830">
                  <c:v>6.0350708786733804</c:v>
                </c:pt>
                <c:pt idx="2831">
                  <c:v>6.0350708786733804</c:v>
                </c:pt>
                <c:pt idx="2832">
                  <c:v>6.0350708786733804</c:v>
                </c:pt>
                <c:pt idx="2833">
                  <c:v>6.0350708786733804</c:v>
                </c:pt>
                <c:pt idx="2834">
                  <c:v>6.0350708786733804</c:v>
                </c:pt>
                <c:pt idx="2835">
                  <c:v>6.0350708786733804</c:v>
                </c:pt>
                <c:pt idx="2836">
                  <c:v>6.0350708786733804</c:v>
                </c:pt>
                <c:pt idx="2837">
                  <c:v>6.0350708786733804</c:v>
                </c:pt>
                <c:pt idx="2838">
                  <c:v>6.0350708786733804</c:v>
                </c:pt>
                <c:pt idx="2839">
                  <c:v>6.0350708786733804</c:v>
                </c:pt>
                <c:pt idx="2840">
                  <c:v>6.0350708786733804</c:v>
                </c:pt>
                <c:pt idx="2841">
                  <c:v>6.0350708786733804</c:v>
                </c:pt>
                <c:pt idx="2842">
                  <c:v>6.0350708786733804</c:v>
                </c:pt>
                <c:pt idx="2843">
                  <c:v>6.0350708786733804</c:v>
                </c:pt>
                <c:pt idx="2844">
                  <c:v>6.0350708786733804</c:v>
                </c:pt>
                <c:pt idx="2845">
                  <c:v>6.0350708786733804</c:v>
                </c:pt>
                <c:pt idx="2846">
                  <c:v>6.0350708786733804</c:v>
                </c:pt>
                <c:pt idx="2847">
                  <c:v>6.0350708786733804</c:v>
                </c:pt>
                <c:pt idx="2848">
                  <c:v>6.0350708786733804</c:v>
                </c:pt>
                <c:pt idx="2849">
                  <c:v>6.0350708786733804</c:v>
                </c:pt>
                <c:pt idx="2850">
                  <c:v>6.0350708786733804</c:v>
                </c:pt>
                <c:pt idx="2851">
                  <c:v>6.0350708786733804</c:v>
                </c:pt>
                <c:pt idx="2852">
                  <c:v>6.0350708786733804</c:v>
                </c:pt>
                <c:pt idx="2853">
                  <c:v>6.0350708786733804</c:v>
                </c:pt>
                <c:pt idx="2854">
                  <c:v>6.0350708786733804</c:v>
                </c:pt>
                <c:pt idx="2855">
                  <c:v>6.0350708786733804</c:v>
                </c:pt>
                <c:pt idx="2856">
                  <c:v>6.0350708786733804</c:v>
                </c:pt>
                <c:pt idx="2857">
                  <c:v>6.0350708786733804</c:v>
                </c:pt>
                <c:pt idx="2858">
                  <c:v>6.0350708786733804</c:v>
                </c:pt>
                <c:pt idx="2859">
                  <c:v>6.0350708786733804</c:v>
                </c:pt>
                <c:pt idx="2860">
                  <c:v>6.0350708786733804</c:v>
                </c:pt>
                <c:pt idx="2861">
                  <c:v>6.0350708786733804</c:v>
                </c:pt>
                <c:pt idx="2862">
                  <c:v>6.0350708786733804</c:v>
                </c:pt>
                <c:pt idx="2863">
                  <c:v>6.0350708786733804</c:v>
                </c:pt>
                <c:pt idx="2864">
                  <c:v>6.0350708786733804</c:v>
                </c:pt>
                <c:pt idx="2865">
                  <c:v>6.0350708786733804</c:v>
                </c:pt>
                <c:pt idx="2866">
                  <c:v>6.0350708786733804</c:v>
                </c:pt>
                <c:pt idx="2867">
                  <c:v>6.0350708786733804</c:v>
                </c:pt>
                <c:pt idx="2868">
                  <c:v>6.0350708786733804</c:v>
                </c:pt>
                <c:pt idx="2869">
                  <c:v>6.0350708786733804</c:v>
                </c:pt>
                <c:pt idx="2870">
                  <c:v>6.0350708786733804</c:v>
                </c:pt>
                <c:pt idx="2871">
                  <c:v>6.0350708786733804</c:v>
                </c:pt>
                <c:pt idx="2872">
                  <c:v>6.0350708786733804</c:v>
                </c:pt>
                <c:pt idx="2873">
                  <c:v>6.0350708786733804</c:v>
                </c:pt>
                <c:pt idx="2874">
                  <c:v>6.0350708786733804</c:v>
                </c:pt>
                <c:pt idx="2875">
                  <c:v>6.0350708786733804</c:v>
                </c:pt>
                <c:pt idx="2876">
                  <c:v>6.0350708786733804</c:v>
                </c:pt>
                <c:pt idx="2877">
                  <c:v>6.0350708786733804</c:v>
                </c:pt>
                <c:pt idx="2878">
                  <c:v>6.0350708786733804</c:v>
                </c:pt>
                <c:pt idx="2879">
                  <c:v>6.0350708786733804</c:v>
                </c:pt>
                <c:pt idx="2880">
                  <c:v>6.0350708786733804</c:v>
                </c:pt>
                <c:pt idx="2881">
                  <c:v>6.0350708786733804</c:v>
                </c:pt>
                <c:pt idx="2882">
                  <c:v>6.0350708786733804</c:v>
                </c:pt>
                <c:pt idx="2883">
                  <c:v>6.0350708786733804</c:v>
                </c:pt>
                <c:pt idx="2884">
                  <c:v>6.0350708786733804</c:v>
                </c:pt>
                <c:pt idx="2885">
                  <c:v>6.0350708786733804</c:v>
                </c:pt>
                <c:pt idx="2886">
                  <c:v>6.0350708786733804</c:v>
                </c:pt>
                <c:pt idx="2887">
                  <c:v>6.0350708786733804</c:v>
                </c:pt>
                <c:pt idx="2888">
                  <c:v>6.0350708786733804</c:v>
                </c:pt>
                <c:pt idx="2889">
                  <c:v>6.0350708786733804</c:v>
                </c:pt>
                <c:pt idx="2890">
                  <c:v>6.0350708786733804</c:v>
                </c:pt>
                <c:pt idx="2891">
                  <c:v>6.0350708786733804</c:v>
                </c:pt>
                <c:pt idx="2892">
                  <c:v>6.0350708786733804</c:v>
                </c:pt>
                <c:pt idx="2893">
                  <c:v>6.0350708786733804</c:v>
                </c:pt>
                <c:pt idx="2894">
                  <c:v>6.0350708786733804</c:v>
                </c:pt>
                <c:pt idx="2895">
                  <c:v>6.0350708786733804</c:v>
                </c:pt>
                <c:pt idx="2896">
                  <c:v>6.0350708786733804</c:v>
                </c:pt>
                <c:pt idx="2897">
                  <c:v>6.0350708786733804</c:v>
                </c:pt>
                <c:pt idx="2898">
                  <c:v>6.0350708786733804</c:v>
                </c:pt>
                <c:pt idx="2899">
                  <c:v>6.0350708786733804</c:v>
                </c:pt>
                <c:pt idx="2900">
                  <c:v>6.0350708786733804</c:v>
                </c:pt>
                <c:pt idx="2901">
                  <c:v>6.0350708786733804</c:v>
                </c:pt>
                <c:pt idx="2902">
                  <c:v>6.0350708786733804</c:v>
                </c:pt>
                <c:pt idx="2903">
                  <c:v>6.0350708786733804</c:v>
                </c:pt>
                <c:pt idx="2904">
                  <c:v>6.0350708786733804</c:v>
                </c:pt>
                <c:pt idx="2905">
                  <c:v>6.0350708786733804</c:v>
                </c:pt>
                <c:pt idx="2906">
                  <c:v>6.0350708786733804</c:v>
                </c:pt>
                <c:pt idx="2907">
                  <c:v>6.0350708786733804</c:v>
                </c:pt>
                <c:pt idx="2908">
                  <c:v>6.0350708786733804</c:v>
                </c:pt>
                <c:pt idx="2909">
                  <c:v>6.0350708786733804</c:v>
                </c:pt>
                <c:pt idx="2910">
                  <c:v>6.0350708786733804</c:v>
                </c:pt>
                <c:pt idx="2911">
                  <c:v>6.0350708786733804</c:v>
                </c:pt>
                <c:pt idx="2912">
                  <c:v>6.0350708786733804</c:v>
                </c:pt>
                <c:pt idx="2913">
                  <c:v>6.0350708786733804</c:v>
                </c:pt>
                <c:pt idx="2914">
                  <c:v>6.0350708786733804</c:v>
                </c:pt>
                <c:pt idx="2915">
                  <c:v>6.0350708786733804</c:v>
                </c:pt>
                <c:pt idx="2916">
                  <c:v>6.0350708786733804</c:v>
                </c:pt>
                <c:pt idx="2917">
                  <c:v>6.0350708786733804</c:v>
                </c:pt>
                <c:pt idx="2918">
                  <c:v>6.0350708786733804</c:v>
                </c:pt>
                <c:pt idx="2919">
                  <c:v>6.0350708786733804</c:v>
                </c:pt>
                <c:pt idx="2920">
                  <c:v>6.0350708786733804</c:v>
                </c:pt>
                <c:pt idx="2921">
                  <c:v>6.0350708786733804</c:v>
                </c:pt>
                <c:pt idx="2922">
                  <c:v>6.0350708786733804</c:v>
                </c:pt>
                <c:pt idx="2923">
                  <c:v>6.0350708786733804</c:v>
                </c:pt>
                <c:pt idx="2924">
                  <c:v>6.0350708786733804</c:v>
                </c:pt>
                <c:pt idx="2925">
                  <c:v>6.0350708786733804</c:v>
                </c:pt>
                <c:pt idx="2926">
                  <c:v>6.0350708786733804</c:v>
                </c:pt>
                <c:pt idx="2927">
                  <c:v>6.0350708786733804</c:v>
                </c:pt>
                <c:pt idx="2928">
                  <c:v>6.0350708786733804</c:v>
                </c:pt>
                <c:pt idx="2929">
                  <c:v>6.0350708786733804</c:v>
                </c:pt>
                <c:pt idx="2930">
                  <c:v>6.0350708786733804</c:v>
                </c:pt>
                <c:pt idx="2931">
                  <c:v>6.0350708786733804</c:v>
                </c:pt>
                <c:pt idx="2932">
                  <c:v>6.0350708786733804</c:v>
                </c:pt>
                <c:pt idx="2933">
                  <c:v>6.0350708786733804</c:v>
                </c:pt>
                <c:pt idx="2934">
                  <c:v>6.0350708786733804</c:v>
                </c:pt>
                <c:pt idx="2935">
                  <c:v>6.0350708786733804</c:v>
                </c:pt>
                <c:pt idx="2936">
                  <c:v>6.0350708786733804</c:v>
                </c:pt>
                <c:pt idx="2937">
                  <c:v>6.0350708786733804</c:v>
                </c:pt>
                <c:pt idx="2938">
                  <c:v>6.0350708786733804</c:v>
                </c:pt>
                <c:pt idx="2939">
                  <c:v>6.0350708786733804</c:v>
                </c:pt>
                <c:pt idx="2940">
                  <c:v>6.0350708786733804</c:v>
                </c:pt>
                <c:pt idx="2941">
                  <c:v>6.0350708786733804</c:v>
                </c:pt>
                <c:pt idx="2942">
                  <c:v>6.0350708786733804</c:v>
                </c:pt>
                <c:pt idx="2943">
                  <c:v>6.0350708786733804</c:v>
                </c:pt>
                <c:pt idx="2944">
                  <c:v>6.0350708786733804</c:v>
                </c:pt>
                <c:pt idx="2945">
                  <c:v>6.0350708786733804</c:v>
                </c:pt>
                <c:pt idx="2946">
                  <c:v>6.0350708786733804</c:v>
                </c:pt>
                <c:pt idx="2947">
                  <c:v>6.0350708786733804</c:v>
                </c:pt>
                <c:pt idx="2948">
                  <c:v>6.0350708786733804</c:v>
                </c:pt>
                <c:pt idx="2949">
                  <c:v>6.0350708786733804</c:v>
                </c:pt>
                <c:pt idx="2950">
                  <c:v>6.0350708786733804</c:v>
                </c:pt>
                <c:pt idx="2951">
                  <c:v>6.0350708786733804</c:v>
                </c:pt>
                <c:pt idx="2952">
                  <c:v>6.0350708786733804</c:v>
                </c:pt>
                <c:pt idx="2953">
                  <c:v>6.0350708786733804</c:v>
                </c:pt>
                <c:pt idx="2954">
                  <c:v>6.0350708786733804</c:v>
                </c:pt>
                <c:pt idx="2955">
                  <c:v>6.0350708786733804</c:v>
                </c:pt>
                <c:pt idx="2956">
                  <c:v>6.0350708786733804</c:v>
                </c:pt>
                <c:pt idx="2957">
                  <c:v>6.0350708786733804</c:v>
                </c:pt>
                <c:pt idx="2958">
                  <c:v>6.0350708786733804</c:v>
                </c:pt>
                <c:pt idx="2959">
                  <c:v>6.0350708786733804</c:v>
                </c:pt>
                <c:pt idx="2960">
                  <c:v>6.0350708786733804</c:v>
                </c:pt>
                <c:pt idx="2961">
                  <c:v>6.0350708786733804</c:v>
                </c:pt>
                <c:pt idx="2962">
                  <c:v>6.0350708786733804</c:v>
                </c:pt>
                <c:pt idx="2963">
                  <c:v>6.0350708786733804</c:v>
                </c:pt>
                <c:pt idx="2964">
                  <c:v>6.0350708786733804</c:v>
                </c:pt>
                <c:pt idx="2965">
                  <c:v>6.0350708786733804</c:v>
                </c:pt>
                <c:pt idx="2966">
                  <c:v>6.0350708786733804</c:v>
                </c:pt>
                <c:pt idx="2967">
                  <c:v>6.0350708786733804</c:v>
                </c:pt>
                <c:pt idx="2968">
                  <c:v>6.0350708786733804</c:v>
                </c:pt>
                <c:pt idx="2969">
                  <c:v>6.0350708786733804</c:v>
                </c:pt>
                <c:pt idx="2970">
                  <c:v>6.0350708786733804</c:v>
                </c:pt>
                <c:pt idx="2971">
                  <c:v>6.0350708786733804</c:v>
                </c:pt>
                <c:pt idx="2972">
                  <c:v>6.0350708786733804</c:v>
                </c:pt>
                <c:pt idx="2973">
                  <c:v>6.0350708786733804</c:v>
                </c:pt>
                <c:pt idx="2974">
                  <c:v>6.0350708786733804</c:v>
                </c:pt>
                <c:pt idx="2975">
                  <c:v>6.0350708786733804</c:v>
                </c:pt>
                <c:pt idx="2976">
                  <c:v>6.0350708786733804</c:v>
                </c:pt>
                <c:pt idx="2977">
                  <c:v>6.0350708786733804</c:v>
                </c:pt>
                <c:pt idx="2978">
                  <c:v>6.0350708786733804</c:v>
                </c:pt>
                <c:pt idx="2979">
                  <c:v>6.0350708786733804</c:v>
                </c:pt>
                <c:pt idx="2980">
                  <c:v>6.0350708786733804</c:v>
                </c:pt>
                <c:pt idx="2981">
                  <c:v>6.0350708786733804</c:v>
                </c:pt>
                <c:pt idx="2982">
                  <c:v>6.0350708786733804</c:v>
                </c:pt>
                <c:pt idx="2983">
                  <c:v>6.0350708786733804</c:v>
                </c:pt>
                <c:pt idx="2984">
                  <c:v>6.0350708786733804</c:v>
                </c:pt>
                <c:pt idx="2985">
                  <c:v>6.0350708786733804</c:v>
                </c:pt>
                <c:pt idx="2986">
                  <c:v>6.0350708786733804</c:v>
                </c:pt>
                <c:pt idx="2987">
                  <c:v>6.0350708786733804</c:v>
                </c:pt>
                <c:pt idx="2988">
                  <c:v>6.0350708786733804</c:v>
                </c:pt>
                <c:pt idx="2989">
                  <c:v>6.0350708786733804</c:v>
                </c:pt>
                <c:pt idx="2990">
                  <c:v>6.0350708786733804</c:v>
                </c:pt>
                <c:pt idx="2991">
                  <c:v>6.0350708786733804</c:v>
                </c:pt>
                <c:pt idx="2992">
                  <c:v>6.0350708786733804</c:v>
                </c:pt>
                <c:pt idx="2993">
                  <c:v>6.0350708786733804</c:v>
                </c:pt>
                <c:pt idx="2994">
                  <c:v>6.0350708786733804</c:v>
                </c:pt>
                <c:pt idx="2995">
                  <c:v>6.0350708786733804</c:v>
                </c:pt>
                <c:pt idx="2996">
                  <c:v>6.0350708786733804</c:v>
                </c:pt>
                <c:pt idx="2997">
                  <c:v>6.0350708786733804</c:v>
                </c:pt>
                <c:pt idx="2998">
                  <c:v>6.0350708786733804</c:v>
                </c:pt>
                <c:pt idx="2999">
                  <c:v>6.0350708786733804</c:v>
                </c:pt>
                <c:pt idx="3000">
                  <c:v>6.0350708786733804</c:v>
                </c:pt>
                <c:pt idx="3001">
                  <c:v>6.0350708786733804</c:v>
                </c:pt>
                <c:pt idx="3002">
                  <c:v>6.0350708786733804</c:v>
                </c:pt>
                <c:pt idx="3003">
                  <c:v>6.0350708786733804</c:v>
                </c:pt>
                <c:pt idx="3004">
                  <c:v>6.0350708786733804</c:v>
                </c:pt>
                <c:pt idx="3005">
                  <c:v>6.0350708786733804</c:v>
                </c:pt>
                <c:pt idx="3006">
                  <c:v>6.0350708786733804</c:v>
                </c:pt>
                <c:pt idx="3007">
                  <c:v>6.0350708786733804</c:v>
                </c:pt>
                <c:pt idx="3008">
                  <c:v>6.0350708786733804</c:v>
                </c:pt>
                <c:pt idx="3009">
                  <c:v>6.0350708786733804</c:v>
                </c:pt>
                <c:pt idx="3010">
                  <c:v>6.0350708786733804</c:v>
                </c:pt>
                <c:pt idx="3011">
                  <c:v>6.0350708786733804</c:v>
                </c:pt>
                <c:pt idx="3012">
                  <c:v>6.0350708786733804</c:v>
                </c:pt>
                <c:pt idx="3013">
                  <c:v>6.0350708786733804</c:v>
                </c:pt>
                <c:pt idx="3014">
                  <c:v>6.0350708786733804</c:v>
                </c:pt>
                <c:pt idx="3015">
                  <c:v>6.0350708786733804</c:v>
                </c:pt>
                <c:pt idx="3016">
                  <c:v>6.0350708786733804</c:v>
                </c:pt>
                <c:pt idx="3017">
                  <c:v>6.0350708786733804</c:v>
                </c:pt>
                <c:pt idx="3018">
                  <c:v>6.0350708786733804</c:v>
                </c:pt>
                <c:pt idx="3019">
                  <c:v>6.0350708786733804</c:v>
                </c:pt>
                <c:pt idx="3020">
                  <c:v>6.0350708786733804</c:v>
                </c:pt>
                <c:pt idx="3021">
                  <c:v>6.0350708786733804</c:v>
                </c:pt>
                <c:pt idx="3022">
                  <c:v>6.0350708786733804</c:v>
                </c:pt>
                <c:pt idx="3023">
                  <c:v>6.0350708786733804</c:v>
                </c:pt>
                <c:pt idx="3024">
                  <c:v>6.0350708786733804</c:v>
                </c:pt>
                <c:pt idx="3025">
                  <c:v>6.0350708786733804</c:v>
                </c:pt>
                <c:pt idx="3026">
                  <c:v>6.0350708786733804</c:v>
                </c:pt>
                <c:pt idx="3027">
                  <c:v>6.0350708786733804</c:v>
                </c:pt>
                <c:pt idx="3028">
                  <c:v>6.0350708786733804</c:v>
                </c:pt>
                <c:pt idx="3029">
                  <c:v>6.0350708786733804</c:v>
                </c:pt>
                <c:pt idx="3030">
                  <c:v>6.0350708786733804</c:v>
                </c:pt>
                <c:pt idx="3031">
                  <c:v>6.0350708786733804</c:v>
                </c:pt>
                <c:pt idx="3032">
                  <c:v>6.0350708786733804</c:v>
                </c:pt>
                <c:pt idx="3033">
                  <c:v>6.0350708786733804</c:v>
                </c:pt>
                <c:pt idx="3034">
                  <c:v>6.0350708786733804</c:v>
                </c:pt>
                <c:pt idx="3035">
                  <c:v>6.0350708786733804</c:v>
                </c:pt>
                <c:pt idx="3036">
                  <c:v>6.0350708786733804</c:v>
                </c:pt>
                <c:pt idx="3037">
                  <c:v>6.0350708786733804</c:v>
                </c:pt>
                <c:pt idx="3038">
                  <c:v>6.0350708786733804</c:v>
                </c:pt>
                <c:pt idx="3039">
                  <c:v>6.0350708786733804</c:v>
                </c:pt>
                <c:pt idx="3040">
                  <c:v>6.0350708786733804</c:v>
                </c:pt>
                <c:pt idx="3041">
                  <c:v>6.0350708786733804</c:v>
                </c:pt>
                <c:pt idx="3042">
                  <c:v>6.0350708786733804</c:v>
                </c:pt>
                <c:pt idx="3043">
                  <c:v>6.0350708786733804</c:v>
                </c:pt>
                <c:pt idx="3044">
                  <c:v>6.0350708786733804</c:v>
                </c:pt>
                <c:pt idx="3045">
                  <c:v>6.0350708786733804</c:v>
                </c:pt>
                <c:pt idx="3046">
                  <c:v>6.0350708786733804</c:v>
                </c:pt>
                <c:pt idx="3047">
                  <c:v>6.0350708786733804</c:v>
                </c:pt>
                <c:pt idx="3048">
                  <c:v>6.0350708786733804</c:v>
                </c:pt>
                <c:pt idx="3049">
                  <c:v>6.0350708786733804</c:v>
                </c:pt>
                <c:pt idx="3050">
                  <c:v>6.0350708786733804</c:v>
                </c:pt>
                <c:pt idx="3051">
                  <c:v>6.0350708786733804</c:v>
                </c:pt>
                <c:pt idx="3052">
                  <c:v>6.0350708786733804</c:v>
                </c:pt>
                <c:pt idx="3053">
                  <c:v>6.0350708786733804</c:v>
                </c:pt>
                <c:pt idx="3054">
                  <c:v>6.0350708786733804</c:v>
                </c:pt>
                <c:pt idx="3055">
                  <c:v>6.0350708786733804</c:v>
                </c:pt>
                <c:pt idx="3056">
                  <c:v>6.0350708786733804</c:v>
                </c:pt>
                <c:pt idx="3057">
                  <c:v>6.0350708786733804</c:v>
                </c:pt>
                <c:pt idx="3058">
                  <c:v>6.0350708786733804</c:v>
                </c:pt>
                <c:pt idx="3059">
                  <c:v>6.0350708786733804</c:v>
                </c:pt>
                <c:pt idx="3060">
                  <c:v>6.0350708786733804</c:v>
                </c:pt>
                <c:pt idx="3061">
                  <c:v>6.0350708786733804</c:v>
                </c:pt>
                <c:pt idx="3062">
                  <c:v>6.0350708786733804</c:v>
                </c:pt>
                <c:pt idx="3063">
                  <c:v>6.0350708786733804</c:v>
                </c:pt>
                <c:pt idx="3064">
                  <c:v>6.0350708786733804</c:v>
                </c:pt>
                <c:pt idx="3065">
                  <c:v>6.0350708786733804</c:v>
                </c:pt>
                <c:pt idx="3066">
                  <c:v>6.0350708786733804</c:v>
                </c:pt>
                <c:pt idx="3067">
                  <c:v>6.0350708786733804</c:v>
                </c:pt>
                <c:pt idx="3068">
                  <c:v>6.0350708786733804</c:v>
                </c:pt>
                <c:pt idx="3069">
                  <c:v>6.0350708786733804</c:v>
                </c:pt>
                <c:pt idx="3070">
                  <c:v>6.0350708786733804</c:v>
                </c:pt>
                <c:pt idx="3071">
                  <c:v>6.0350708786733804</c:v>
                </c:pt>
                <c:pt idx="3072">
                  <c:v>6.0350708786733804</c:v>
                </c:pt>
                <c:pt idx="3073">
                  <c:v>6.0350708786733804</c:v>
                </c:pt>
                <c:pt idx="3074">
                  <c:v>6.0350708786733804</c:v>
                </c:pt>
                <c:pt idx="3075">
                  <c:v>6.0350708786733804</c:v>
                </c:pt>
                <c:pt idx="3076">
                  <c:v>6.0350708786733804</c:v>
                </c:pt>
                <c:pt idx="3077">
                  <c:v>6.0350708786733804</c:v>
                </c:pt>
                <c:pt idx="3078">
                  <c:v>6.0350708786733804</c:v>
                </c:pt>
                <c:pt idx="3079">
                  <c:v>6.0350708786733804</c:v>
                </c:pt>
                <c:pt idx="3080">
                  <c:v>6.0350708786733804</c:v>
                </c:pt>
                <c:pt idx="3081">
                  <c:v>6.0350708786733804</c:v>
                </c:pt>
                <c:pt idx="3082">
                  <c:v>6.0350708786733804</c:v>
                </c:pt>
                <c:pt idx="3083">
                  <c:v>6.0350708786733804</c:v>
                </c:pt>
                <c:pt idx="3084">
                  <c:v>6.0350708786733804</c:v>
                </c:pt>
                <c:pt idx="3085">
                  <c:v>6.0350708786733804</c:v>
                </c:pt>
                <c:pt idx="3086">
                  <c:v>6.0350708786733804</c:v>
                </c:pt>
                <c:pt idx="3087">
                  <c:v>6.0350708786733804</c:v>
                </c:pt>
                <c:pt idx="3088">
                  <c:v>6.0350708786733804</c:v>
                </c:pt>
                <c:pt idx="3089">
                  <c:v>6.0350708786733804</c:v>
                </c:pt>
                <c:pt idx="3090">
                  <c:v>6.0350708786733804</c:v>
                </c:pt>
                <c:pt idx="3091">
                  <c:v>6.0350708786733804</c:v>
                </c:pt>
                <c:pt idx="3092">
                  <c:v>6.0350708786733804</c:v>
                </c:pt>
                <c:pt idx="3093">
                  <c:v>6.0350708786733804</c:v>
                </c:pt>
                <c:pt idx="3094">
                  <c:v>6.0350708786733804</c:v>
                </c:pt>
                <c:pt idx="3095">
                  <c:v>6.0350708786733804</c:v>
                </c:pt>
                <c:pt idx="3096">
                  <c:v>6.0350708786733804</c:v>
                </c:pt>
                <c:pt idx="3097">
                  <c:v>6.0350708786733804</c:v>
                </c:pt>
                <c:pt idx="3098">
                  <c:v>6.0350708786733804</c:v>
                </c:pt>
                <c:pt idx="3099">
                  <c:v>6.0350708786733804</c:v>
                </c:pt>
                <c:pt idx="3100">
                  <c:v>6.0350708786733804</c:v>
                </c:pt>
                <c:pt idx="3101">
                  <c:v>6.0350708786733804</c:v>
                </c:pt>
                <c:pt idx="3102">
                  <c:v>6.0350708786733804</c:v>
                </c:pt>
                <c:pt idx="3103">
                  <c:v>6.0350708786733804</c:v>
                </c:pt>
                <c:pt idx="3104">
                  <c:v>6.0350708786733804</c:v>
                </c:pt>
                <c:pt idx="3105">
                  <c:v>6.0350708786733804</c:v>
                </c:pt>
                <c:pt idx="3106">
                  <c:v>6.0350708786733804</c:v>
                </c:pt>
                <c:pt idx="3107">
                  <c:v>6.0350708786733804</c:v>
                </c:pt>
                <c:pt idx="3108">
                  <c:v>6.0350708786733804</c:v>
                </c:pt>
                <c:pt idx="3109">
                  <c:v>6.0350708786733804</c:v>
                </c:pt>
                <c:pt idx="3110">
                  <c:v>6.0350708786733804</c:v>
                </c:pt>
                <c:pt idx="3111">
                  <c:v>6.0350708786733804</c:v>
                </c:pt>
                <c:pt idx="3112">
                  <c:v>6.0350708786733804</c:v>
                </c:pt>
                <c:pt idx="3113">
                  <c:v>6.0350708786733804</c:v>
                </c:pt>
                <c:pt idx="3114">
                  <c:v>6.0350708786733804</c:v>
                </c:pt>
                <c:pt idx="3115">
                  <c:v>6.0350708786733804</c:v>
                </c:pt>
                <c:pt idx="3116">
                  <c:v>6.0350708786733804</c:v>
                </c:pt>
                <c:pt idx="3117">
                  <c:v>6.0350708786733804</c:v>
                </c:pt>
                <c:pt idx="3118">
                  <c:v>6.0350708786733804</c:v>
                </c:pt>
                <c:pt idx="3119">
                  <c:v>6.0350708786733804</c:v>
                </c:pt>
                <c:pt idx="3120">
                  <c:v>6.0350708786733804</c:v>
                </c:pt>
                <c:pt idx="3121">
                  <c:v>6.0350708786733804</c:v>
                </c:pt>
                <c:pt idx="3122">
                  <c:v>6.0350708786733804</c:v>
                </c:pt>
                <c:pt idx="3123">
                  <c:v>6.0350708786733804</c:v>
                </c:pt>
                <c:pt idx="3124">
                  <c:v>6.0350708786733804</c:v>
                </c:pt>
                <c:pt idx="3125">
                  <c:v>6.0350708786733804</c:v>
                </c:pt>
                <c:pt idx="3126">
                  <c:v>6.1803193879655201</c:v>
                </c:pt>
                <c:pt idx="3127">
                  <c:v>6.1886072622868298</c:v>
                </c:pt>
                <c:pt idx="3128">
                  <c:v>6.1886072622868298</c:v>
                </c:pt>
                <c:pt idx="3129">
                  <c:v>6.1886072622868298</c:v>
                </c:pt>
                <c:pt idx="3130">
                  <c:v>6.1886072622868298</c:v>
                </c:pt>
                <c:pt idx="3131">
                  <c:v>6.1886072622868298</c:v>
                </c:pt>
                <c:pt idx="3132">
                  <c:v>6.1886072622868298</c:v>
                </c:pt>
                <c:pt idx="3133">
                  <c:v>6.1886072622868298</c:v>
                </c:pt>
                <c:pt idx="3134">
                  <c:v>6.1886072622868298</c:v>
                </c:pt>
                <c:pt idx="3135">
                  <c:v>6.1886072622868298</c:v>
                </c:pt>
                <c:pt idx="3136">
                  <c:v>6.1886072622868298</c:v>
                </c:pt>
                <c:pt idx="3137">
                  <c:v>6.1886072622868298</c:v>
                </c:pt>
                <c:pt idx="3138">
                  <c:v>6.1886072622868298</c:v>
                </c:pt>
                <c:pt idx="3139">
                  <c:v>6.1886072622868298</c:v>
                </c:pt>
                <c:pt idx="3140">
                  <c:v>6.1886072622868298</c:v>
                </c:pt>
                <c:pt idx="3141">
                  <c:v>6.1886072622868298</c:v>
                </c:pt>
                <c:pt idx="3142">
                  <c:v>6.1886072622868298</c:v>
                </c:pt>
                <c:pt idx="3143">
                  <c:v>6.1886072622868298</c:v>
                </c:pt>
                <c:pt idx="3144">
                  <c:v>6.1886072622868298</c:v>
                </c:pt>
                <c:pt idx="3145">
                  <c:v>6.1886072622868298</c:v>
                </c:pt>
                <c:pt idx="3146">
                  <c:v>6.1886072622868298</c:v>
                </c:pt>
                <c:pt idx="3147">
                  <c:v>6.1886072622868298</c:v>
                </c:pt>
                <c:pt idx="3148">
                  <c:v>6.1886072622868298</c:v>
                </c:pt>
                <c:pt idx="3149">
                  <c:v>6.1886072622868298</c:v>
                </c:pt>
                <c:pt idx="3150">
                  <c:v>6.1886072622868298</c:v>
                </c:pt>
                <c:pt idx="3151">
                  <c:v>6.1886072622868298</c:v>
                </c:pt>
                <c:pt idx="3152">
                  <c:v>6.1886072622868298</c:v>
                </c:pt>
                <c:pt idx="3153">
                  <c:v>6.1886072622868298</c:v>
                </c:pt>
                <c:pt idx="3154">
                  <c:v>6.1886072622868298</c:v>
                </c:pt>
                <c:pt idx="3155">
                  <c:v>6.1886072622868298</c:v>
                </c:pt>
                <c:pt idx="3156">
                  <c:v>6.1886072622868298</c:v>
                </c:pt>
                <c:pt idx="3157">
                  <c:v>6.1886072622868298</c:v>
                </c:pt>
                <c:pt idx="3158">
                  <c:v>6.1886072622868298</c:v>
                </c:pt>
                <c:pt idx="3159">
                  <c:v>6.1886072622868298</c:v>
                </c:pt>
                <c:pt idx="3160">
                  <c:v>6.1886072622868298</c:v>
                </c:pt>
                <c:pt idx="3161">
                  <c:v>6.1886072622868298</c:v>
                </c:pt>
                <c:pt idx="3162">
                  <c:v>6.1886072622868298</c:v>
                </c:pt>
                <c:pt idx="3163">
                  <c:v>6.1886072622868298</c:v>
                </c:pt>
                <c:pt idx="3164">
                  <c:v>6.1886072622868298</c:v>
                </c:pt>
                <c:pt idx="3165">
                  <c:v>6.1886072622868298</c:v>
                </c:pt>
                <c:pt idx="3166">
                  <c:v>6.1886072622868298</c:v>
                </c:pt>
                <c:pt idx="3167">
                  <c:v>6.1886072622868298</c:v>
                </c:pt>
                <c:pt idx="3168">
                  <c:v>6.1886072622868298</c:v>
                </c:pt>
                <c:pt idx="3169">
                  <c:v>6.1886072622868298</c:v>
                </c:pt>
                <c:pt idx="3170">
                  <c:v>6.1886072622868298</c:v>
                </c:pt>
                <c:pt idx="3171">
                  <c:v>6.1886072622868298</c:v>
                </c:pt>
                <c:pt idx="3172">
                  <c:v>6.1886072622868298</c:v>
                </c:pt>
                <c:pt idx="3173">
                  <c:v>6.1886072622868298</c:v>
                </c:pt>
                <c:pt idx="3174">
                  <c:v>6.1886072622868298</c:v>
                </c:pt>
                <c:pt idx="3175">
                  <c:v>6.1886072622868298</c:v>
                </c:pt>
                <c:pt idx="3176">
                  <c:v>6.1886072622868298</c:v>
                </c:pt>
                <c:pt idx="3177">
                  <c:v>6.1886072622868298</c:v>
                </c:pt>
                <c:pt idx="3178">
                  <c:v>6.1886072622868298</c:v>
                </c:pt>
                <c:pt idx="3179">
                  <c:v>6.1886072622868298</c:v>
                </c:pt>
                <c:pt idx="3180">
                  <c:v>6.1886072622868298</c:v>
                </c:pt>
                <c:pt idx="3181">
                  <c:v>6.1886072622868298</c:v>
                </c:pt>
                <c:pt idx="3182">
                  <c:v>6.1886072622868298</c:v>
                </c:pt>
                <c:pt idx="3183">
                  <c:v>6.1886072622868298</c:v>
                </c:pt>
                <c:pt idx="3184">
                  <c:v>6.1665922208454198</c:v>
                </c:pt>
                <c:pt idx="3185">
                  <c:v>6.2011678523574103</c:v>
                </c:pt>
                <c:pt idx="3186">
                  <c:v>6.25843870166843</c:v>
                </c:pt>
                <c:pt idx="3187">
                  <c:v>6.30870373449602</c:v>
                </c:pt>
                <c:pt idx="3188">
                  <c:v>6.3078195052311301</c:v>
                </c:pt>
                <c:pt idx="3189">
                  <c:v>6.3416242702044903</c:v>
                </c:pt>
                <c:pt idx="3190">
                  <c:v>6.3464761948888002</c:v>
                </c:pt>
                <c:pt idx="3191">
                  <c:v>6.4492961876146202</c:v>
                </c:pt>
                <c:pt idx="3192">
                  <c:v>6.4492961876146202</c:v>
                </c:pt>
                <c:pt idx="3193">
                  <c:v>6.4492961876146202</c:v>
                </c:pt>
                <c:pt idx="3194">
                  <c:v>6.4492961876146202</c:v>
                </c:pt>
                <c:pt idx="3195">
                  <c:v>6.4492961876146202</c:v>
                </c:pt>
                <c:pt idx="3196">
                  <c:v>6.4492961876146202</c:v>
                </c:pt>
                <c:pt idx="3197">
                  <c:v>6.4492961876146202</c:v>
                </c:pt>
                <c:pt idx="3198">
                  <c:v>6.4492961876146202</c:v>
                </c:pt>
                <c:pt idx="3199">
                  <c:v>6.4492961876146202</c:v>
                </c:pt>
                <c:pt idx="3200">
                  <c:v>6.4492961876146202</c:v>
                </c:pt>
                <c:pt idx="3201">
                  <c:v>6.4492961876146202</c:v>
                </c:pt>
                <c:pt idx="3202">
                  <c:v>6.4492961876146202</c:v>
                </c:pt>
                <c:pt idx="3203">
                  <c:v>6.4492961876146202</c:v>
                </c:pt>
                <c:pt idx="3204">
                  <c:v>6.4492961876146202</c:v>
                </c:pt>
                <c:pt idx="3205">
                  <c:v>6.4492961876146202</c:v>
                </c:pt>
                <c:pt idx="3206">
                  <c:v>6.4492961876146202</c:v>
                </c:pt>
                <c:pt idx="3207">
                  <c:v>6.4492961876146202</c:v>
                </c:pt>
                <c:pt idx="3208">
                  <c:v>6.4492961876146202</c:v>
                </c:pt>
                <c:pt idx="3209">
                  <c:v>6.4492961876146202</c:v>
                </c:pt>
                <c:pt idx="3210">
                  <c:v>6.4492961876146202</c:v>
                </c:pt>
                <c:pt idx="3211">
                  <c:v>6.4492961876146202</c:v>
                </c:pt>
                <c:pt idx="3212">
                  <c:v>6.4492961876146202</c:v>
                </c:pt>
                <c:pt idx="3213">
                  <c:v>6.4492961876146202</c:v>
                </c:pt>
                <c:pt idx="3214">
                  <c:v>6.4492961876146202</c:v>
                </c:pt>
                <c:pt idx="3215">
                  <c:v>6.4492961876146202</c:v>
                </c:pt>
                <c:pt idx="3216">
                  <c:v>6.4492961876146202</c:v>
                </c:pt>
                <c:pt idx="3217">
                  <c:v>6.4492961876146202</c:v>
                </c:pt>
                <c:pt idx="3218">
                  <c:v>6.4492961876146202</c:v>
                </c:pt>
                <c:pt idx="3219">
                  <c:v>6.4492961876146202</c:v>
                </c:pt>
                <c:pt idx="3220">
                  <c:v>6.4492961876146202</c:v>
                </c:pt>
                <c:pt idx="3221">
                  <c:v>6.4492961876146202</c:v>
                </c:pt>
                <c:pt idx="3222">
                  <c:v>6.4492961876146202</c:v>
                </c:pt>
                <c:pt idx="3223">
                  <c:v>6.4492961876146202</c:v>
                </c:pt>
                <c:pt idx="3224">
                  <c:v>6.4492961876146202</c:v>
                </c:pt>
                <c:pt idx="3225">
                  <c:v>6.4492961876146202</c:v>
                </c:pt>
                <c:pt idx="3226">
                  <c:v>6.4492961876146202</c:v>
                </c:pt>
                <c:pt idx="3227">
                  <c:v>6.5304043159398599</c:v>
                </c:pt>
                <c:pt idx="3228">
                  <c:v>6.5561221925406299</c:v>
                </c:pt>
                <c:pt idx="3229">
                  <c:v>6.5358042518539099</c:v>
                </c:pt>
                <c:pt idx="3230">
                  <c:v>6.5358042518539099</c:v>
                </c:pt>
                <c:pt idx="3231">
                  <c:v>6.5358042518539099</c:v>
                </c:pt>
                <c:pt idx="3232">
                  <c:v>6.5358042518539099</c:v>
                </c:pt>
                <c:pt idx="3233">
                  <c:v>6.5358042518539099</c:v>
                </c:pt>
                <c:pt idx="3234">
                  <c:v>6.5358042518539099</c:v>
                </c:pt>
                <c:pt idx="3235">
                  <c:v>6.5358042518539099</c:v>
                </c:pt>
                <c:pt idx="3236">
                  <c:v>6.5358042518539099</c:v>
                </c:pt>
                <c:pt idx="3237">
                  <c:v>6.5358042518539099</c:v>
                </c:pt>
                <c:pt idx="3238">
                  <c:v>6.4978905624792596</c:v>
                </c:pt>
                <c:pt idx="3239">
                  <c:v>6.3912749282630399</c:v>
                </c:pt>
                <c:pt idx="3240">
                  <c:v>6.4578232904683297</c:v>
                </c:pt>
                <c:pt idx="3241">
                  <c:v>6.3496655847347698</c:v>
                </c:pt>
                <c:pt idx="3242">
                  <c:v>6.2423586770797401</c:v>
                </c:pt>
                <c:pt idx="3243">
                  <c:v>6.2849783433262703</c:v>
                </c:pt>
                <c:pt idx="3244">
                  <c:v>6.06188313467083</c:v>
                </c:pt>
                <c:pt idx="3245">
                  <c:v>6.1492494623602303</c:v>
                </c:pt>
                <c:pt idx="3246">
                  <c:v>6.1198171663309697</c:v>
                </c:pt>
                <c:pt idx="3247">
                  <c:v>6.2171803714431402</c:v>
                </c:pt>
                <c:pt idx="3248">
                  <c:v>6.2966502294661497</c:v>
                </c:pt>
                <c:pt idx="3249">
                  <c:v>6.2900831317974699</c:v>
                </c:pt>
                <c:pt idx="3250">
                  <c:v>6.2989367493022099</c:v>
                </c:pt>
                <c:pt idx="3251">
                  <c:v>6.2118628834523104</c:v>
                </c:pt>
                <c:pt idx="3252">
                  <c:v>6.0371302280735</c:v>
                </c:pt>
                <c:pt idx="3253">
                  <c:v>5.9268189397036499</c:v>
                </c:pt>
                <c:pt idx="3254">
                  <c:v>5.8205489422068304</c:v>
                </c:pt>
                <c:pt idx="3255">
                  <c:v>5.8966156079157104</c:v>
                </c:pt>
                <c:pt idx="3256">
                  <c:v>5.90145452198737</c:v>
                </c:pt>
                <c:pt idx="3257">
                  <c:v>5.88457149761647</c:v>
                </c:pt>
                <c:pt idx="3258">
                  <c:v>5.8862730937735401</c:v>
                </c:pt>
                <c:pt idx="3259">
                  <c:v>5.9783188108948799</c:v>
                </c:pt>
                <c:pt idx="3260">
                  <c:v>6.0002268614171097</c:v>
                </c:pt>
                <c:pt idx="3261">
                  <c:v>5.9978074043812803</c:v>
                </c:pt>
                <c:pt idx="3262">
                  <c:v>5.9413090944786697</c:v>
                </c:pt>
                <c:pt idx="3263">
                  <c:v>5.8908195460056998</c:v>
                </c:pt>
                <c:pt idx="3264">
                  <c:v>5.9421598925572097</c:v>
                </c:pt>
                <c:pt idx="3265">
                  <c:v>5.9999875744575304</c:v>
                </c:pt>
                <c:pt idx="3266">
                  <c:v>5.9388630500028903</c:v>
                </c:pt>
                <c:pt idx="3267">
                  <c:v>5.9296637957787501</c:v>
                </c:pt>
                <c:pt idx="3268">
                  <c:v>5.9554801999742502</c:v>
                </c:pt>
                <c:pt idx="3269">
                  <c:v>5.9069049471779804</c:v>
                </c:pt>
                <c:pt idx="3270">
                  <c:v>5.9128073588478003</c:v>
                </c:pt>
                <c:pt idx="3271">
                  <c:v>5.8842258608970699</c:v>
                </c:pt>
                <c:pt idx="3272">
                  <c:v>5.8891179498486403</c:v>
                </c:pt>
                <c:pt idx="3273">
                  <c:v>5.8604566895780401</c:v>
                </c:pt>
                <c:pt idx="3274">
                  <c:v>5.7807209571554896</c:v>
                </c:pt>
                <c:pt idx="3275">
                  <c:v>5.8293227973917103</c:v>
                </c:pt>
                <c:pt idx="3276">
                  <c:v>5.8820456908208296</c:v>
                </c:pt>
                <c:pt idx="3277">
                  <c:v>5.8630090838136404</c:v>
                </c:pt>
                <c:pt idx="3278">
                  <c:v>5.8630090838136404</c:v>
                </c:pt>
                <c:pt idx="3279">
                  <c:v>5.8630090838136404</c:v>
                </c:pt>
                <c:pt idx="3280">
                  <c:v>5.8630090838136404</c:v>
                </c:pt>
                <c:pt idx="3281">
                  <c:v>5.8630090838136404</c:v>
                </c:pt>
                <c:pt idx="3282">
                  <c:v>5.8630090838136404</c:v>
                </c:pt>
                <c:pt idx="3283">
                  <c:v>5.8630090838136404</c:v>
                </c:pt>
                <c:pt idx="3284">
                  <c:v>5.8630090838136404</c:v>
                </c:pt>
                <c:pt idx="3285">
                  <c:v>5.8630090838136404</c:v>
                </c:pt>
                <c:pt idx="3286">
                  <c:v>5.8630090838136404</c:v>
                </c:pt>
                <c:pt idx="3287">
                  <c:v>5.8630090838136404</c:v>
                </c:pt>
                <c:pt idx="3288">
                  <c:v>5.8630090838136404</c:v>
                </c:pt>
                <c:pt idx="3289">
                  <c:v>5.8630090838136404</c:v>
                </c:pt>
                <c:pt idx="3290">
                  <c:v>5.8630090838136404</c:v>
                </c:pt>
                <c:pt idx="3291">
                  <c:v>5.8630090838136404</c:v>
                </c:pt>
                <c:pt idx="3292">
                  <c:v>5.8630090838136404</c:v>
                </c:pt>
                <c:pt idx="3293">
                  <c:v>5.8630090838136404</c:v>
                </c:pt>
                <c:pt idx="3294">
                  <c:v>5.8630090838136404</c:v>
                </c:pt>
                <c:pt idx="3295">
                  <c:v>5.8630090838136404</c:v>
                </c:pt>
                <c:pt idx="3296">
                  <c:v>5.8630090838136404</c:v>
                </c:pt>
                <c:pt idx="3297">
                  <c:v>5.8630090838136404</c:v>
                </c:pt>
                <c:pt idx="3298">
                  <c:v>5.8630090838136404</c:v>
                </c:pt>
                <c:pt idx="3299">
                  <c:v>5.8630090838136404</c:v>
                </c:pt>
                <c:pt idx="3300">
                  <c:v>5.8630090838136404</c:v>
                </c:pt>
                <c:pt idx="3301">
                  <c:v>5.8630090838136404</c:v>
                </c:pt>
                <c:pt idx="3302">
                  <c:v>5.8630090838136404</c:v>
                </c:pt>
                <c:pt idx="3303">
                  <c:v>5.8630090838136404</c:v>
                </c:pt>
                <c:pt idx="3304">
                  <c:v>5.8630090838136404</c:v>
                </c:pt>
                <c:pt idx="3305">
                  <c:v>5.8630090838136404</c:v>
                </c:pt>
                <c:pt idx="3306">
                  <c:v>5.8630090838136404</c:v>
                </c:pt>
                <c:pt idx="3307">
                  <c:v>5.8630090838136404</c:v>
                </c:pt>
                <c:pt idx="3308">
                  <c:v>5.8721719635844201</c:v>
                </c:pt>
                <c:pt idx="3309">
                  <c:v>5.77392698907944</c:v>
                </c:pt>
                <c:pt idx="3310">
                  <c:v>5.8892637536439398</c:v>
                </c:pt>
                <c:pt idx="3311">
                  <c:v>6.0178591264727501</c:v>
                </c:pt>
                <c:pt idx="3312">
                  <c:v>6.01646762897174</c:v>
                </c:pt>
                <c:pt idx="3313">
                  <c:v>6.0709198141997804</c:v>
                </c:pt>
                <c:pt idx="3314">
                  <c:v>6.1100130175771001</c:v>
                </c:pt>
                <c:pt idx="3315">
                  <c:v>6.0927374448287601</c:v>
                </c:pt>
                <c:pt idx="3316">
                  <c:v>5.9416943292950499</c:v>
                </c:pt>
                <c:pt idx="3317">
                  <c:v>6.0029989833488004</c:v>
                </c:pt>
                <c:pt idx="3318">
                  <c:v>5.9675551790778902</c:v>
                </c:pt>
                <c:pt idx="3319">
                  <c:v>5.85576279494048</c:v>
                </c:pt>
                <c:pt idx="3320">
                  <c:v>5.84568100172564</c:v>
                </c:pt>
                <c:pt idx="3321">
                  <c:v>5.8578894231967302</c:v>
                </c:pt>
                <c:pt idx="3322">
                  <c:v>5.9775056989435802</c:v>
                </c:pt>
                <c:pt idx="3323">
                  <c:v>5.96057143690303</c:v>
                </c:pt>
                <c:pt idx="3324">
                  <c:v>6.0081448986355399</c:v>
                </c:pt>
                <c:pt idx="3325">
                  <c:v>6.1616296984634698</c:v>
                </c:pt>
                <c:pt idx="3326">
                  <c:v>6.1963121173092901</c:v>
                </c:pt>
                <c:pt idx="3327">
                  <c:v>6.3091284335700903</c:v>
                </c:pt>
                <c:pt idx="3328">
                  <c:v>6.2332524377605196</c:v>
                </c:pt>
                <c:pt idx="3329">
                  <c:v>6.2184448039762303</c:v>
                </c:pt>
                <c:pt idx="3330">
                  <c:v>6.1830009997053299</c:v>
                </c:pt>
                <c:pt idx="3331">
                  <c:v>6.1830009997053299</c:v>
                </c:pt>
                <c:pt idx="3332">
                  <c:v>6.1830009997053299</c:v>
                </c:pt>
                <c:pt idx="3333">
                  <c:v>6.1830009997053299</c:v>
                </c:pt>
                <c:pt idx="3334">
                  <c:v>6.1830009997053299</c:v>
                </c:pt>
                <c:pt idx="3335">
                  <c:v>6.1830009997053299</c:v>
                </c:pt>
                <c:pt idx="3336">
                  <c:v>6.1830009997053299</c:v>
                </c:pt>
                <c:pt idx="3337">
                  <c:v>6.1830009997053299</c:v>
                </c:pt>
                <c:pt idx="3338">
                  <c:v>6.1830009997053299</c:v>
                </c:pt>
                <c:pt idx="3339">
                  <c:v>6.1830009997053299</c:v>
                </c:pt>
                <c:pt idx="3340">
                  <c:v>6.1830009997053299</c:v>
                </c:pt>
                <c:pt idx="3341">
                  <c:v>6.1830009997053299</c:v>
                </c:pt>
                <c:pt idx="3342">
                  <c:v>6.1830009997053299</c:v>
                </c:pt>
                <c:pt idx="3343">
                  <c:v>6.1830009997053299</c:v>
                </c:pt>
                <c:pt idx="3344">
                  <c:v>6.1830009997053299</c:v>
                </c:pt>
                <c:pt idx="3345">
                  <c:v>6.1830009997053299</c:v>
                </c:pt>
                <c:pt idx="3346">
                  <c:v>6.1830009997053299</c:v>
                </c:pt>
                <c:pt idx="3347">
                  <c:v>6.1830009997053299</c:v>
                </c:pt>
                <c:pt idx="3348">
                  <c:v>6.1830009997053299</c:v>
                </c:pt>
                <c:pt idx="3349">
                  <c:v>6.1830009997053299</c:v>
                </c:pt>
                <c:pt idx="3350">
                  <c:v>6.1830009997053299</c:v>
                </c:pt>
                <c:pt idx="3351">
                  <c:v>6.1830009997053299</c:v>
                </c:pt>
                <c:pt idx="3352">
                  <c:v>6.1830009997053299</c:v>
                </c:pt>
                <c:pt idx="3353">
                  <c:v>6.1830009997053299</c:v>
                </c:pt>
                <c:pt idx="3354">
                  <c:v>6.1830009997053299</c:v>
                </c:pt>
                <c:pt idx="3355">
                  <c:v>6.1830009997053299</c:v>
                </c:pt>
                <c:pt idx="3356">
                  <c:v>6.1830009997053299</c:v>
                </c:pt>
                <c:pt idx="3357">
                  <c:v>6.1830009997053299</c:v>
                </c:pt>
                <c:pt idx="3358">
                  <c:v>6.1830009997053299</c:v>
                </c:pt>
                <c:pt idx="3359">
                  <c:v>6.1830009997053299</c:v>
                </c:pt>
                <c:pt idx="3360">
                  <c:v>6.1830009997053299</c:v>
                </c:pt>
                <c:pt idx="3361">
                  <c:v>6.1830009997053299</c:v>
                </c:pt>
                <c:pt idx="3362">
                  <c:v>6.1195411609928696</c:v>
                </c:pt>
                <c:pt idx="3363">
                  <c:v>6.1907362185292296</c:v>
                </c:pt>
                <c:pt idx="3364">
                  <c:v>6.2623452008187002</c:v>
                </c:pt>
                <c:pt idx="3365">
                  <c:v>6.2150025571807896</c:v>
                </c:pt>
                <c:pt idx="3366">
                  <c:v>6.2378460294935101</c:v>
                </c:pt>
                <c:pt idx="3367">
                  <c:v>6.2019121868634199</c:v>
                </c:pt>
                <c:pt idx="3368">
                  <c:v>6.1429796501381997</c:v>
                </c:pt>
                <c:pt idx="3369">
                  <c:v>6.09136840748375</c:v>
                </c:pt>
                <c:pt idx="3370">
                  <c:v>6.2017828353780704</c:v>
                </c:pt>
                <c:pt idx="3371">
                  <c:v>6.2017828353780704</c:v>
                </c:pt>
                <c:pt idx="3372">
                  <c:v>6.2017828353780704</c:v>
                </c:pt>
                <c:pt idx="3373">
                  <c:v>6.5187715853755197</c:v>
                </c:pt>
                <c:pt idx="3374">
                  <c:v>6.6036261597647803</c:v>
                </c:pt>
                <c:pt idx="3375">
                  <c:v>6.6384217093237901</c:v>
                </c:pt>
                <c:pt idx="3376">
                  <c:v>6.6456912628004297</c:v>
                </c:pt>
                <c:pt idx="3377">
                  <c:v>6.8582933641208497</c:v>
                </c:pt>
                <c:pt idx="3378">
                  <c:v>7.1032333367786302</c:v>
                </c:pt>
                <c:pt idx="3379">
                  <c:v>7.0848136852648604</c:v>
                </c:pt>
                <c:pt idx="3380">
                  <c:v>7.2390782666926601</c:v>
                </c:pt>
                <c:pt idx="3381">
                  <c:v>7.3367386381315196</c:v>
                </c:pt>
                <c:pt idx="3382">
                  <c:v>7.42040317885556</c:v>
                </c:pt>
                <c:pt idx="3383">
                  <c:v>7.5243241621853398</c:v>
                </c:pt>
                <c:pt idx="3384">
                  <c:v>7.7366416902379802</c:v>
                </c:pt>
                <c:pt idx="3385">
                  <c:v>7.5169769978174896</c:v>
                </c:pt>
                <c:pt idx="3386">
                  <c:v>7.4300786699597099</c:v>
                </c:pt>
                <c:pt idx="3387">
                  <c:v>7.6186472653021804</c:v>
                </c:pt>
                <c:pt idx="3388">
                  <c:v>8.0290019174248908</c:v>
                </c:pt>
                <c:pt idx="3389">
                  <c:v>8.3211293119381597</c:v>
                </c:pt>
                <c:pt idx="3390">
                  <c:v>8.4362003933050609</c:v>
                </c:pt>
                <c:pt idx="3391">
                  <c:v>8.4574916477935904</c:v>
                </c:pt>
                <c:pt idx="3392">
                  <c:v>8.5230987211628406</c:v>
                </c:pt>
                <c:pt idx="3393">
                  <c:v>8.8340079513488607</c:v>
                </c:pt>
                <c:pt idx="3394">
                  <c:v>9.3471452937302608</c:v>
                </c:pt>
                <c:pt idx="3395">
                  <c:v>8.7801977334434795</c:v>
                </c:pt>
                <c:pt idx="3396">
                  <c:v>8.2801248910823695</c:v>
                </c:pt>
                <c:pt idx="3397">
                  <c:v>8.4638557408727806</c:v>
                </c:pt>
                <c:pt idx="3398">
                  <c:v>8.7611571948000293</c:v>
                </c:pt>
                <c:pt idx="3399">
                  <c:v>8.7903388898948798</c:v>
                </c:pt>
                <c:pt idx="3400">
                  <c:v>8.5722781558927199</c:v>
                </c:pt>
                <c:pt idx="3401">
                  <c:v>8.6511049510646902</c:v>
                </c:pt>
                <c:pt idx="3402">
                  <c:v>8.5196321013554801</c:v>
                </c:pt>
                <c:pt idx="3403">
                  <c:v>8.4824306141689707</c:v>
                </c:pt>
                <c:pt idx="3404">
                  <c:v>8.4824306141689707</c:v>
                </c:pt>
                <c:pt idx="3405">
                  <c:v>8.4824306141689707</c:v>
                </c:pt>
                <c:pt idx="3406">
                  <c:v>8.4824306141689707</c:v>
                </c:pt>
                <c:pt idx="3407">
                  <c:v>8.4824306141689707</c:v>
                </c:pt>
                <c:pt idx="3408">
                  <c:v>8.4824306141689707</c:v>
                </c:pt>
                <c:pt idx="3409">
                  <c:v>8.4824306141689707</c:v>
                </c:pt>
                <c:pt idx="3410">
                  <c:v>8.4824306141689707</c:v>
                </c:pt>
                <c:pt idx="3411">
                  <c:v>8.4824306141689707</c:v>
                </c:pt>
                <c:pt idx="3412">
                  <c:v>8.4824306141689707</c:v>
                </c:pt>
                <c:pt idx="3413">
                  <c:v>8.34265628414623</c:v>
                </c:pt>
                <c:pt idx="3414">
                  <c:v>8.3241094874816195</c:v>
                </c:pt>
                <c:pt idx="3415">
                  <c:v>8.2980967191660309</c:v>
                </c:pt>
                <c:pt idx="3416">
                  <c:v>8.4546694854034605</c:v>
                </c:pt>
                <c:pt idx="3417">
                  <c:v>8.3150132878435592</c:v>
                </c:pt>
                <c:pt idx="3418">
                  <c:v>8.2539151780668796</c:v>
                </c:pt>
                <c:pt idx="3419">
                  <c:v>8.5072856843488101</c:v>
                </c:pt>
                <c:pt idx="3420">
                  <c:v>8.5072856843488101</c:v>
                </c:pt>
                <c:pt idx="3421">
                  <c:v>8.5072856843488101</c:v>
                </c:pt>
                <c:pt idx="3422">
                  <c:v>8.5072856843488101</c:v>
                </c:pt>
                <c:pt idx="3423">
                  <c:v>8.5072856843488101</c:v>
                </c:pt>
                <c:pt idx="3424">
                  <c:v>8.5072856843488101</c:v>
                </c:pt>
                <c:pt idx="3425">
                  <c:v>8.5072856843488101</c:v>
                </c:pt>
                <c:pt idx="3426">
                  <c:v>8.5072856843488101</c:v>
                </c:pt>
                <c:pt idx="3427">
                  <c:v>8.5072856843488101</c:v>
                </c:pt>
                <c:pt idx="3428">
                  <c:v>8.5072856843488101</c:v>
                </c:pt>
                <c:pt idx="3429">
                  <c:v>8.5072856843488101</c:v>
                </c:pt>
                <c:pt idx="3430">
                  <c:v>8.5072856843488101</c:v>
                </c:pt>
                <c:pt idx="3431">
                  <c:v>8.5072856843488101</c:v>
                </c:pt>
                <c:pt idx="3432">
                  <c:v>8.5072856843488101</c:v>
                </c:pt>
                <c:pt idx="3433">
                  <c:v>8.5072856843488101</c:v>
                </c:pt>
                <c:pt idx="3434">
                  <c:v>8.5072856843488101</c:v>
                </c:pt>
                <c:pt idx="3435">
                  <c:v>8.5072856843488101</c:v>
                </c:pt>
                <c:pt idx="3436">
                  <c:v>8.5072856843488101</c:v>
                </c:pt>
                <c:pt idx="3437">
                  <c:v>8.5072856843488101</c:v>
                </c:pt>
                <c:pt idx="3438">
                  <c:v>8.5072856843488101</c:v>
                </c:pt>
                <c:pt idx="3439">
                  <c:v>8.5072856843488101</c:v>
                </c:pt>
                <c:pt idx="3440">
                  <c:v>8.5072856843488101</c:v>
                </c:pt>
                <c:pt idx="3441">
                  <c:v>8.5072856843488101</c:v>
                </c:pt>
                <c:pt idx="3442">
                  <c:v>8.5072856843488101</c:v>
                </c:pt>
                <c:pt idx="3443">
                  <c:v>8.5072856843488101</c:v>
                </c:pt>
                <c:pt idx="3444">
                  <c:v>8.5072856843488101</c:v>
                </c:pt>
                <c:pt idx="3445">
                  <c:v>8.5072856843488101</c:v>
                </c:pt>
                <c:pt idx="3446">
                  <c:v>8.5072856843488101</c:v>
                </c:pt>
                <c:pt idx="3447">
                  <c:v>8.5072856843488101</c:v>
                </c:pt>
                <c:pt idx="3448">
                  <c:v>8.5072856843488101</c:v>
                </c:pt>
                <c:pt idx="3449">
                  <c:v>8.5072856843488101</c:v>
                </c:pt>
                <c:pt idx="3450">
                  <c:v>8.5072856843488101</c:v>
                </c:pt>
                <c:pt idx="3451">
                  <c:v>8.5072856843488101</c:v>
                </c:pt>
                <c:pt idx="3452">
                  <c:v>8.5072856843488101</c:v>
                </c:pt>
                <c:pt idx="3453">
                  <c:v>8.5072856843488101</c:v>
                </c:pt>
                <c:pt idx="3454">
                  <c:v>8.5072856843488101</c:v>
                </c:pt>
                <c:pt idx="3455">
                  <c:v>8.5072856843488101</c:v>
                </c:pt>
                <c:pt idx="3456">
                  <c:v>8.5072856843488101</c:v>
                </c:pt>
                <c:pt idx="3457">
                  <c:v>8.5072856843488101</c:v>
                </c:pt>
                <c:pt idx="3458">
                  <c:v>8.5072856843488101</c:v>
                </c:pt>
                <c:pt idx="3459">
                  <c:v>8.5072856843488101</c:v>
                </c:pt>
                <c:pt idx="3460">
                  <c:v>8.5072856843488101</c:v>
                </c:pt>
                <c:pt idx="3461">
                  <c:v>8.5072856843488101</c:v>
                </c:pt>
                <c:pt idx="3462">
                  <c:v>8.5072856843488101</c:v>
                </c:pt>
                <c:pt idx="3463">
                  <c:v>8.5072856843488101</c:v>
                </c:pt>
                <c:pt idx="3464">
                  <c:v>8.5072856843488101</c:v>
                </c:pt>
                <c:pt idx="3465">
                  <c:v>8.5072856843488101</c:v>
                </c:pt>
                <c:pt idx="3466">
                  <c:v>8.5072856843488101</c:v>
                </c:pt>
                <c:pt idx="3467">
                  <c:v>8.5072856843488101</c:v>
                </c:pt>
                <c:pt idx="3468">
                  <c:v>8.5072856843488101</c:v>
                </c:pt>
                <c:pt idx="3469">
                  <c:v>8.5072856843488101</c:v>
                </c:pt>
                <c:pt idx="3470">
                  <c:v>8.5072856843488101</c:v>
                </c:pt>
                <c:pt idx="3471">
                  <c:v>8.5072856843488101</c:v>
                </c:pt>
                <c:pt idx="3472">
                  <c:v>8.5072856843488101</c:v>
                </c:pt>
                <c:pt idx="3473">
                  <c:v>8.5072856843488101</c:v>
                </c:pt>
                <c:pt idx="3474">
                  <c:v>8.5072856843488101</c:v>
                </c:pt>
                <c:pt idx="3475">
                  <c:v>8.5072856843488101</c:v>
                </c:pt>
                <c:pt idx="3476">
                  <c:v>8.5072856843488101</c:v>
                </c:pt>
                <c:pt idx="3477">
                  <c:v>8.5072856843488101</c:v>
                </c:pt>
                <c:pt idx="3478">
                  <c:v>8.5072856843488101</c:v>
                </c:pt>
                <c:pt idx="3479">
                  <c:v>8.5072856843488101</c:v>
                </c:pt>
                <c:pt idx="3480">
                  <c:v>8.5072856843488101</c:v>
                </c:pt>
                <c:pt idx="3481">
                  <c:v>8.5072856843488101</c:v>
                </c:pt>
                <c:pt idx="3482">
                  <c:v>8.5072856843488101</c:v>
                </c:pt>
                <c:pt idx="3483">
                  <c:v>8.5072856843488101</c:v>
                </c:pt>
                <c:pt idx="3484">
                  <c:v>8.5072856843488101</c:v>
                </c:pt>
                <c:pt idx="3485">
                  <c:v>8.5072856843488101</c:v>
                </c:pt>
                <c:pt idx="3486">
                  <c:v>8.5072856843488101</c:v>
                </c:pt>
                <c:pt idx="3487">
                  <c:v>8.5072856843488101</c:v>
                </c:pt>
                <c:pt idx="3488">
                  <c:v>8.5072856843488101</c:v>
                </c:pt>
                <c:pt idx="3489">
                  <c:v>8.5072856843488101</c:v>
                </c:pt>
                <c:pt idx="3490">
                  <c:v>8.5072856843488101</c:v>
                </c:pt>
                <c:pt idx="3491">
                  <c:v>8.5072856843488101</c:v>
                </c:pt>
                <c:pt idx="3492">
                  <c:v>8.5072856843488101</c:v>
                </c:pt>
                <c:pt idx="3493">
                  <c:v>8.5072856843488101</c:v>
                </c:pt>
                <c:pt idx="3494">
                  <c:v>8.5072856843488101</c:v>
                </c:pt>
                <c:pt idx="3495">
                  <c:v>8.5072856843488101</c:v>
                </c:pt>
                <c:pt idx="3496">
                  <c:v>8.5072856843488101</c:v>
                </c:pt>
                <c:pt idx="3497">
                  <c:v>8.5072856843488101</c:v>
                </c:pt>
                <c:pt idx="3498">
                  <c:v>8.5072856843488101</c:v>
                </c:pt>
                <c:pt idx="3499">
                  <c:v>8.5072856843488101</c:v>
                </c:pt>
                <c:pt idx="3500">
                  <c:v>8.5072856843488101</c:v>
                </c:pt>
                <c:pt idx="3501">
                  <c:v>8.5072856843488101</c:v>
                </c:pt>
                <c:pt idx="3502">
                  <c:v>8.5072856843488101</c:v>
                </c:pt>
                <c:pt idx="3503">
                  <c:v>8.5072856843488101</c:v>
                </c:pt>
                <c:pt idx="3504">
                  <c:v>8.5072856843488101</c:v>
                </c:pt>
                <c:pt idx="3505">
                  <c:v>8.5072856843488101</c:v>
                </c:pt>
                <c:pt idx="3506">
                  <c:v>8.5072856843488101</c:v>
                </c:pt>
                <c:pt idx="3507">
                  <c:v>8.5072856843488101</c:v>
                </c:pt>
                <c:pt idx="3508">
                  <c:v>8.5072856843488101</c:v>
                </c:pt>
                <c:pt idx="3509">
                  <c:v>8.5072856843488101</c:v>
                </c:pt>
                <c:pt idx="3510">
                  <c:v>8.5072856843488101</c:v>
                </c:pt>
                <c:pt idx="3511">
                  <c:v>8.5072856843488101</c:v>
                </c:pt>
                <c:pt idx="3512">
                  <c:v>8.5072856843488101</c:v>
                </c:pt>
                <c:pt idx="3513">
                  <c:v>8.5072856843488101</c:v>
                </c:pt>
                <c:pt idx="3514">
                  <c:v>8.5072856843488101</c:v>
                </c:pt>
                <c:pt idx="3515">
                  <c:v>8.5072856843488101</c:v>
                </c:pt>
                <c:pt idx="3516">
                  <c:v>8.5072856843488101</c:v>
                </c:pt>
                <c:pt idx="3517">
                  <c:v>8.5072856843488101</c:v>
                </c:pt>
                <c:pt idx="3518">
                  <c:v>8.5072856843488101</c:v>
                </c:pt>
                <c:pt idx="3519">
                  <c:v>8.5072856843488101</c:v>
                </c:pt>
                <c:pt idx="3520">
                  <c:v>8.5072856843488101</c:v>
                </c:pt>
                <c:pt idx="3521">
                  <c:v>8.5072856843488101</c:v>
                </c:pt>
                <c:pt idx="3522">
                  <c:v>8.5072856843488101</c:v>
                </c:pt>
                <c:pt idx="3523">
                  <c:v>8.5072856843488101</c:v>
                </c:pt>
                <c:pt idx="3524">
                  <c:v>8.5072856843488101</c:v>
                </c:pt>
                <c:pt idx="3525">
                  <c:v>8.5072856843488101</c:v>
                </c:pt>
                <c:pt idx="3526">
                  <c:v>8.5072856843488101</c:v>
                </c:pt>
                <c:pt idx="3527">
                  <c:v>8.5820340355516294</c:v>
                </c:pt>
                <c:pt idx="3528">
                  <c:v>8.5573113274251504</c:v>
                </c:pt>
                <c:pt idx="3529">
                  <c:v>8.3995653132262706</c:v>
                </c:pt>
                <c:pt idx="3530">
                  <c:v>8.2553411067373794</c:v>
                </c:pt>
                <c:pt idx="3531">
                  <c:v>8.1944929720424007</c:v>
                </c:pt>
                <c:pt idx="3532">
                  <c:v>7.7181015227969603</c:v>
                </c:pt>
                <c:pt idx="3533">
                  <c:v>7.9706767817381401</c:v>
                </c:pt>
                <c:pt idx="3534">
                  <c:v>7.9706767817381401</c:v>
                </c:pt>
                <c:pt idx="3535">
                  <c:v>8.0606876211210992</c:v>
                </c:pt>
                <c:pt idx="3536">
                  <c:v>8.2670213249644799</c:v>
                </c:pt>
                <c:pt idx="3537">
                  <c:v>8.2941406221440399</c:v>
                </c:pt>
                <c:pt idx="3538">
                  <c:v>8.5270890781031792</c:v>
                </c:pt>
                <c:pt idx="3539">
                  <c:v>8.4574114047915998</c:v>
                </c:pt>
                <c:pt idx="3540">
                  <c:v>8.4574114047915998</c:v>
                </c:pt>
                <c:pt idx="3541">
                  <c:v>8.4467907311984902</c:v>
                </c:pt>
                <c:pt idx="3542">
                  <c:v>8.40937871471729</c:v>
                </c:pt>
                <c:pt idx="3543">
                  <c:v>8.3104374277049704</c:v>
                </c:pt>
                <c:pt idx="3544">
                  <c:v>8.2976724375906805</c:v>
                </c:pt>
                <c:pt idx="3545">
                  <c:v>8.3194435570938996</c:v>
                </c:pt>
                <c:pt idx="3546">
                  <c:v>8.6053187902462707</c:v>
                </c:pt>
                <c:pt idx="3547">
                  <c:v>8.6425542159551405</c:v>
                </c:pt>
                <c:pt idx="3548">
                  <c:v>8.6929078133229591</c:v>
                </c:pt>
                <c:pt idx="3549">
                  <c:v>8.8095334048216696</c:v>
                </c:pt>
                <c:pt idx="3550">
                  <c:v>8.8095334048216696</c:v>
                </c:pt>
                <c:pt idx="3551">
                  <c:v>8.8095334048216696</c:v>
                </c:pt>
                <c:pt idx="3552">
                  <c:v>8.8095334048216696</c:v>
                </c:pt>
                <c:pt idx="3553">
                  <c:v>8.8095334048216696</c:v>
                </c:pt>
                <c:pt idx="3554">
                  <c:v>8.5722905184365992</c:v>
                </c:pt>
                <c:pt idx="3555">
                  <c:v>8.4956160574155</c:v>
                </c:pt>
                <c:pt idx="3556">
                  <c:v>8.4956160574155</c:v>
                </c:pt>
                <c:pt idx="3557">
                  <c:v>8.4956160574155</c:v>
                </c:pt>
                <c:pt idx="3558">
                  <c:v>8.4956160574155</c:v>
                </c:pt>
                <c:pt idx="3559">
                  <c:v>8.4956160574155</c:v>
                </c:pt>
                <c:pt idx="3560">
                  <c:v>8.4956160574155</c:v>
                </c:pt>
                <c:pt idx="3561">
                  <c:v>8.4956160574155</c:v>
                </c:pt>
                <c:pt idx="3562">
                  <c:v>8.4956160574155</c:v>
                </c:pt>
                <c:pt idx="3563">
                  <c:v>8.4956160574155</c:v>
                </c:pt>
                <c:pt idx="3564">
                  <c:v>8.4956160574155</c:v>
                </c:pt>
                <c:pt idx="3565">
                  <c:v>8.4956160574155</c:v>
                </c:pt>
                <c:pt idx="3566">
                  <c:v>8.4956160574155</c:v>
                </c:pt>
                <c:pt idx="3567">
                  <c:v>8.4956160574155</c:v>
                </c:pt>
                <c:pt idx="3568">
                  <c:v>8.4956160574155</c:v>
                </c:pt>
                <c:pt idx="3569">
                  <c:v>8.4956160574155</c:v>
                </c:pt>
                <c:pt idx="3570">
                  <c:v>8.4956160574155</c:v>
                </c:pt>
                <c:pt idx="3571">
                  <c:v>8.4956160574155</c:v>
                </c:pt>
                <c:pt idx="3572">
                  <c:v>8.4956160574155</c:v>
                </c:pt>
                <c:pt idx="3573">
                  <c:v>8.4956160574155</c:v>
                </c:pt>
                <c:pt idx="3574">
                  <c:v>8.4956160574155</c:v>
                </c:pt>
                <c:pt idx="3575">
                  <c:v>8.4956160574155</c:v>
                </c:pt>
                <c:pt idx="3576">
                  <c:v>8.4956160574155</c:v>
                </c:pt>
                <c:pt idx="3577">
                  <c:v>8.4956160574155</c:v>
                </c:pt>
                <c:pt idx="3578">
                  <c:v>8.4956160574155</c:v>
                </c:pt>
                <c:pt idx="3579">
                  <c:v>8.4956160574155</c:v>
                </c:pt>
                <c:pt idx="3580">
                  <c:v>8.4956160574155</c:v>
                </c:pt>
                <c:pt idx="3581">
                  <c:v>8.4956160574155</c:v>
                </c:pt>
                <c:pt idx="3582">
                  <c:v>8.4956160574155</c:v>
                </c:pt>
                <c:pt idx="3583">
                  <c:v>8.4956160574155</c:v>
                </c:pt>
                <c:pt idx="3584">
                  <c:v>8.4956160574155</c:v>
                </c:pt>
                <c:pt idx="3585">
                  <c:v>8.4956160574155</c:v>
                </c:pt>
                <c:pt idx="3586">
                  <c:v>8.4956160574155</c:v>
                </c:pt>
                <c:pt idx="3587">
                  <c:v>8.4956160574155</c:v>
                </c:pt>
                <c:pt idx="3588">
                  <c:v>8.4956160574155</c:v>
                </c:pt>
                <c:pt idx="3589">
                  <c:v>8.4956160574155</c:v>
                </c:pt>
                <c:pt idx="3590">
                  <c:v>8.4956160574155</c:v>
                </c:pt>
                <c:pt idx="3591">
                  <c:v>8.2654508006515908</c:v>
                </c:pt>
                <c:pt idx="3592">
                  <c:v>8.2311913473109399</c:v>
                </c:pt>
                <c:pt idx="3593">
                  <c:v>8.2091321093208993</c:v>
                </c:pt>
                <c:pt idx="3594">
                  <c:v>8.1945646880067304</c:v>
                </c:pt>
                <c:pt idx="3595">
                  <c:v>8.3457016841412592</c:v>
                </c:pt>
                <c:pt idx="3596">
                  <c:v>8.4429652346656994</c:v>
                </c:pt>
                <c:pt idx="3597">
                  <c:v>8.6054440088234099</c:v>
                </c:pt>
                <c:pt idx="3598">
                  <c:v>8.8313951187071495</c:v>
                </c:pt>
                <c:pt idx="3599">
                  <c:v>8.9108656046264301</c:v>
                </c:pt>
                <c:pt idx="3600">
                  <c:v>9.0890563832015605</c:v>
                </c:pt>
                <c:pt idx="3601">
                  <c:v>9.4290756046257407</c:v>
                </c:pt>
                <c:pt idx="3602">
                  <c:v>9.2605357426712391</c:v>
                </c:pt>
                <c:pt idx="3603">
                  <c:v>9.2605357426712391</c:v>
                </c:pt>
                <c:pt idx="3604">
                  <c:v>9.0711329826312408</c:v>
                </c:pt>
                <c:pt idx="3605">
                  <c:v>9.1332113923989802</c:v>
                </c:pt>
                <c:pt idx="3606">
                  <c:v>9.1402474647733207</c:v>
                </c:pt>
                <c:pt idx="3607">
                  <c:v>9.1402474647733207</c:v>
                </c:pt>
                <c:pt idx="3608">
                  <c:v>9.1402474647733207</c:v>
                </c:pt>
                <c:pt idx="3609">
                  <c:v>9.0656137967473498</c:v>
                </c:pt>
                <c:pt idx="3610">
                  <c:v>9.0656137967473498</c:v>
                </c:pt>
                <c:pt idx="3611">
                  <c:v>9.1238734824038605</c:v>
                </c:pt>
                <c:pt idx="3612">
                  <c:v>8.9530030534838101</c:v>
                </c:pt>
                <c:pt idx="3613">
                  <c:v>8.9530030534838101</c:v>
                </c:pt>
                <c:pt idx="3614">
                  <c:v>8.5295039275780695</c:v>
                </c:pt>
                <c:pt idx="3615">
                  <c:v>7.73611792003042</c:v>
                </c:pt>
                <c:pt idx="3616">
                  <c:v>7.9074031312881701</c:v>
                </c:pt>
                <c:pt idx="3617">
                  <c:v>8.1293728640518594</c:v>
                </c:pt>
                <c:pt idx="3618">
                  <c:v>8.4809144737337494</c:v>
                </c:pt>
                <c:pt idx="3619">
                  <c:v>8.4386102228742601</c:v>
                </c:pt>
                <c:pt idx="3620">
                  <c:v>8.9387136176379407</c:v>
                </c:pt>
                <c:pt idx="3621">
                  <c:v>8.8025073597912993</c:v>
                </c:pt>
                <c:pt idx="3622">
                  <c:v>8.8813947152035606</c:v>
                </c:pt>
                <c:pt idx="3623">
                  <c:v>8.8573551567786506</c:v>
                </c:pt>
                <c:pt idx="3624">
                  <c:v>9.0984222370731906</c:v>
                </c:pt>
                <c:pt idx="3625">
                  <c:v>9.3434108542728005</c:v>
                </c:pt>
                <c:pt idx="3626">
                  <c:v>9.3093257150088693</c:v>
                </c:pt>
                <c:pt idx="3627">
                  <c:v>9.4279924961499599</c:v>
                </c:pt>
                <c:pt idx="3628">
                  <c:v>9.5143200277451303</c:v>
                </c:pt>
                <c:pt idx="3629">
                  <c:v>9.4955449983160598</c:v>
                </c:pt>
                <c:pt idx="3630">
                  <c:v>9.6134865637281308</c:v>
                </c:pt>
                <c:pt idx="3631">
                  <c:v>9.7306223338857407</c:v>
                </c:pt>
                <c:pt idx="3632">
                  <c:v>9.6965909143054407</c:v>
                </c:pt>
                <c:pt idx="3633">
                  <c:v>9.7150973453163498</c:v>
                </c:pt>
                <c:pt idx="3634">
                  <c:v>9.2331243437781598</c:v>
                </c:pt>
                <c:pt idx="3635">
                  <c:v>9.6370426450003706</c:v>
                </c:pt>
                <c:pt idx="3636">
                  <c:v>9.6370426450003706</c:v>
                </c:pt>
                <c:pt idx="3637">
                  <c:v>9.6370426450003706</c:v>
                </c:pt>
                <c:pt idx="3638">
                  <c:v>9.6370426450003706</c:v>
                </c:pt>
                <c:pt idx="3639">
                  <c:v>9.6370426450003706</c:v>
                </c:pt>
                <c:pt idx="3640">
                  <c:v>9.6370426450003706</c:v>
                </c:pt>
                <c:pt idx="3641">
                  <c:v>9.6370426450003706</c:v>
                </c:pt>
                <c:pt idx="3642">
                  <c:v>9.6370426450003706</c:v>
                </c:pt>
                <c:pt idx="3643">
                  <c:v>9.6370426450003706</c:v>
                </c:pt>
                <c:pt idx="3644">
                  <c:v>9.6370426450003706</c:v>
                </c:pt>
                <c:pt idx="3645">
                  <c:v>9.6370426450003706</c:v>
                </c:pt>
                <c:pt idx="3646">
                  <c:v>9.6370426450003706</c:v>
                </c:pt>
                <c:pt idx="3647">
                  <c:v>9.6370426450003706</c:v>
                </c:pt>
                <c:pt idx="3648">
                  <c:v>9.6370426450003706</c:v>
                </c:pt>
                <c:pt idx="3649">
                  <c:v>9.6694324056649901</c:v>
                </c:pt>
                <c:pt idx="3650">
                  <c:v>9.3439911168083096</c:v>
                </c:pt>
                <c:pt idx="3651">
                  <c:v>9.6105519556397603</c:v>
                </c:pt>
                <c:pt idx="3652">
                  <c:v>9.6105519556397603</c:v>
                </c:pt>
                <c:pt idx="3653">
                  <c:v>9.6105519556397603</c:v>
                </c:pt>
                <c:pt idx="3654">
                  <c:v>9.6105519556397603</c:v>
                </c:pt>
                <c:pt idx="3655">
                  <c:v>9.7732418475206497</c:v>
                </c:pt>
                <c:pt idx="3656">
                  <c:v>10.4209508093367</c:v>
                </c:pt>
                <c:pt idx="3657">
                  <c:v>10.2493814758431</c:v>
                </c:pt>
                <c:pt idx="3658">
                  <c:v>10.1481939740287</c:v>
                </c:pt>
                <c:pt idx="3659">
                  <c:v>10.312572594069</c:v>
                </c:pt>
                <c:pt idx="3660">
                  <c:v>10.8040742011326</c:v>
                </c:pt>
                <c:pt idx="3661">
                  <c:v>10.5986758293473</c:v>
                </c:pt>
                <c:pt idx="3662">
                  <c:v>10.646259830873401</c:v>
                </c:pt>
                <c:pt idx="3663">
                  <c:v>10.558309778825301</c:v>
                </c:pt>
                <c:pt idx="3664">
                  <c:v>10.270436102734701</c:v>
                </c:pt>
                <c:pt idx="3665">
                  <c:v>10.4646398410757</c:v>
                </c:pt>
                <c:pt idx="3666">
                  <c:v>10.326954020975601</c:v>
                </c:pt>
                <c:pt idx="3667">
                  <c:v>10.229252925683999</c:v>
                </c:pt>
                <c:pt idx="3668">
                  <c:v>10.2761559884362</c:v>
                </c:pt>
                <c:pt idx="3669">
                  <c:v>10.360047645391401</c:v>
                </c:pt>
                <c:pt idx="3670">
                  <c:v>10.273105382728801</c:v>
                </c:pt>
                <c:pt idx="3671">
                  <c:v>10.6919644413834</c:v>
                </c:pt>
                <c:pt idx="3672">
                  <c:v>10.6795441181459</c:v>
                </c:pt>
                <c:pt idx="3673">
                  <c:v>10.6039054391315</c:v>
                </c:pt>
                <c:pt idx="3674">
                  <c:v>10.6039054391315</c:v>
                </c:pt>
                <c:pt idx="3675">
                  <c:v>10.6595789932926</c:v>
                </c:pt>
                <c:pt idx="3676">
                  <c:v>10.5962789248628</c:v>
                </c:pt>
                <c:pt idx="3677">
                  <c:v>10.407795072223299</c:v>
                </c:pt>
                <c:pt idx="3678">
                  <c:v>10.388047847777701</c:v>
                </c:pt>
                <c:pt idx="3679">
                  <c:v>10.388047847777701</c:v>
                </c:pt>
                <c:pt idx="3680">
                  <c:v>10.388047847777701</c:v>
                </c:pt>
                <c:pt idx="3681">
                  <c:v>10.388047847777701</c:v>
                </c:pt>
                <c:pt idx="3682">
                  <c:v>10.388047847777701</c:v>
                </c:pt>
                <c:pt idx="3683">
                  <c:v>10.388047847777701</c:v>
                </c:pt>
                <c:pt idx="3684">
                  <c:v>10.390400641155001</c:v>
                </c:pt>
                <c:pt idx="3685">
                  <c:v>10.390400641155001</c:v>
                </c:pt>
                <c:pt idx="3686">
                  <c:v>10.390400641155001</c:v>
                </c:pt>
                <c:pt idx="3687">
                  <c:v>10.390400641155001</c:v>
                </c:pt>
                <c:pt idx="3688">
                  <c:v>10.390400641155001</c:v>
                </c:pt>
                <c:pt idx="3689">
                  <c:v>10.2879130003646</c:v>
                </c:pt>
                <c:pt idx="3690">
                  <c:v>10.2879130003646</c:v>
                </c:pt>
                <c:pt idx="3691">
                  <c:v>10.2879130003646</c:v>
                </c:pt>
                <c:pt idx="3692">
                  <c:v>10.2879130003646</c:v>
                </c:pt>
                <c:pt idx="3693">
                  <c:v>10.4064324438135</c:v>
                </c:pt>
                <c:pt idx="3694">
                  <c:v>10.4064324438135</c:v>
                </c:pt>
                <c:pt idx="3695">
                  <c:v>10.4064324438135</c:v>
                </c:pt>
                <c:pt idx="3696">
                  <c:v>10.4064324438135</c:v>
                </c:pt>
                <c:pt idx="3697">
                  <c:v>10.4064324438135</c:v>
                </c:pt>
                <c:pt idx="3698">
                  <c:v>10.4064324438135</c:v>
                </c:pt>
                <c:pt idx="3699">
                  <c:v>10.4064324438135</c:v>
                </c:pt>
                <c:pt idx="3700">
                  <c:v>10.4064324438135</c:v>
                </c:pt>
                <c:pt idx="3701">
                  <c:v>10.4064324438135</c:v>
                </c:pt>
                <c:pt idx="3702">
                  <c:v>10.4064324438135</c:v>
                </c:pt>
                <c:pt idx="3703">
                  <c:v>10.4064324438135</c:v>
                </c:pt>
                <c:pt idx="3704">
                  <c:v>10.4064324438135</c:v>
                </c:pt>
                <c:pt idx="3705">
                  <c:v>10.4064324438135</c:v>
                </c:pt>
                <c:pt idx="3706">
                  <c:v>10.4064324438135</c:v>
                </c:pt>
                <c:pt idx="3707">
                  <c:v>10.4064324438135</c:v>
                </c:pt>
                <c:pt idx="3708">
                  <c:v>10.4064324438135</c:v>
                </c:pt>
                <c:pt idx="3709">
                  <c:v>10.4064324438135</c:v>
                </c:pt>
                <c:pt idx="3710">
                  <c:v>10.4064324438135</c:v>
                </c:pt>
                <c:pt idx="3711">
                  <c:v>10.4064324438135</c:v>
                </c:pt>
                <c:pt idx="3712">
                  <c:v>10.4064324438135</c:v>
                </c:pt>
                <c:pt idx="3713">
                  <c:v>10.4064324438135</c:v>
                </c:pt>
                <c:pt idx="3714">
                  <c:v>10.4064324438135</c:v>
                </c:pt>
                <c:pt idx="3715">
                  <c:v>10.4064324438135</c:v>
                </c:pt>
                <c:pt idx="3716">
                  <c:v>10.4064324438135</c:v>
                </c:pt>
                <c:pt idx="3717">
                  <c:v>10.4064324438135</c:v>
                </c:pt>
                <c:pt idx="3718">
                  <c:v>10.4064324438135</c:v>
                </c:pt>
                <c:pt idx="3719">
                  <c:v>10.4064324438135</c:v>
                </c:pt>
                <c:pt idx="3720">
                  <c:v>10.4064324438135</c:v>
                </c:pt>
                <c:pt idx="3721">
                  <c:v>10.4064324438135</c:v>
                </c:pt>
                <c:pt idx="3722">
                  <c:v>10.4064324438135</c:v>
                </c:pt>
                <c:pt idx="3723">
                  <c:v>10.4064324438135</c:v>
                </c:pt>
                <c:pt idx="3724">
                  <c:v>10.4064324438135</c:v>
                </c:pt>
                <c:pt idx="3725">
                  <c:v>10.4064324438135</c:v>
                </c:pt>
                <c:pt idx="3726">
                  <c:v>10.4064324438135</c:v>
                </c:pt>
                <c:pt idx="3727">
                  <c:v>10.4064324438135</c:v>
                </c:pt>
                <c:pt idx="3728">
                  <c:v>10.4064324438135</c:v>
                </c:pt>
                <c:pt idx="3729">
                  <c:v>10.4064324438135</c:v>
                </c:pt>
                <c:pt idx="3730">
                  <c:v>10.4064324438135</c:v>
                </c:pt>
                <c:pt idx="3731">
                  <c:v>10.4064324438135</c:v>
                </c:pt>
                <c:pt idx="3732">
                  <c:v>10.4064324438135</c:v>
                </c:pt>
                <c:pt idx="3733">
                  <c:v>10.4064324438135</c:v>
                </c:pt>
                <c:pt idx="3734">
                  <c:v>10.4064324438135</c:v>
                </c:pt>
                <c:pt idx="3735">
                  <c:v>10.4064324438135</c:v>
                </c:pt>
                <c:pt idx="3736">
                  <c:v>10.4064324438135</c:v>
                </c:pt>
                <c:pt idx="3737">
                  <c:v>10.4064324438135</c:v>
                </c:pt>
                <c:pt idx="3738">
                  <c:v>10.4064324438135</c:v>
                </c:pt>
                <c:pt idx="3739">
                  <c:v>10.4064324438135</c:v>
                </c:pt>
                <c:pt idx="3740">
                  <c:v>10.4064324438135</c:v>
                </c:pt>
                <c:pt idx="3741">
                  <c:v>10.4064324438135</c:v>
                </c:pt>
                <c:pt idx="3742">
                  <c:v>10.4064324438135</c:v>
                </c:pt>
                <c:pt idx="3743">
                  <c:v>10.4064324438135</c:v>
                </c:pt>
                <c:pt idx="3744">
                  <c:v>10.4064324438135</c:v>
                </c:pt>
                <c:pt idx="3745">
                  <c:v>10.4064324438135</c:v>
                </c:pt>
                <c:pt idx="3746">
                  <c:v>10.4064324438135</c:v>
                </c:pt>
                <c:pt idx="3747">
                  <c:v>10.4064324438135</c:v>
                </c:pt>
                <c:pt idx="3748">
                  <c:v>10.4064324438135</c:v>
                </c:pt>
                <c:pt idx="3749">
                  <c:v>10.4064324438135</c:v>
                </c:pt>
                <c:pt idx="3750">
                  <c:v>10.4064324438135</c:v>
                </c:pt>
                <c:pt idx="3751">
                  <c:v>10.4064324438135</c:v>
                </c:pt>
                <c:pt idx="3752">
                  <c:v>10.4064324438135</c:v>
                </c:pt>
                <c:pt idx="3753">
                  <c:v>10.4064324438135</c:v>
                </c:pt>
                <c:pt idx="3754">
                  <c:v>10.4064324438135</c:v>
                </c:pt>
                <c:pt idx="3755">
                  <c:v>10.4064324438135</c:v>
                </c:pt>
                <c:pt idx="3756">
                  <c:v>10.4064324438135</c:v>
                </c:pt>
                <c:pt idx="3757">
                  <c:v>10.4064324438135</c:v>
                </c:pt>
                <c:pt idx="3758">
                  <c:v>10.4064324438135</c:v>
                </c:pt>
                <c:pt idx="3759">
                  <c:v>10.4064324438135</c:v>
                </c:pt>
                <c:pt idx="3760">
                  <c:v>10.4064324438135</c:v>
                </c:pt>
                <c:pt idx="3761">
                  <c:v>10.4064324438135</c:v>
                </c:pt>
                <c:pt idx="3762">
                  <c:v>10.4064324438135</c:v>
                </c:pt>
                <c:pt idx="3763">
                  <c:v>10.4064324438135</c:v>
                </c:pt>
                <c:pt idx="3764">
                  <c:v>10.4064324438135</c:v>
                </c:pt>
                <c:pt idx="3765">
                  <c:v>10.4064324438135</c:v>
                </c:pt>
                <c:pt idx="3766">
                  <c:v>10.4064324438135</c:v>
                </c:pt>
                <c:pt idx="3767">
                  <c:v>10.4064324438135</c:v>
                </c:pt>
                <c:pt idx="3768">
                  <c:v>10.4064324438135</c:v>
                </c:pt>
                <c:pt idx="3769">
                  <c:v>10.4064324438135</c:v>
                </c:pt>
                <c:pt idx="3770">
                  <c:v>10.4064324438135</c:v>
                </c:pt>
                <c:pt idx="3771">
                  <c:v>10.4064324438135</c:v>
                </c:pt>
                <c:pt idx="3772">
                  <c:v>10.4064324438135</c:v>
                </c:pt>
                <c:pt idx="3773">
                  <c:v>10.4064324438135</c:v>
                </c:pt>
                <c:pt idx="3774">
                  <c:v>10.4064324438135</c:v>
                </c:pt>
                <c:pt idx="3775">
                  <c:v>10.4064324438135</c:v>
                </c:pt>
                <c:pt idx="3776">
                  <c:v>10.4064324438135</c:v>
                </c:pt>
                <c:pt idx="3777">
                  <c:v>10.4064324438135</c:v>
                </c:pt>
                <c:pt idx="3778">
                  <c:v>10.4064324438135</c:v>
                </c:pt>
                <c:pt idx="3779">
                  <c:v>10.4064324438135</c:v>
                </c:pt>
                <c:pt idx="3780">
                  <c:v>10.4064324438135</c:v>
                </c:pt>
                <c:pt idx="3781">
                  <c:v>10.4064324438135</c:v>
                </c:pt>
                <c:pt idx="3782">
                  <c:v>10.4064324438135</c:v>
                </c:pt>
                <c:pt idx="3783">
                  <c:v>10.4064324438135</c:v>
                </c:pt>
                <c:pt idx="3784">
                  <c:v>10.4064324438135</c:v>
                </c:pt>
                <c:pt idx="3785">
                  <c:v>10.4064324438135</c:v>
                </c:pt>
                <c:pt idx="3786">
                  <c:v>10.4064324438135</c:v>
                </c:pt>
                <c:pt idx="3787">
                  <c:v>10.4064324438135</c:v>
                </c:pt>
                <c:pt idx="3788">
                  <c:v>10.4064324438135</c:v>
                </c:pt>
                <c:pt idx="3789">
                  <c:v>10.4064324438135</c:v>
                </c:pt>
                <c:pt idx="3790">
                  <c:v>10.4064324438135</c:v>
                </c:pt>
                <c:pt idx="3791">
                  <c:v>10.4064324438135</c:v>
                </c:pt>
                <c:pt idx="3792">
                  <c:v>10.4064324438135</c:v>
                </c:pt>
                <c:pt idx="3793">
                  <c:v>10.4064324438135</c:v>
                </c:pt>
                <c:pt idx="3794">
                  <c:v>10.4064324438135</c:v>
                </c:pt>
                <c:pt idx="3795">
                  <c:v>10.4064324438135</c:v>
                </c:pt>
                <c:pt idx="3796">
                  <c:v>10.4064324438135</c:v>
                </c:pt>
                <c:pt idx="3797">
                  <c:v>10.4064324438135</c:v>
                </c:pt>
                <c:pt idx="3798">
                  <c:v>10.4064324438135</c:v>
                </c:pt>
                <c:pt idx="3799">
                  <c:v>10.4064324438135</c:v>
                </c:pt>
                <c:pt idx="3800">
                  <c:v>10.4064324438135</c:v>
                </c:pt>
                <c:pt idx="3801">
                  <c:v>10.4064324438135</c:v>
                </c:pt>
                <c:pt idx="3802">
                  <c:v>10.4064324438135</c:v>
                </c:pt>
                <c:pt idx="3803">
                  <c:v>10.4064324438135</c:v>
                </c:pt>
                <c:pt idx="3804">
                  <c:v>10.4064324438135</c:v>
                </c:pt>
                <c:pt idx="3805">
                  <c:v>10.4064324438135</c:v>
                </c:pt>
                <c:pt idx="3806">
                  <c:v>10.4064324438135</c:v>
                </c:pt>
                <c:pt idx="3807">
                  <c:v>10.4064324438135</c:v>
                </c:pt>
                <c:pt idx="3808">
                  <c:v>10.4064324438135</c:v>
                </c:pt>
                <c:pt idx="3809">
                  <c:v>10.4064324438135</c:v>
                </c:pt>
                <c:pt idx="3810">
                  <c:v>10.4064324438135</c:v>
                </c:pt>
                <c:pt idx="3811">
                  <c:v>10.4064324438135</c:v>
                </c:pt>
                <c:pt idx="3812">
                  <c:v>10.4064324438135</c:v>
                </c:pt>
                <c:pt idx="3813">
                  <c:v>10.4064324438135</c:v>
                </c:pt>
                <c:pt idx="3814">
                  <c:v>10.4064324438135</c:v>
                </c:pt>
                <c:pt idx="3815">
                  <c:v>10.4064324438135</c:v>
                </c:pt>
                <c:pt idx="3816">
                  <c:v>10.4064324438135</c:v>
                </c:pt>
                <c:pt idx="3817">
                  <c:v>10.4064324438135</c:v>
                </c:pt>
                <c:pt idx="3818">
                  <c:v>10.4064324438135</c:v>
                </c:pt>
                <c:pt idx="3819">
                  <c:v>10.4064324438135</c:v>
                </c:pt>
                <c:pt idx="3820">
                  <c:v>10.4064324438135</c:v>
                </c:pt>
                <c:pt idx="3821">
                  <c:v>10.4064324438135</c:v>
                </c:pt>
                <c:pt idx="3822">
                  <c:v>10.4064324438135</c:v>
                </c:pt>
                <c:pt idx="3823">
                  <c:v>10.4064324438135</c:v>
                </c:pt>
                <c:pt idx="3824">
                  <c:v>10.4064324438135</c:v>
                </c:pt>
                <c:pt idx="3825">
                  <c:v>10.4064324438135</c:v>
                </c:pt>
                <c:pt idx="3826">
                  <c:v>10.4064324438135</c:v>
                </c:pt>
                <c:pt idx="3827">
                  <c:v>10.4064324438135</c:v>
                </c:pt>
                <c:pt idx="3828">
                  <c:v>10.4064324438135</c:v>
                </c:pt>
                <c:pt idx="3829">
                  <c:v>10.4064324438135</c:v>
                </c:pt>
                <c:pt idx="3830">
                  <c:v>10.4064324438135</c:v>
                </c:pt>
                <c:pt idx="3831">
                  <c:v>10.4064324438135</c:v>
                </c:pt>
                <c:pt idx="3832">
                  <c:v>10.4064324438135</c:v>
                </c:pt>
                <c:pt idx="3833">
                  <c:v>10.4064324438135</c:v>
                </c:pt>
                <c:pt idx="3834">
                  <c:v>10.4064324438135</c:v>
                </c:pt>
                <c:pt idx="3835">
                  <c:v>10.4064324438135</c:v>
                </c:pt>
                <c:pt idx="3836">
                  <c:v>10.4064324438135</c:v>
                </c:pt>
                <c:pt idx="3837">
                  <c:v>10.4064324438135</c:v>
                </c:pt>
                <c:pt idx="3838">
                  <c:v>10.4064324438135</c:v>
                </c:pt>
                <c:pt idx="3839">
                  <c:v>10.4064324438135</c:v>
                </c:pt>
                <c:pt idx="3840">
                  <c:v>10.4064324438135</c:v>
                </c:pt>
                <c:pt idx="3841">
                  <c:v>10.4064324438135</c:v>
                </c:pt>
                <c:pt idx="3842">
                  <c:v>10.4064324438135</c:v>
                </c:pt>
                <c:pt idx="3843">
                  <c:v>10.4064324438135</c:v>
                </c:pt>
                <c:pt idx="3844">
                  <c:v>10.4064324438135</c:v>
                </c:pt>
                <c:pt idx="3845">
                  <c:v>10.4064324438135</c:v>
                </c:pt>
                <c:pt idx="3846">
                  <c:v>10.4064324438135</c:v>
                </c:pt>
                <c:pt idx="3847">
                  <c:v>10.4064324438135</c:v>
                </c:pt>
                <c:pt idx="3848">
                  <c:v>10.4064324438135</c:v>
                </c:pt>
                <c:pt idx="3849">
                  <c:v>10.4064324438135</c:v>
                </c:pt>
                <c:pt idx="3850">
                  <c:v>10.4064324438135</c:v>
                </c:pt>
                <c:pt idx="3851">
                  <c:v>10.4064324438135</c:v>
                </c:pt>
                <c:pt idx="3852">
                  <c:v>10.4064324438135</c:v>
                </c:pt>
                <c:pt idx="3853">
                  <c:v>10.4064324438135</c:v>
                </c:pt>
                <c:pt idx="3854">
                  <c:v>10.4064324438135</c:v>
                </c:pt>
                <c:pt idx="3855">
                  <c:v>10.4064324438135</c:v>
                </c:pt>
                <c:pt idx="3856">
                  <c:v>10.4064324438135</c:v>
                </c:pt>
                <c:pt idx="3857">
                  <c:v>10.4064324438135</c:v>
                </c:pt>
                <c:pt idx="3858">
                  <c:v>10.4064324438135</c:v>
                </c:pt>
                <c:pt idx="3859">
                  <c:v>10.4064324438135</c:v>
                </c:pt>
                <c:pt idx="3860">
                  <c:v>10.4064324438135</c:v>
                </c:pt>
                <c:pt idx="3861">
                  <c:v>10.4064324438135</c:v>
                </c:pt>
                <c:pt idx="3862">
                  <c:v>10.4064324438135</c:v>
                </c:pt>
                <c:pt idx="3863">
                  <c:v>10.4064324438135</c:v>
                </c:pt>
                <c:pt idx="3864">
                  <c:v>10.4064324438135</c:v>
                </c:pt>
                <c:pt idx="3865">
                  <c:v>10.4064324438135</c:v>
                </c:pt>
                <c:pt idx="3866">
                  <c:v>10.4064324438135</c:v>
                </c:pt>
                <c:pt idx="3867">
                  <c:v>10.4064324438135</c:v>
                </c:pt>
                <c:pt idx="3868">
                  <c:v>10.4064324438135</c:v>
                </c:pt>
                <c:pt idx="3869">
                  <c:v>10.4064324438135</c:v>
                </c:pt>
                <c:pt idx="3870">
                  <c:v>10.4064324438135</c:v>
                </c:pt>
                <c:pt idx="3871">
                  <c:v>10.4064324438135</c:v>
                </c:pt>
                <c:pt idx="3872">
                  <c:v>10.4064324438135</c:v>
                </c:pt>
                <c:pt idx="3873">
                  <c:v>10.4064324438135</c:v>
                </c:pt>
                <c:pt idx="3874">
                  <c:v>10.4064324438135</c:v>
                </c:pt>
                <c:pt idx="3875">
                  <c:v>10.4064324438135</c:v>
                </c:pt>
                <c:pt idx="3876">
                  <c:v>10.4064324438135</c:v>
                </c:pt>
                <c:pt idx="3877">
                  <c:v>10.4064324438135</c:v>
                </c:pt>
                <c:pt idx="3878">
                  <c:v>10.4064324438135</c:v>
                </c:pt>
                <c:pt idx="3879">
                  <c:v>10.4064324438135</c:v>
                </c:pt>
                <c:pt idx="3880">
                  <c:v>10.4064324438135</c:v>
                </c:pt>
                <c:pt idx="3881">
                  <c:v>10.4064324438135</c:v>
                </c:pt>
                <c:pt idx="3882">
                  <c:v>10.4064324438135</c:v>
                </c:pt>
                <c:pt idx="3883">
                  <c:v>10.4064324438135</c:v>
                </c:pt>
                <c:pt idx="3884">
                  <c:v>10.4064324438135</c:v>
                </c:pt>
                <c:pt idx="3885">
                  <c:v>10.4064324438135</c:v>
                </c:pt>
                <c:pt idx="3886">
                  <c:v>10.4064324438135</c:v>
                </c:pt>
                <c:pt idx="3887">
                  <c:v>10.4064324438135</c:v>
                </c:pt>
                <c:pt idx="3888">
                  <c:v>10.4064324438135</c:v>
                </c:pt>
                <c:pt idx="3889">
                  <c:v>10.4064324438135</c:v>
                </c:pt>
                <c:pt idx="3890">
                  <c:v>10.4064324438135</c:v>
                </c:pt>
                <c:pt idx="3891">
                  <c:v>10.4064324438135</c:v>
                </c:pt>
                <c:pt idx="3892">
                  <c:v>10.4064324438135</c:v>
                </c:pt>
                <c:pt idx="3893">
                  <c:v>10.4064324438135</c:v>
                </c:pt>
                <c:pt idx="3894">
                  <c:v>10.4064324438135</c:v>
                </c:pt>
                <c:pt idx="3895">
                  <c:v>10.4064324438135</c:v>
                </c:pt>
                <c:pt idx="3896">
                  <c:v>10.4064324438135</c:v>
                </c:pt>
                <c:pt idx="3897">
                  <c:v>10.4064324438135</c:v>
                </c:pt>
                <c:pt idx="3898">
                  <c:v>10.4064324438135</c:v>
                </c:pt>
                <c:pt idx="3899">
                  <c:v>10.4064324438135</c:v>
                </c:pt>
                <c:pt idx="3900">
                  <c:v>10.4064324438135</c:v>
                </c:pt>
                <c:pt idx="3901">
                  <c:v>10.4064324438135</c:v>
                </c:pt>
                <c:pt idx="3902">
                  <c:v>10.4064324438135</c:v>
                </c:pt>
                <c:pt idx="3903">
                  <c:v>10.4064324438135</c:v>
                </c:pt>
                <c:pt idx="3904">
                  <c:v>10.4064324438135</c:v>
                </c:pt>
                <c:pt idx="3905">
                  <c:v>10.4064324438135</c:v>
                </c:pt>
                <c:pt idx="3906">
                  <c:v>10.4064324438135</c:v>
                </c:pt>
                <c:pt idx="3907">
                  <c:v>10.4064324438135</c:v>
                </c:pt>
                <c:pt idx="3908">
                  <c:v>10.4064324438135</c:v>
                </c:pt>
                <c:pt idx="3909">
                  <c:v>10.4064324438135</c:v>
                </c:pt>
                <c:pt idx="3910">
                  <c:v>10.4064324438135</c:v>
                </c:pt>
                <c:pt idx="3911">
                  <c:v>10.4064324438135</c:v>
                </c:pt>
                <c:pt idx="3912">
                  <c:v>10.4064324438135</c:v>
                </c:pt>
                <c:pt idx="3913">
                  <c:v>10.4064324438135</c:v>
                </c:pt>
                <c:pt idx="3914">
                  <c:v>10.4064324438135</c:v>
                </c:pt>
                <c:pt idx="3915">
                  <c:v>10.4064324438135</c:v>
                </c:pt>
                <c:pt idx="3916">
                  <c:v>10.4064324438135</c:v>
                </c:pt>
                <c:pt idx="3917">
                  <c:v>10.4064324438135</c:v>
                </c:pt>
                <c:pt idx="3918">
                  <c:v>10.4064324438135</c:v>
                </c:pt>
                <c:pt idx="3919">
                  <c:v>10.4064324438135</c:v>
                </c:pt>
                <c:pt idx="3920">
                  <c:v>10.4064324438135</c:v>
                </c:pt>
                <c:pt idx="3921">
                  <c:v>10.4064324438135</c:v>
                </c:pt>
                <c:pt idx="3922">
                  <c:v>10.4064324438135</c:v>
                </c:pt>
                <c:pt idx="3923">
                  <c:v>10.4064324438135</c:v>
                </c:pt>
                <c:pt idx="3924">
                  <c:v>10.4064324438135</c:v>
                </c:pt>
                <c:pt idx="3925">
                  <c:v>10.4064324438135</c:v>
                </c:pt>
                <c:pt idx="3926">
                  <c:v>10.4064324438135</c:v>
                </c:pt>
                <c:pt idx="3927">
                  <c:v>10.4064324438135</c:v>
                </c:pt>
                <c:pt idx="3928">
                  <c:v>10.4064324438135</c:v>
                </c:pt>
                <c:pt idx="3929">
                  <c:v>10.4064324438135</c:v>
                </c:pt>
                <c:pt idx="3930">
                  <c:v>10.4064324438135</c:v>
                </c:pt>
                <c:pt idx="3931">
                  <c:v>10.4064324438135</c:v>
                </c:pt>
                <c:pt idx="3932">
                  <c:v>10.4064324438135</c:v>
                </c:pt>
                <c:pt idx="3933">
                  <c:v>10.4064324438135</c:v>
                </c:pt>
                <c:pt idx="3934">
                  <c:v>10.4064324438135</c:v>
                </c:pt>
                <c:pt idx="3935">
                  <c:v>10.4064324438135</c:v>
                </c:pt>
                <c:pt idx="3936">
                  <c:v>10.4064324438135</c:v>
                </c:pt>
                <c:pt idx="3937">
                  <c:v>10.4064324438135</c:v>
                </c:pt>
                <c:pt idx="3938">
                  <c:v>10.4064324438135</c:v>
                </c:pt>
                <c:pt idx="3939">
                  <c:v>10.4064324438135</c:v>
                </c:pt>
                <c:pt idx="3940">
                  <c:v>10.4064324438135</c:v>
                </c:pt>
                <c:pt idx="3941">
                  <c:v>10.4064324438135</c:v>
                </c:pt>
                <c:pt idx="3942">
                  <c:v>10.4064324438135</c:v>
                </c:pt>
                <c:pt idx="3943">
                  <c:v>10.4064324438135</c:v>
                </c:pt>
                <c:pt idx="3944">
                  <c:v>10.4064324438135</c:v>
                </c:pt>
                <c:pt idx="3945">
                  <c:v>10.4064324438135</c:v>
                </c:pt>
                <c:pt idx="3946">
                  <c:v>10.4064324438135</c:v>
                </c:pt>
                <c:pt idx="3947">
                  <c:v>10.4064324438135</c:v>
                </c:pt>
                <c:pt idx="3948">
                  <c:v>10.4064324438135</c:v>
                </c:pt>
                <c:pt idx="3949">
                  <c:v>10.4064324438135</c:v>
                </c:pt>
                <c:pt idx="3950">
                  <c:v>10.4064324438135</c:v>
                </c:pt>
                <c:pt idx="3951">
                  <c:v>10.4064324438135</c:v>
                </c:pt>
                <c:pt idx="3952">
                  <c:v>10.4064324438135</c:v>
                </c:pt>
                <c:pt idx="3953">
                  <c:v>10.4064324438135</c:v>
                </c:pt>
                <c:pt idx="3954">
                  <c:v>10.4064324438135</c:v>
                </c:pt>
                <c:pt idx="3955">
                  <c:v>10.4064324438135</c:v>
                </c:pt>
                <c:pt idx="3956">
                  <c:v>10.4064324438135</c:v>
                </c:pt>
                <c:pt idx="3957">
                  <c:v>10.4064324438135</c:v>
                </c:pt>
                <c:pt idx="3958">
                  <c:v>10.4064324438135</c:v>
                </c:pt>
                <c:pt idx="3959">
                  <c:v>10.4064324438135</c:v>
                </c:pt>
                <c:pt idx="3960">
                  <c:v>10.4064324438135</c:v>
                </c:pt>
                <c:pt idx="3961">
                  <c:v>10.4064324438135</c:v>
                </c:pt>
                <c:pt idx="3962">
                  <c:v>10.4064324438135</c:v>
                </c:pt>
                <c:pt idx="3963">
                  <c:v>10.4064324438135</c:v>
                </c:pt>
                <c:pt idx="3964">
                  <c:v>10.4064324438135</c:v>
                </c:pt>
                <c:pt idx="3965">
                  <c:v>10.4064324438135</c:v>
                </c:pt>
                <c:pt idx="3966">
                  <c:v>10.4064324438135</c:v>
                </c:pt>
                <c:pt idx="3967">
                  <c:v>10.4064324438135</c:v>
                </c:pt>
                <c:pt idx="3968">
                  <c:v>10.4064324438135</c:v>
                </c:pt>
                <c:pt idx="3969">
                  <c:v>10.4064324438135</c:v>
                </c:pt>
                <c:pt idx="3970">
                  <c:v>10.4064324438135</c:v>
                </c:pt>
                <c:pt idx="3971">
                  <c:v>10.4064324438135</c:v>
                </c:pt>
                <c:pt idx="3972">
                  <c:v>10.4064324438135</c:v>
                </c:pt>
                <c:pt idx="3973">
                  <c:v>10.4064324438135</c:v>
                </c:pt>
                <c:pt idx="3974">
                  <c:v>10.4064324438135</c:v>
                </c:pt>
                <c:pt idx="3975">
                  <c:v>10.4064324438135</c:v>
                </c:pt>
                <c:pt idx="3976">
                  <c:v>10.4064324438135</c:v>
                </c:pt>
                <c:pt idx="3977">
                  <c:v>10.4064324438135</c:v>
                </c:pt>
                <c:pt idx="3978">
                  <c:v>10.4064324438135</c:v>
                </c:pt>
                <c:pt idx="3979">
                  <c:v>10.4064324438135</c:v>
                </c:pt>
                <c:pt idx="3980">
                  <c:v>10.4064324438135</c:v>
                </c:pt>
                <c:pt idx="3981">
                  <c:v>10.4064324438135</c:v>
                </c:pt>
                <c:pt idx="3982">
                  <c:v>10.4064324438135</c:v>
                </c:pt>
                <c:pt idx="3983">
                  <c:v>10.4064324438135</c:v>
                </c:pt>
                <c:pt idx="3984">
                  <c:v>10.4064324438135</c:v>
                </c:pt>
                <c:pt idx="3985">
                  <c:v>10.4064324438135</c:v>
                </c:pt>
                <c:pt idx="3986">
                  <c:v>10.4064324438135</c:v>
                </c:pt>
                <c:pt idx="3987">
                  <c:v>10.4064324438135</c:v>
                </c:pt>
                <c:pt idx="3988">
                  <c:v>10.4064324438135</c:v>
                </c:pt>
                <c:pt idx="3989">
                  <c:v>10.4064324438135</c:v>
                </c:pt>
                <c:pt idx="3990">
                  <c:v>10.4064324438135</c:v>
                </c:pt>
                <c:pt idx="3991">
                  <c:v>10.4064324438135</c:v>
                </c:pt>
                <c:pt idx="3992">
                  <c:v>10.4680514889181</c:v>
                </c:pt>
                <c:pt idx="3993">
                  <c:v>10.4680514889181</c:v>
                </c:pt>
                <c:pt idx="3994">
                  <c:v>10.4680514889181</c:v>
                </c:pt>
                <c:pt idx="3995">
                  <c:v>10.4680514889181</c:v>
                </c:pt>
                <c:pt idx="3996">
                  <c:v>10.4680514889181</c:v>
                </c:pt>
                <c:pt idx="3997">
                  <c:v>10.4680514889181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F5F-44A2-B931-3C4543416265}"/>
            </c:ext>
          </c:extLst>
        </c:ser>
        <c:ser>
          <c:idx val="1"/>
          <c:order val="1"/>
          <c:tx>
            <c:strRef>
              <c:f>实际利率下降&amp;通胀预期回升</c:f>
              <c:strCache>
                <c:ptCount val="1"/>
                <c:pt idx="0">
                  <c:v>实际利率下降&amp;通胀预期回升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backtest!$N$615:$N$4612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1.0039818548387101</c:v>
                </c:pt>
                <c:pt idx="2">
                  <c:v>1.01622983870968</c:v>
                </c:pt>
                <c:pt idx="3">
                  <c:v>0.99911794354838701</c:v>
                </c:pt>
                <c:pt idx="4">
                  <c:v>1.01214717741935</c:v>
                </c:pt>
                <c:pt idx="5">
                  <c:v>1.02159778225806</c:v>
                </c:pt>
                <c:pt idx="6">
                  <c:v>1.0267641129032301</c:v>
                </c:pt>
                <c:pt idx="7">
                  <c:v>1.02159778225806</c:v>
                </c:pt>
                <c:pt idx="8">
                  <c:v>1.01134072580645</c:v>
                </c:pt>
                <c:pt idx="9">
                  <c:v>1.03331653225806</c:v>
                </c:pt>
                <c:pt idx="10">
                  <c:v>1.0603830645161301</c:v>
                </c:pt>
                <c:pt idx="11">
                  <c:v>1.0731350806451601</c:v>
                </c:pt>
                <c:pt idx="12">
                  <c:v>1.0891381048387101</c:v>
                </c:pt>
                <c:pt idx="13">
                  <c:v>1.05821572580645</c:v>
                </c:pt>
                <c:pt idx="14">
                  <c:v>1.0904989919354799</c:v>
                </c:pt>
                <c:pt idx="15">
                  <c:v>1.09443044354839</c:v>
                </c:pt>
                <c:pt idx="16">
                  <c:v>1.0805443548387099</c:v>
                </c:pt>
                <c:pt idx="17">
                  <c:v>1.0894405241935501</c:v>
                </c:pt>
                <c:pt idx="18">
                  <c:v>1.11597782258064</c:v>
                </c:pt>
                <c:pt idx="19">
                  <c:v>1.1243447580645201</c:v>
                </c:pt>
                <c:pt idx="20">
                  <c:v>1.12560483870968</c:v>
                </c:pt>
                <c:pt idx="21">
                  <c:v>1.1318800403225799</c:v>
                </c:pt>
                <c:pt idx="22">
                  <c:v>1.1481098790322599</c:v>
                </c:pt>
                <c:pt idx="23">
                  <c:v>1.1481098790322599</c:v>
                </c:pt>
                <c:pt idx="24">
                  <c:v>1.1481098790322599</c:v>
                </c:pt>
                <c:pt idx="25">
                  <c:v>1.1481098790322599</c:v>
                </c:pt>
                <c:pt idx="26">
                  <c:v>1.1481098790322599</c:v>
                </c:pt>
                <c:pt idx="27">
                  <c:v>1.1530170266686199</c:v>
                </c:pt>
                <c:pt idx="28">
                  <c:v>1.12284213540191</c:v>
                </c:pt>
                <c:pt idx="29">
                  <c:v>1.1144647397133001</c:v>
                </c:pt>
                <c:pt idx="30">
                  <c:v>1.13626223529142</c:v>
                </c:pt>
                <c:pt idx="31">
                  <c:v>1.13626223529142</c:v>
                </c:pt>
                <c:pt idx="32">
                  <c:v>1.13626223529142</c:v>
                </c:pt>
                <c:pt idx="33">
                  <c:v>1.13626223529142</c:v>
                </c:pt>
                <c:pt idx="34">
                  <c:v>1.13626223529142</c:v>
                </c:pt>
                <c:pt idx="35">
                  <c:v>1.13626223529142</c:v>
                </c:pt>
                <c:pt idx="36">
                  <c:v>1.13626223529142</c:v>
                </c:pt>
                <c:pt idx="37">
                  <c:v>1.13626223529142</c:v>
                </c:pt>
                <c:pt idx="38">
                  <c:v>1.13626223529142</c:v>
                </c:pt>
                <c:pt idx="39">
                  <c:v>1.13626223529142</c:v>
                </c:pt>
                <c:pt idx="40">
                  <c:v>1.13626223529142</c:v>
                </c:pt>
                <c:pt idx="41">
                  <c:v>1.13626223529142</c:v>
                </c:pt>
                <c:pt idx="42">
                  <c:v>1.13626223529142</c:v>
                </c:pt>
                <c:pt idx="43">
                  <c:v>1.13626223529142</c:v>
                </c:pt>
                <c:pt idx="44">
                  <c:v>1.13626223529142</c:v>
                </c:pt>
                <c:pt idx="45">
                  <c:v>1.13626223529142</c:v>
                </c:pt>
                <c:pt idx="46">
                  <c:v>1.13626223529142</c:v>
                </c:pt>
                <c:pt idx="47">
                  <c:v>1.13626223529142</c:v>
                </c:pt>
                <c:pt idx="48">
                  <c:v>1.13626223529142</c:v>
                </c:pt>
                <c:pt idx="49">
                  <c:v>1.13626223529142</c:v>
                </c:pt>
                <c:pt idx="50">
                  <c:v>1.13626223529142</c:v>
                </c:pt>
                <c:pt idx="51">
                  <c:v>1.13626223529142</c:v>
                </c:pt>
                <c:pt idx="52">
                  <c:v>1.13626223529142</c:v>
                </c:pt>
                <c:pt idx="53">
                  <c:v>1.13626223529142</c:v>
                </c:pt>
                <c:pt idx="54">
                  <c:v>1.13626223529142</c:v>
                </c:pt>
                <c:pt idx="55">
                  <c:v>1.13626223529142</c:v>
                </c:pt>
                <c:pt idx="56">
                  <c:v>1.13626223529142</c:v>
                </c:pt>
                <c:pt idx="57">
                  <c:v>1.13626223529142</c:v>
                </c:pt>
                <c:pt idx="58">
                  <c:v>1.13626223529142</c:v>
                </c:pt>
                <c:pt idx="59">
                  <c:v>1.13626223529142</c:v>
                </c:pt>
                <c:pt idx="60">
                  <c:v>1.13626223529142</c:v>
                </c:pt>
                <c:pt idx="61">
                  <c:v>1.13626223529142</c:v>
                </c:pt>
                <c:pt idx="62">
                  <c:v>1.13626223529142</c:v>
                </c:pt>
                <c:pt idx="63">
                  <c:v>1.13626223529142</c:v>
                </c:pt>
                <c:pt idx="64">
                  <c:v>1.13626223529142</c:v>
                </c:pt>
                <c:pt idx="65">
                  <c:v>1.1143513812572201</c:v>
                </c:pt>
                <c:pt idx="66">
                  <c:v>1.1208352054102</c:v>
                </c:pt>
                <c:pt idx="67">
                  <c:v>1.1208352054102</c:v>
                </c:pt>
                <c:pt idx="68">
                  <c:v>1.1208352054102</c:v>
                </c:pt>
                <c:pt idx="69">
                  <c:v>1.1208352054102</c:v>
                </c:pt>
                <c:pt idx="70">
                  <c:v>1.10091037349184</c:v>
                </c:pt>
                <c:pt idx="71">
                  <c:v>1.1044049691889799</c:v>
                </c:pt>
                <c:pt idx="72">
                  <c:v>1.1044049691889799</c:v>
                </c:pt>
                <c:pt idx="73">
                  <c:v>1.1044049691889799</c:v>
                </c:pt>
                <c:pt idx="74">
                  <c:v>1.1044049691889799</c:v>
                </c:pt>
                <c:pt idx="75">
                  <c:v>1.1044049691889799</c:v>
                </c:pt>
                <c:pt idx="76">
                  <c:v>1.1044049691889799</c:v>
                </c:pt>
                <c:pt idx="77">
                  <c:v>1.1044049691889799</c:v>
                </c:pt>
                <c:pt idx="78">
                  <c:v>1.1044049691889799</c:v>
                </c:pt>
                <c:pt idx="79">
                  <c:v>1.1044049691889799</c:v>
                </c:pt>
                <c:pt idx="80">
                  <c:v>1.1044049691889799</c:v>
                </c:pt>
                <c:pt idx="81">
                  <c:v>1.1044049691889799</c:v>
                </c:pt>
                <c:pt idx="82">
                  <c:v>1.1044049691889799</c:v>
                </c:pt>
                <c:pt idx="83">
                  <c:v>1.1044049691889799</c:v>
                </c:pt>
                <c:pt idx="84">
                  <c:v>1.1044049691889799</c:v>
                </c:pt>
                <c:pt idx="85">
                  <c:v>1.1044049691889799</c:v>
                </c:pt>
                <c:pt idx="86">
                  <c:v>1.1044049691889799</c:v>
                </c:pt>
                <c:pt idx="87">
                  <c:v>1.1044049691889799</c:v>
                </c:pt>
                <c:pt idx="88">
                  <c:v>1.1044049691889799</c:v>
                </c:pt>
                <c:pt idx="89">
                  <c:v>1.1044049691889799</c:v>
                </c:pt>
                <c:pt idx="90">
                  <c:v>1.1044049691889799</c:v>
                </c:pt>
                <c:pt idx="91">
                  <c:v>1.1044049691889799</c:v>
                </c:pt>
                <c:pt idx="92">
                  <c:v>1.1044049691889799</c:v>
                </c:pt>
                <c:pt idx="93">
                  <c:v>1.1044049691889799</c:v>
                </c:pt>
                <c:pt idx="94">
                  <c:v>1.1044049691889799</c:v>
                </c:pt>
                <c:pt idx="95">
                  <c:v>1.1044049691889799</c:v>
                </c:pt>
                <c:pt idx="96">
                  <c:v>1.1044049691889799</c:v>
                </c:pt>
                <c:pt idx="97">
                  <c:v>1.1044049691889799</c:v>
                </c:pt>
                <c:pt idx="98">
                  <c:v>1.1044049691889799</c:v>
                </c:pt>
                <c:pt idx="99">
                  <c:v>1.1044049691889799</c:v>
                </c:pt>
                <c:pt idx="100">
                  <c:v>1.1044049691889799</c:v>
                </c:pt>
                <c:pt idx="101">
                  <c:v>1.1044049691889799</c:v>
                </c:pt>
                <c:pt idx="102">
                  <c:v>1.1044049691889799</c:v>
                </c:pt>
                <c:pt idx="103">
                  <c:v>1.1044049691889799</c:v>
                </c:pt>
                <c:pt idx="104">
                  <c:v>1.1044049691889799</c:v>
                </c:pt>
                <c:pt idx="105">
                  <c:v>1.1044049691889799</c:v>
                </c:pt>
                <c:pt idx="106">
                  <c:v>1.1044049691889799</c:v>
                </c:pt>
                <c:pt idx="107">
                  <c:v>1.1044049691889799</c:v>
                </c:pt>
                <c:pt idx="108">
                  <c:v>1.1044049691889799</c:v>
                </c:pt>
                <c:pt idx="109">
                  <c:v>1.1044049691889799</c:v>
                </c:pt>
                <c:pt idx="110">
                  <c:v>1.1044049691889799</c:v>
                </c:pt>
                <c:pt idx="111">
                  <c:v>1.1044049691889799</c:v>
                </c:pt>
                <c:pt idx="112">
                  <c:v>1.1044049691889799</c:v>
                </c:pt>
                <c:pt idx="113">
                  <c:v>1.1044049691889799</c:v>
                </c:pt>
                <c:pt idx="114">
                  <c:v>1.1044049691889799</c:v>
                </c:pt>
                <c:pt idx="115">
                  <c:v>1.1044049691889799</c:v>
                </c:pt>
                <c:pt idx="116">
                  <c:v>1.1044049691889799</c:v>
                </c:pt>
                <c:pt idx="117">
                  <c:v>1.1044049691889799</c:v>
                </c:pt>
                <c:pt idx="118">
                  <c:v>1.1044049691889799</c:v>
                </c:pt>
                <c:pt idx="119">
                  <c:v>1.1044049691889799</c:v>
                </c:pt>
                <c:pt idx="120">
                  <c:v>1.1044049691889799</c:v>
                </c:pt>
                <c:pt idx="121">
                  <c:v>1.1044049691889799</c:v>
                </c:pt>
                <c:pt idx="122">
                  <c:v>1.1044049691889799</c:v>
                </c:pt>
                <c:pt idx="123">
                  <c:v>1.1044049691889799</c:v>
                </c:pt>
                <c:pt idx="124">
                  <c:v>1.1044049691889799</c:v>
                </c:pt>
                <c:pt idx="125">
                  <c:v>1.1044049691889799</c:v>
                </c:pt>
                <c:pt idx="126">
                  <c:v>1.1044049691889799</c:v>
                </c:pt>
                <c:pt idx="127">
                  <c:v>1.1044049691889799</c:v>
                </c:pt>
                <c:pt idx="128">
                  <c:v>1.1044049691889799</c:v>
                </c:pt>
                <c:pt idx="129">
                  <c:v>1.1044049691889799</c:v>
                </c:pt>
                <c:pt idx="130">
                  <c:v>1.1044049691889799</c:v>
                </c:pt>
                <c:pt idx="131">
                  <c:v>1.1044049691889799</c:v>
                </c:pt>
                <c:pt idx="132">
                  <c:v>1.1044049691889799</c:v>
                </c:pt>
                <c:pt idx="133">
                  <c:v>1.1044049691889799</c:v>
                </c:pt>
                <c:pt idx="134">
                  <c:v>1.1044049691889799</c:v>
                </c:pt>
                <c:pt idx="135">
                  <c:v>1.1044049691889799</c:v>
                </c:pt>
                <c:pt idx="136">
                  <c:v>1.0670445938669499</c:v>
                </c:pt>
                <c:pt idx="137">
                  <c:v>1.0661399250927901</c:v>
                </c:pt>
                <c:pt idx="138">
                  <c:v>1.0497336346208701</c:v>
                </c:pt>
                <c:pt idx="139">
                  <c:v>1.0477286930132801</c:v>
                </c:pt>
                <c:pt idx="140">
                  <c:v>1.05672647974005</c:v>
                </c:pt>
                <c:pt idx="141">
                  <c:v>1.06433058754447</c:v>
                </c:pt>
                <c:pt idx="142">
                  <c:v>1.0746976026861801</c:v>
                </c:pt>
                <c:pt idx="143">
                  <c:v>1.0679248121336899</c:v>
                </c:pt>
                <c:pt idx="144">
                  <c:v>1.06433058754447</c:v>
                </c:pt>
                <c:pt idx="145">
                  <c:v>1.07548001892329</c:v>
                </c:pt>
                <c:pt idx="146">
                  <c:v>1.08714291095772</c:v>
                </c:pt>
                <c:pt idx="147">
                  <c:v>1.0946247662250901</c:v>
                </c:pt>
                <c:pt idx="148">
                  <c:v>1.1084637534189901</c:v>
                </c:pt>
                <c:pt idx="149">
                  <c:v>1.09396460252503</c:v>
                </c:pt>
                <c:pt idx="150">
                  <c:v>1.10467392477048</c:v>
                </c:pt>
                <c:pt idx="151">
                  <c:v>1.10956402625242</c:v>
                </c:pt>
                <c:pt idx="152">
                  <c:v>1.10763243616706</c:v>
                </c:pt>
                <c:pt idx="153">
                  <c:v>1.09748547559203</c:v>
                </c:pt>
                <c:pt idx="154">
                  <c:v>1.0960184451474499</c:v>
                </c:pt>
                <c:pt idx="155">
                  <c:v>1.1212758193016701</c:v>
                </c:pt>
                <c:pt idx="156">
                  <c:v>1.13846452601069</c:v>
                </c:pt>
                <c:pt idx="157">
                  <c:v>1.1483425310042199</c:v>
                </c:pt>
                <c:pt idx="158">
                  <c:v>1.1485625855709001</c:v>
                </c:pt>
                <c:pt idx="159">
                  <c:v>1.15391724669363</c:v>
                </c:pt>
                <c:pt idx="160">
                  <c:v>1.16981007650994</c:v>
                </c:pt>
                <c:pt idx="161">
                  <c:v>1.17335540008434</c:v>
                </c:pt>
                <c:pt idx="162">
                  <c:v>1.18472488602986</c:v>
                </c:pt>
                <c:pt idx="163">
                  <c:v>1.16271942936112</c:v>
                </c:pt>
                <c:pt idx="164">
                  <c:v>1.18064165129244</c:v>
                </c:pt>
                <c:pt idx="165">
                  <c:v>1.1900306461377601</c:v>
                </c:pt>
                <c:pt idx="166">
                  <c:v>1.1891504278710101</c:v>
                </c:pt>
                <c:pt idx="167">
                  <c:v>1.1847493365372701</c:v>
                </c:pt>
                <c:pt idx="168">
                  <c:v>1.18254879087039</c:v>
                </c:pt>
                <c:pt idx="169">
                  <c:v>1.21286742005843</c:v>
                </c:pt>
                <c:pt idx="170">
                  <c:v>1.20416303942057</c:v>
                </c:pt>
                <c:pt idx="171">
                  <c:v>1.21633939211061</c:v>
                </c:pt>
                <c:pt idx="172">
                  <c:v>1.21599708500687</c:v>
                </c:pt>
                <c:pt idx="173">
                  <c:v>1.21866219031453</c:v>
                </c:pt>
                <c:pt idx="174">
                  <c:v>1.24905417102479</c:v>
                </c:pt>
                <c:pt idx="175">
                  <c:v>1.24905417102479</c:v>
                </c:pt>
                <c:pt idx="176">
                  <c:v>1.24905417102479</c:v>
                </c:pt>
                <c:pt idx="177">
                  <c:v>1.2781502748423399</c:v>
                </c:pt>
                <c:pt idx="178">
                  <c:v>1.32475294196524</c:v>
                </c:pt>
                <c:pt idx="179">
                  <c:v>1.3639226548355901</c:v>
                </c:pt>
                <c:pt idx="180">
                  <c:v>1.3639226548355901</c:v>
                </c:pt>
                <c:pt idx="181">
                  <c:v>1.3639226548355901</c:v>
                </c:pt>
                <c:pt idx="182">
                  <c:v>1.3639226548355901</c:v>
                </c:pt>
                <c:pt idx="183">
                  <c:v>1.3639226548355901</c:v>
                </c:pt>
                <c:pt idx="184">
                  <c:v>1.3639226548355901</c:v>
                </c:pt>
                <c:pt idx="185">
                  <c:v>1.3639226548355901</c:v>
                </c:pt>
                <c:pt idx="186">
                  <c:v>1.3639226548355901</c:v>
                </c:pt>
                <c:pt idx="187">
                  <c:v>1.3639226548355901</c:v>
                </c:pt>
                <c:pt idx="188">
                  <c:v>1.3639226548355901</c:v>
                </c:pt>
                <c:pt idx="189">
                  <c:v>1.3639226548355901</c:v>
                </c:pt>
                <c:pt idx="190">
                  <c:v>1.3639226548355901</c:v>
                </c:pt>
                <c:pt idx="191">
                  <c:v>1.3639226548355901</c:v>
                </c:pt>
                <c:pt idx="192">
                  <c:v>1.3639226548355901</c:v>
                </c:pt>
                <c:pt idx="193">
                  <c:v>1.3639226548355901</c:v>
                </c:pt>
                <c:pt idx="194">
                  <c:v>1.3639226548355901</c:v>
                </c:pt>
                <c:pt idx="195">
                  <c:v>1.3639226548355901</c:v>
                </c:pt>
                <c:pt idx="196">
                  <c:v>1.3639226548355901</c:v>
                </c:pt>
                <c:pt idx="197">
                  <c:v>1.3639226548355901</c:v>
                </c:pt>
                <c:pt idx="198">
                  <c:v>1.3639226548355901</c:v>
                </c:pt>
                <c:pt idx="199">
                  <c:v>1.3639226548355901</c:v>
                </c:pt>
                <c:pt idx="200">
                  <c:v>1.3639226548355901</c:v>
                </c:pt>
                <c:pt idx="201">
                  <c:v>1.3639226548355901</c:v>
                </c:pt>
                <c:pt idx="202">
                  <c:v>1.3639226548355901</c:v>
                </c:pt>
                <c:pt idx="203">
                  <c:v>1.3639226548355901</c:v>
                </c:pt>
                <c:pt idx="204">
                  <c:v>1.3639226548355901</c:v>
                </c:pt>
                <c:pt idx="205">
                  <c:v>1.3639226548355901</c:v>
                </c:pt>
                <c:pt idx="206">
                  <c:v>1.3639226548355901</c:v>
                </c:pt>
                <c:pt idx="207">
                  <c:v>1.3639226548355901</c:v>
                </c:pt>
                <c:pt idx="208">
                  <c:v>1.3639226548355901</c:v>
                </c:pt>
                <c:pt idx="209">
                  <c:v>1.3639226548355901</c:v>
                </c:pt>
                <c:pt idx="210">
                  <c:v>1.3639226548355901</c:v>
                </c:pt>
                <c:pt idx="211">
                  <c:v>1.3639226548355901</c:v>
                </c:pt>
                <c:pt idx="212">
                  <c:v>1.3639226548355901</c:v>
                </c:pt>
                <c:pt idx="213">
                  <c:v>1.3639226548355901</c:v>
                </c:pt>
                <c:pt idx="214">
                  <c:v>1.3639226548355901</c:v>
                </c:pt>
                <c:pt idx="215">
                  <c:v>1.3639226548355901</c:v>
                </c:pt>
                <c:pt idx="216">
                  <c:v>1.3639226548355901</c:v>
                </c:pt>
                <c:pt idx="217">
                  <c:v>1.3639226548355901</c:v>
                </c:pt>
                <c:pt idx="218">
                  <c:v>1.3639226548355901</c:v>
                </c:pt>
                <c:pt idx="219">
                  <c:v>1.3639226548355901</c:v>
                </c:pt>
                <c:pt idx="220">
                  <c:v>1.3639226548355901</c:v>
                </c:pt>
                <c:pt idx="221">
                  <c:v>1.3639226548355901</c:v>
                </c:pt>
                <c:pt idx="222">
                  <c:v>1.3639226548355901</c:v>
                </c:pt>
                <c:pt idx="223">
                  <c:v>1.3639226548355901</c:v>
                </c:pt>
                <c:pt idx="224">
                  <c:v>1.3639226548355901</c:v>
                </c:pt>
                <c:pt idx="225">
                  <c:v>1.3639226548355901</c:v>
                </c:pt>
                <c:pt idx="226">
                  <c:v>1.3639226548355901</c:v>
                </c:pt>
                <c:pt idx="227">
                  <c:v>1.3639226548355901</c:v>
                </c:pt>
                <c:pt idx="228">
                  <c:v>1.3639226548355901</c:v>
                </c:pt>
                <c:pt idx="229">
                  <c:v>1.3639226548355901</c:v>
                </c:pt>
                <c:pt idx="230">
                  <c:v>1.3639226548355901</c:v>
                </c:pt>
                <c:pt idx="231">
                  <c:v>1.3639226548355901</c:v>
                </c:pt>
                <c:pt idx="232">
                  <c:v>1.3639226548355901</c:v>
                </c:pt>
                <c:pt idx="233">
                  <c:v>1.3639226548355901</c:v>
                </c:pt>
                <c:pt idx="234">
                  <c:v>1.3639226548355901</c:v>
                </c:pt>
                <c:pt idx="235">
                  <c:v>1.3639226548355901</c:v>
                </c:pt>
                <c:pt idx="236">
                  <c:v>1.3639226548355901</c:v>
                </c:pt>
                <c:pt idx="237">
                  <c:v>1.3639226548355901</c:v>
                </c:pt>
                <c:pt idx="238">
                  <c:v>1.3639226548355901</c:v>
                </c:pt>
                <c:pt idx="239">
                  <c:v>1.3639226548355901</c:v>
                </c:pt>
                <c:pt idx="240">
                  <c:v>1.3639226548355901</c:v>
                </c:pt>
                <c:pt idx="241">
                  <c:v>1.3639226548355901</c:v>
                </c:pt>
                <c:pt idx="242">
                  <c:v>1.3639226548355901</c:v>
                </c:pt>
                <c:pt idx="243">
                  <c:v>1.3639226548355901</c:v>
                </c:pt>
                <c:pt idx="244">
                  <c:v>1.3639226548355901</c:v>
                </c:pt>
                <c:pt idx="245">
                  <c:v>1.3639226548355901</c:v>
                </c:pt>
                <c:pt idx="246">
                  <c:v>1.3639226548355901</c:v>
                </c:pt>
                <c:pt idx="247">
                  <c:v>1.3639226548355901</c:v>
                </c:pt>
                <c:pt idx="248">
                  <c:v>1.3639226548355901</c:v>
                </c:pt>
                <c:pt idx="249">
                  <c:v>1.3639226548355901</c:v>
                </c:pt>
                <c:pt idx="250">
                  <c:v>1.3639226548355901</c:v>
                </c:pt>
                <c:pt idx="251">
                  <c:v>1.3639226548355901</c:v>
                </c:pt>
                <c:pt idx="252">
                  <c:v>1.3639226548355901</c:v>
                </c:pt>
                <c:pt idx="253">
                  <c:v>1.3639226548355901</c:v>
                </c:pt>
                <c:pt idx="254">
                  <c:v>1.3639226548355901</c:v>
                </c:pt>
                <c:pt idx="255">
                  <c:v>1.3733645639832901</c:v>
                </c:pt>
                <c:pt idx="256">
                  <c:v>1.3807181449901</c:v>
                </c:pt>
                <c:pt idx="257">
                  <c:v>1.40937711628549</c:v>
                </c:pt>
                <c:pt idx="258">
                  <c:v>1.4069111117786699</c:v>
                </c:pt>
                <c:pt idx="259">
                  <c:v>1.4239287645013601</c:v>
                </c:pt>
                <c:pt idx="260">
                  <c:v>1.42897185479908</c:v>
                </c:pt>
                <c:pt idx="261">
                  <c:v>1.3964250385605199</c:v>
                </c:pt>
                <c:pt idx="262">
                  <c:v>1.42084070480364</c:v>
                </c:pt>
                <c:pt idx="263">
                  <c:v>1.4307713716013499</c:v>
                </c:pt>
                <c:pt idx="264">
                  <c:v>1.45127697664448</c:v>
                </c:pt>
                <c:pt idx="265">
                  <c:v>1.4258615788445399</c:v>
                </c:pt>
                <c:pt idx="266">
                  <c:v>1.4315489405899799</c:v>
                </c:pt>
                <c:pt idx="267">
                  <c:v>1.44432328826041</c:v>
                </c:pt>
                <c:pt idx="268">
                  <c:v>1.4622518075126401</c:v>
                </c:pt>
                <c:pt idx="269">
                  <c:v>1.43625878703543</c:v>
                </c:pt>
                <c:pt idx="270">
                  <c:v>1.43625878703543</c:v>
                </c:pt>
                <c:pt idx="271">
                  <c:v>1.43625878703543</c:v>
                </c:pt>
                <c:pt idx="272">
                  <c:v>1.43625878703543</c:v>
                </c:pt>
                <c:pt idx="273">
                  <c:v>1.43625878703543</c:v>
                </c:pt>
                <c:pt idx="274">
                  <c:v>1.43625878703543</c:v>
                </c:pt>
                <c:pt idx="275">
                  <c:v>1.43625878703543</c:v>
                </c:pt>
                <c:pt idx="276">
                  <c:v>1.43625878703543</c:v>
                </c:pt>
                <c:pt idx="277">
                  <c:v>1.43625878703543</c:v>
                </c:pt>
                <c:pt idx="278">
                  <c:v>1.43625878703543</c:v>
                </c:pt>
                <c:pt idx="279">
                  <c:v>1.43625878703543</c:v>
                </c:pt>
                <c:pt idx="280">
                  <c:v>1.43625878703543</c:v>
                </c:pt>
                <c:pt idx="281">
                  <c:v>1.43625878703543</c:v>
                </c:pt>
                <c:pt idx="282">
                  <c:v>1.43625878703543</c:v>
                </c:pt>
                <c:pt idx="283">
                  <c:v>1.43625878703543</c:v>
                </c:pt>
                <c:pt idx="284">
                  <c:v>1.43625878703543</c:v>
                </c:pt>
                <c:pt idx="285">
                  <c:v>1.43625878703543</c:v>
                </c:pt>
                <c:pt idx="286">
                  <c:v>1.43625878703543</c:v>
                </c:pt>
                <c:pt idx="287">
                  <c:v>1.43625878703543</c:v>
                </c:pt>
                <c:pt idx="288">
                  <c:v>1.43625878703543</c:v>
                </c:pt>
                <c:pt idx="289">
                  <c:v>1.43625878703543</c:v>
                </c:pt>
                <c:pt idx="290">
                  <c:v>1.43625878703543</c:v>
                </c:pt>
                <c:pt idx="291">
                  <c:v>1.43625878703543</c:v>
                </c:pt>
                <c:pt idx="292">
                  <c:v>1.43625878703543</c:v>
                </c:pt>
                <c:pt idx="293">
                  <c:v>1.43625878703543</c:v>
                </c:pt>
                <c:pt idx="294">
                  <c:v>1.43625878703543</c:v>
                </c:pt>
                <c:pt idx="295">
                  <c:v>1.43625878703543</c:v>
                </c:pt>
                <c:pt idx="296">
                  <c:v>1.43625878703543</c:v>
                </c:pt>
                <c:pt idx="297">
                  <c:v>1.43625878703543</c:v>
                </c:pt>
                <c:pt idx="298">
                  <c:v>1.43625878703543</c:v>
                </c:pt>
                <c:pt idx="299">
                  <c:v>1.43625878703543</c:v>
                </c:pt>
                <c:pt idx="300">
                  <c:v>1.43625878703543</c:v>
                </c:pt>
                <c:pt idx="301">
                  <c:v>1.43625878703543</c:v>
                </c:pt>
                <c:pt idx="302">
                  <c:v>1.43625878703543</c:v>
                </c:pt>
                <c:pt idx="303">
                  <c:v>1.43625878703543</c:v>
                </c:pt>
                <c:pt idx="304">
                  <c:v>1.43625878703543</c:v>
                </c:pt>
                <c:pt idx="305">
                  <c:v>1.43625878703543</c:v>
                </c:pt>
                <c:pt idx="306">
                  <c:v>1.43625878703543</c:v>
                </c:pt>
                <c:pt idx="307">
                  <c:v>1.43625878703543</c:v>
                </c:pt>
                <c:pt idx="308">
                  <c:v>1.43625878703543</c:v>
                </c:pt>
                <c:pt idx="309">
                  <c:v>1.43625878703543</c:v>
                </c:pt>
                <c:pt idx="310">
                  <c:v>1.43625878703543</c:v>
                </c:pt>
                <c:pt idx="311">
                  <c:v>1.43625878703543</c:v>
                </c:pt>
                <c:pt idx="312">
                  <c:v>1.43625878703543</c:v>
                </c:pt>
                <c:pt idx="313">
                  <c:v>1.43625878703543</c:v>
                </c:pt>
                <c:pt idx="314">
                  <c:v>1.43625878703543</c:v>
                </c:pt>
                <c:pt idx="315">
                  <c:v>1.43625878703543</c:v>
                </c:pt>
                <c:pt idx="316">
                  <c:v>1.43625878703543</c:v>
                </c:pt>
                <c:pt idx="317">
                  <c:v>1.43625878703543</c:v>
                </c:pt>
                <c:pt idx="318">
                  <c:v>1.43625878703543</c:v>
                </c:pt>
                <c:pt idx="319">
                  <c:v>1.43625878703543</c:v>
                </c:pt>
                <c:pt idx="320">
                  <c:v>1.43625878703543</c:v>
                </c:pt>
                <c:pt idx="321">
                  <c:v>1.43625878703543</c:v>
                </c:pt>
                <c:pt idx="322">
                  <c:v>1.43625878703543</c:v>
                </c:pt>
                <c:pt idx="323">
                  <c:v>1.43625878703543</c:v>
                </c:pt>
                <c:pt idx="324">
                  <c:v>1.43625878703543</c:v>
                </c:pt>
                <c:pt idx="325">
                  <c:v>1.43625878703543</c:v>
                </c:pt>
                <c:pt idx="326">
                  <c:v>1.43625878703543</c:v>
                </c:pt>
                <c:pt idx="327">
                  <c:v>1.43625878703543</c:v>
                </c:pt>
                <c:pt idx="328">
                  <c:v>1.43625878703543</c:v>
                </c:pt>
                <c:pt idx="329">
                  <c:v>1.43625878703543</c:v>
                </c:pt>
                <c:pt idx="330">
                  <c:v>1.43625878703543</c:v>
                </c:pt>
                <c:pt idx="331">
                  <c:v>1.43625878703543</c:v>
                </c:pt>
                <c:pt idx="332">
                  <c:v>1.43625878703543</c:v>
                </c:pt>
                <c:pt idx="333">
                  <c:v>1.43625878703543</c:v>
                </c:pt>
                <c:pt idx="334">
                  <c:v>1.43625878703543</c:v>
                </c:pt>
                <c:pt idx="335">
                  <c:v>1.43625878703543</c:v>
                </c:pt>
                <c:pt idx="336">
                  <c:v>1.43625878703543</c:v>
                </c:pt>
                <c:pt idx="337">
                  <c:v>1.43625878703543</c:v>
                </c:pt>
                <c:pt idx="338">
                  <c:v>1.43625878703543</c:v>
                </c:pt>
                <c:pt idx="339">
                  <c:v>1.43625878703543</c:v>
                </c:pt>
                <c:pt idx="340">
                  <c:v>1.43625878703543</c:v>
                </c:pt>
                <c:pt idx="341">
                  <c:v>1.43625878703543</c:v>
                </c:pt>
                <c:pt idx="342">
                  <c:v>1.43625878703543</c:v>
                </c:pt>
                <c:pt idx="343">
                  <c:v>1.43625878703543</c:v>
                </c:pt>
                <c:pt idx="344">
                  <c:v>1.43625878703543</c:v>
                </c:pt>
                <c:pt idx="345">
                  <c:v>1.43625878703543</c:v>
                </c:pt>
                <c:pt idx="346">
                  <c:v>1.43625878703543</c:v>
                </c:pt>
                <c:pt idx="347">
                  <c:v>1.43625878703543</c:v>
                </c:pt>
                <c:pt idx="348">
                  <c:v>1.43625878703543</c:v>
                </c:pt>
                <c:pt idx="349">
                  <c:v>1.43625878703543</c:v>
                </c:pt>
                <c:pt idx="350">
                  <c:v>1.43625878703543</c:v>
                </c:pt>
                <c:pt idx="351">
                  <c:v>1.43625878703543</c:v>
                </c:pt>
                <c:pt idx="352">
                  <c:v>1.43625878703543</c:v>
                </c:pt>
                <c:pt idx="353">
                  <c:v>1.43625878703543</c:v>
                </c:pt>
                <c:pt idx="354">
                  <c:v>1.43625878703543</c:v>
                </c:pt>
                <c:pt idx="355">
                  <c:v>1.43625878703543</c:v>
                </c:pt>
                <c:pt idx="356">
                  <c:v>1.43625878703543</c:v>
                </c:pt>
                <c:pt idx="357">
                  <c:v>1.43625878703543</c:v>
                </c:pt>
                <c:pt idx="358">
                  <c:v>1.43625878703543</c:v>
                </c:pt>
                <c:pt idx="359">
                  <c:v>1.43625878703543</c:v>
                </c:pt>
                <c:pt idx="360">
                  <c:v>1.43625878703543</c:v>
                </c:pt>
                <c:pt idx="361">
                  <c:v>1.43625878703543</c:v>
                </c:pt>
                <c:pt idx="362">
                  <c:v>1.43625878703543</c:v>
                </c:pt>
                <c:pt idx="363">
                  <c:v>1.43625878703543</c:v>
                </c:pt>
                <c:pt idx="364">
                  <c:v>1.43625878703543</c:v>
                </c:pt>
                <c:pt idx="365">
                  <c:v>1.43625878703543</c:v>
                </c:pt>
                <c:pt idx="366">
                  <c:v>1.43625878703543</c:v>
                </c:pt>
                <c:pt idx="367">
                  <c:v>1.43625878703543</c:v>
                </c:pt>
                <c:pt idx="368">
                  <c:v>1.43625878703543</c:v>
                </c:pt>
                <c:pt idx="369">
                  <c:v>1.43625878703543</c:v>
                </c:pt>
                <c:pt idx="370">
                  <c:v>1.43625878703543</c:v>
                </c:pt>
                <c:pt idx="371">
                  <c:v>1.43625878703543</c:v>
                </c:pt>
                <c:pt idx="372">
                  <c:v>1.43625878703543</c:v>
                </c:pt>
                <c:pt idx="373">
                  <c:v>1.43625878703543</c:v>
                </c:pt>
                <c:pt idx="374">
                  <c:v>1.43625878703543</c:v>
                </c:pt>
                <c:pt idx="375">
                  <c:v>1.43625878703543</c:v>
                </c:pt>
                <c:pt idx="376">
                  <c:v>1.43625878703543</c:v>
                </c:pt>
                <c:pt idx="377">
                  <c:v>1.43625878703543</c:v>
                </c:pt>
                <c:pt idx="378">
                  <c:v>1.43625878703543</c:v>
                </c:pt>
                <c:pt idx="379">
                  <c:v>1.43625878703543</c:v>
                </c:pt>
                <c:pt idx="380">
                  <c:v>1.43625878703543</c:v>
                </c:pt>
                <c:pt idx="381">
                  <c:v>1.43625878703543</c:v>
                </c:pt>
                <c:pt idx="382">
                  <c:v>1.43625878703543</c:v>
                </c:pt>
                <c:pt idx="383">
                  <c:v>1.43625878703543</c:v>
                </c:pt>
                <c:pt idx="384">
                  <c:v>1.43625878703543</c:v>
                </c:pt>
                <c:pt idx="385">
                  <c:v>1.43625878703543</c:v>
                </c:pt>
                <c:pt idx="386">
                  <c:v>1.43625878703543</c:v>
                </c:pt>
                <c:pt idx="387">
                  <c:v>1.43625878703543</c:v>
                </c:pt>
                <c:pt idx="388">
                  <c:v>1.43625878703543</c:v>
                </c:pt>
                <c:pt idx="389">
                  <c:v>1.43625878703543</c:v>
                </c:pt>
                <c:pt idx="390">
                  <c:v>1.43625878703543</c:v>
                </c:pt>
                <c:pt idx="391">
                  <c:v>1.43625878703543</c:v>
                </c:pt>
                <c:pt idx="392">
                  <c:v>1.43625878703543</c:v>
                </c:pt>
                <c:pt idx="393">
                  <c:v>1.43625878703543</c:v>
                </c:pt>
                <c:pt idx="394">
                  <c:v>1.43625878703543</c:v>
                </c:pt>
                <c:pt idx="395">
                  <c:v>1.43625878703543</c:v>
                </c:pt>
                <c:pt idx="396">
                  <c:v>1.43625878703543</c:v>
                </c:pt>
                <c:pt idx="397">
                  <c:v>1.43625878703543</c:v>
                </c:pt>
                <c:pt idx="398">
                  <c:v>1.43625878703543</c:v>
                </c:pt>
                <c:pt idx="399">
                  <c:v>1.43625878703543</c:v>
                </c:pt>
                <c:pt idx="400">
                  <c:v>1.43625878703543</c:v>
                </c:pt>
                <c:pt idx="401">
                  <c:v>1.43625878703543</c:v>
                </c:pt>
                <c:pt idx="402">
                  <c:v>1.43625878703543</c:v>
                </c:pt>
                <c:pt idx="403">
                  <c:v>1.43625878703543</c:v>
                </c:pt>
                <c:pt idx="404">
                  <c:v>1.43625878703543</c:v>
                </c:pt>
                <c:pt idx="405">
                  <c:v>1.43625878703543</c:v>
                </c:pt>
                <c:pt idx="406">
                  <c:v>1.43625878703543</c:v>
                </c:pt>
                <c:pt idx="407">
                  <c:v>1.43625878703543</c:v>
                </c:pt>
                <c:pt idx="408">
                  <c:v>1.43625878703543</c:v>
                </c:pt>
                <c:pt idx="409">
                  <c:v>1.43625878703543</c:v>
                </c:pt>
                <c:pt idx="410">
                  <c:v>1.43625878703543</c:v>
                </c:pt>
                <c:pt idx="411">
                  <c:v>1.43625878703543</c:v>
                </c:pt>
                <c:pt idx="412">
                  <c:v>1.43625878703543</c:v>
                </c:pt>
                <c:pt idx="413">
                  <c:v>1.43625878703543</c:v>
                </c:pt>
                <c:pt idx="414">
                  <c:v>1.43625878703543</c:v>
                </c:pt>
                <c:pt idx="415">
                  <c:v>1.43625878703543</c:v>
                </c:pt>
                <c:pt idx="416">
                  <c:v>1.43625878703543</c:v>
                </c:pt>
                <c:pt idx="417">
                  <c:v>1.43625878703543</c:v>
                </c:pt>
                <c:pt idx="418">
                  <c:v>1.43625878703543</c:v>
                </c:pt>
                <c:pt idx="419">
                  <c:v>1.43625878703543</c:v>
                </c:pt>
                <c:pt idx="420">
                  <c:v>1.43625878703543</c:v>
                </c:pt>
                <c:pt idx="421">
                  <c:v>1.43625878703543</c:v>
                </c:pt>
                <c:pt idx="422">
                  <c:v>1.43625878703543</c:v>
                </c:pt>
                <c:pt idx="423">
                  <c:v>1.43625878703543</c:v>
                </c:pt>
                <c:pt idx="424">
                  <c:v>1.43625878703543</c:v>
                </c:pt>
                <c:pt idx="425">
                  <c:v>1.43625878703543</c:v>
                </c:pt>
                <c:pt idx="426">
                  <c:v>1.43625878703543</c:v>
                </c:pt>
                <c:pt idx="427">
                  <c:v>1.43625878703543</c:v>
                </c:pt>
                <c:pt idx="428">
                  <c:v>1.43625878703543</c:v>
                </c:pt>
                <c:pt idx="429">
                  <c:v>1.43625878703543</c:v>
                </c:pt>
                <c:pt idx="430">
                  <c:v>1.43625878703543</c:v>
                </c:pt>
                <c:pt idx="431">
                  <c:v>1.43625878703543</c:v>
                </c:pt>
                <c:pt idx="432">
                  <c:v>1.43625878703543</c:v>
                </c:pt>
                <c:pt idx="433">
                  <c:v>1.43625878703543</c:v>
                </c:pt>
                <c:pt idx="434">
                  <c:v>1.43625878703543</c:v>
                </c:pt>
                <c:pt idx="435">
                  <c:v>1.43625878703543</c:v>
                </c:pt>
                <c:pt idx="436">
                  <c:v>1.43625878703543</c:v>
                </c:pt>
                <c:pt idx="437">
                  <c:v>1.43625878703543</c:v>
                </c:pt>
                <c:pt idx="438">
                  <c:v>1.43625878703543</c:v>
                </c:pt>
                <c:pt idx="439">
                  <c:v>1.43625878703543</c:v>
                </c:pt>
                <c:pt idx="440">
                  <c:v>1.43625878703543</c:v>
                </c:pt>
                <c:pt idx="441">
                  <c:v>1.43625878703543</c:v>
                </c:pt>
                <c:pt idx="442">
                  <c:v>1.43625878703543</c:v>
                </c:pt>
                <c:pt idx="443">
                  <c:v>1.43625878703543</c:v>
                </c:pt>
                <c:pt idx="444">
                  <c:v>1.43625878703543</c:v>
                </c:pt>
                <c:pt idx="445">
                  <c:v>1.43625878703543</c:v>
                </c:pt>
                <c:pt idx="446">
                  <c:v>1.43625878703543</c:v>
                </c:pt>
                <c:pt idx="447">
                  <c:v>1.43625878703543</c:v>
                </c:pt>
                <c:pt idx="448">
                  <c:v>1.43625878703543</c:v>
                </c:pt>
                <c:pt idx="449">
                  <c:v>1.43625878703543</c:v>
                </c:pt>
                <c:pt idx="450">
                  <c:v>1.43625878703543</c:v>
                </c:pt>
                <c:pt idx="451">
                  <c:v>1.43625878703543</c:v>
                </c:pt>
                <c:pt idx="452">
                  <c:v>1.43625878703543</c:v>
                </c:pt>
                <c:pt idx="453">
                  <c:v>1.43625878703543</c:v>
                </c:pt>
                <c:pt idx="454">
                  <c:v>1.43625878703543</c:v>
                </c:pt>
                <c:pt idx="455">
                  <c:v>1.43625878703543</c:v>
                </c:pt>
                <c:pt idx="456">
                  <c:v>1.43625878703543</c:v>
                </c:pt>
                <c:pt idx="457">
                  <c:v>1.43625878703543</c:v>
                </c:pt>
                <c:pt idx="458">
                  <c:v>1.43625878703543</c:v>
                </c:pt>
                <c:pt idx="459">
                  <c:v>1.43625878703543</c:v>
                </c:pt>
                <c:pt idx="460">
                  <c:v>1.43625878703543</c:v>
                </c:pt>
                <c:pt idx="461">
                  <c:v>1.43625878703543</c:v>
                </c:pt>
                <c:pt idx="462">
                  <c:v>1.43625878703543</c:v>
                </c:pt>
                <c:pt idx="463">
                  <c:v>1.43625878703543</c:v>
                </c:pt>
                <c:pt idx="464">
                  <c:v>1.43625878703543</c:v>
                </c:pt>
                <c:pt idx="465">
                  <c:v>1.43625878703543</c:v>
                </c:pt>
                <c:pt idx="466">
                  <c:v>1.43625878703543</c:v>
                </c:pt>
                <c:pt idx="467">
                  <c:v>1.43625878703543</c:v>
                </c:pt>
                <c:pt idx="468">
                  <c:v>1.43625878703543</c:v>
                </c:pt>
                <c:pt idx="469">
                  <c:v>1.43625878703543</c:v>
                </c:pt>
                <c:pt idx="470">
                  <c:v>1.43625878703543</c:v>
                </c:pt>
                <c:pt idx="471">
                  <c:v>1.43625878703543</c:v>
                </c:pt>
                <c:pt idx="472">
                  <c:v>1.43625878703543</c:v>
                </c:pt>
                <c:pt idx="473">
                  <c:v>1.43625878703543</c:v>
                </c:pt>
                <c:pt idx="474">
                  <c:v>1.43625878703543</c:v>
                </c:pt>
                <c:pt idx="475">
                  <c:v>1.43625878703543</c:v>
                </c:pt>
                <c:pt idx="476">
                  <c:v>1.43625878703543</c:v>
                </c:pt>
                <c:pt idx="477">
                  <c:v>1.43625878703543</c:v>
                </c:pt>
                <c:pt idx="478">
                  <c:v>1.43625878703543</c:v>
                </c:pt>
                <c:pt idx="479">
                  <c:v>1.43625878703543</c:v>
                </c:pt>
                <c:pt idx="480">
                  <c:v>1.43625878703543</c:v>
                </c:pt>
                <c:pt idx="481">
                  <c:v>1.43625878703543</c:v>
                </c:pt>
                <c:pt idx="482">
                  <c:v>1.43625878703543</c:v>
                </c:pt>
                <c:pt idx="483">
                  <c:v>1.43625878703543</c:v>
                </c:pt>
                <c:pt idx="484">
                  <c:v>1.43625878703543</c:v>
                </c:pt>
                <c:pt idx="485">
                  <c:v>1.43625878703543</c:v>
                </c:pt>
                <c:pt idx="486">
                  <c:v>1.43625878703543</c:v>
                </c:pt>
                <c:pt idx="487">
                  <c:v>1.43625878703543</c:v>
                </c:pt>
                <c:pt idx="488">
                  <c:v>1.43625878703543</c:v>
                </c:pt>
                <c:pt idx="489">
                  <c:v>1.43625878703543</c:v>
                </c:pt>
                <c:pt idx="490">
                  <c:v>1.43625878703543</c:v>
                </c:pt>
                <c:pt idx="491">
                  <c:v>1.43625878703543</c:v>
                </c:pt>
                <c:pt idx="492">
                  <c:v>1.43625878703543</c:v>
                </c:pt>
                <c:pt idx="493">
                  <c:v>1.43625878703543</c:v>
                </c:pt>
                <c:pt idx="494">
                  <c:v>1.43625878703543</c:v>
                </c:pt>
                <c:pt idx="495">
                  <c:v>1.43625878703543</c:v>
                </c:pt>
                <c:pt idx="496">
                  <c:v>1.43625878703543</c:v>
                </c:pt>
                <c:pt idx="497">
                  <c:v>1.43625878703543</c:v>
                </c:pt>
                <c:pt idx="498">
                  <c:v>1.43625878703543</c:v>
                </c:pt>
                <c:pt idx="499">
                  <c:v>1.43625878703543</c:v>
                </c:pt>
                <c:pt idx="500">
                  <c:v>1.43625878703543</c:v>
                </c:pt>
                <c:pt idx="501">
                  <c:v>1.43625878703543</c:v>
                </c:pt>
                <c:pt idx="502">
                  <c:v>1.43625878703543</c:v>
                </c:pt>
                <c:pt idx="503">
                  <c:v>1.43625878703543</c:v>
                </c:pt>
                <c:pt idx="504">
                  <c:v>1.43625878703543</c:v>
                </c:pt>
                <c:pt idx="505">
                  <c:v>1.43625878703543</c:v>
                </c:pt>
                <c:pt idx="506">
                  <c:v>1.43625878703543</c:v>
                </c:pt>
                <c:pt idx="507">
                  <c:v>1.43625878703543</c:v>
                </c:pt>
                <c:pt idx="508">
                  <c:v>1.43625878703543</c:v>
                </c:pt>
                <c:pt idx="509">
                  <c:v>1.43625878703543</c:v>
                </c:pt>
                <c:pt idx="510">
                  <c:v>1.43625878703543</c:v>
                </c:pt>
                <c:pt idx="511">
                  <c:v>1.43625878703543</c:v>
                </c:pt>
                <c:pt idx="512">
                  <c:v>1.43625878703543</c:v>
                </c:pt>
                <c:pt idx="513">
                  <c:v>1.43625878703543</c:v>
                </c:pt>
                <c:pt idx="514">
                  <c:v>1.43625878703543</c:v>
                </c:pt>
                <c:pt idx="515">
                  <c:v>1.43625878703543</c:v>
                </c:pt>
                <c:pt idx="516">
                  <c:v>1.43625878703543</c:v>
                </c:pt>
                <c:pt idx="517">
                  <c:v>1.43625878703543</c:v>
                </c:pt>
                <c:pt idx="518">
                  <c:v>1.43625878703543</c:v>
                </c:pt>
                <c:pt idx="519">
                  <c:v>1.43625878703543</c:v>
                </c:pt>
                <c:pt idx="520">
                  <c:v>1.43625878703543</c:v>
                </c:pt>
                <c:pt idx="521">
                  <c:v>1.43625878703543</c:v>
                </c:pt>
                <c:pt idx="522">
                  <c:v>1.43625878703543</c:v>
                </c:pt>
                <c:pt idx="523">
                  <c:v>1.43625878703543</c:v>
                </c:pt>
                <c:pt idx="524">
                  <c:v>1.43625878703543</c:v>
                </c:pt>
                <c:pt idx="525">
                  <c:v>1.43625878703543</c:v>
                </c:pt>
                <c:pt idx="526">
                  <c:v>1.43625878703543</c:v>
                </c:pt>
                <c:pt idx="527">
                  <c:v>1.43625878703543</c:v>
                </c:pt>
                <c:pt idx="528">
                  <c:v>1.43625878703543</c:v>
                </c:pt>
                <c:pt idx="529">
                  <c:v>1.43625878703543</c:v>
                </c:pt>
                <c:pt idx="530">
                  <c:v>1.43625878703543</c:v>
                </c:pt>
                <c:pt idx="531">
                  <c:v>1.43625878703543</c:v>
                </c:pt>
                <c:pt idx="532">
                  <c:v>1.43625878703543</c:v>
                </c:pt>
                <c:pt idx="533">
                  <c:v>1.43625878703543</c:v>
                </c:pt>
                <c:pt idx="534">
                  <c:v>1.43625878703543</c:v>
                </c:pt>
                <c:pt idx="535">
                  <c:v>1.43625878703543</c:v>
                </c:pt>
                <c:pt idx="536">
                  <c:v>1.43625878703543</c:v>
                </c:pt>
                <c:pt idx="537">
                  <c:v>1.43625878703543</c:v>
                </c:pt>
                <c:pt idx="538">
                  <c:v>1.43625878703543</c:v>
                </c:pt>
                <c:pt idx="539">
                  <c:v>1.43625878703543</c:v>
                </c:pt>
                <c:pt idx="540">
                  <c:v>1.43625878703543</c:v>
                </c:pt>
                <c:pt idx="541">
                  <c:v>1.43625878703543</c:v>
                </c:pt>
                <c:pt idx="542">
                  <c:v>1.43625878703543</c:v>
                </c:pt>
                <c:pt idx="543">
                  <c:v>1.43625878703543</c:v>
                </c:pt>
                <c:pt idx="544">
                  <c:v>1.43625878703543</c:v>
                </c:pt>
                <c:pt idx="545">
                  <c:v>1.43625878703543</c:v>
                </c:pt>
                <c:pt idx="546">
                  <c:v>1.43625878703543</c:v>
                </c:pt>
                <c:pt idx="547">
                  <c:v>1.43625878703543</c:v>
                </c:pt>
                <c:pt idx="548">
                  <c:v>1.43625878703543</c:v>
                </c:pt>
                <c:pt idx="549">
                  <c:v>1.43625878703543</c:v>
                </c:pt>
                <c:pt idx="550">
                  <c:v>1.43625878703543</c:v>
                </c:pt>
                <c:pt idx="551">
                  <c:v>1.43625878703543</c:v>
                </c:pt>
                <c:pt idx="552">
                  <c:v>1.43625878703543</c:v>
                </c:pt>
                <c:pt idx="553">
                  <c:v>1.43625878703543</c:v>
                </c:pt>
                <c:pt idx="554">
                  <c:v>1.43625878703543</c:v>
                </c:pt>
                <c:pt idx="555">
                  <c:v>1.43625878703543</c:v>
                </c:pt>
                <c:pt idx="556">
                  <c:v>1.43625878703543</c:v>
                </c:pt>
                <c:pt idx="557">
                  <c:v>1.43625878703543</c:v>
                </c:pt>
                <c:pt idx="558">
                  <c:v>1.43625878703543</c:v>
                </c:pt>
                <c:pt idx="559">
                  <c:v>1.43625878703543</c:v>
                </c:pt>
                <c:pt idx="560">
                  <c:v>1.43625878703543</c:v>
                </c:pt>
                <c:pt idx="561">
                  <c:v>1.43625878703543</c:v>
                </c:pt>
                <c:pt idx="562">
                  <c:v>1.43625878703543</c:v>
                </c:pt>
                <c:pt idx="563">
                  <c:v>1.43625878703543</c:v>
                </c:pt>
                <c:pt idx="564">
                  <c:v>1.43625878703543</c:v>
                </c:pt>
                <c:pt idx="565">
                  <c:v>1.43625878703543</c:v>
                </c:pt>
                <c:pt idx="566">
                  <c:v>1.43625878703543</c:v>
                </c:pt>
                <c:pt idx="567">
                  <c:v>1.43625878703543</c:v>
                </c:pt>
                <c:pt idx="568">
                  <c:v>1.43625878703543</c:v>
                </c:pt>
                <c:pt idx="569">
                  <c:v>1.43625878703543</c:v>
                </c:pt>
                <c:pt idx="570">
                  <c:v>1.43625878703543</c:v>
                </c:pt>
                <c:pt idx="571">
                  <c:v>1.43625878703543</c:v>
                </c:pt>
                <c:pt idx="572">
                  <c:v>1.43625878703543</c:v>
                </c:pt>
                <c:pt idx="573">
                  <c:v>1.43625878703543</c:v>
                </c:pt>
                <c:pt idx="574">
                  <c:v>1.43625878703543</c:v>
                </c:pt>
                <c:pt idx="575">
                  <c:v>1.43625878703543</c:v>
                </c:pt>
                <c:pt idx="576">
                  <c:v>1.43625878703543</c:v>
                </c:pt>
                <c:pt idx="577">
                  <c:v>1.43625878703543</c:v>
                </c:pt>
                <c:pt idx="578">
                  <c:v>1.43625878703543</c:v>
                </c:pt>
                <c:pt idx="579">
                  <c:v>1.43625878703543</c:v>
                </c:pt>
                <c:pt idx="580">
                  <c:v>1.43625878703543</c:v>
                </c:pt>
                <c:pt idx="581">
                  <c:v>1.43625878703543</c:v>
                </c:pt>
                <c:pt idx="582">
                  <c:v>1.43625878703543</c:v>
                </c:pt>
                <c:pt idx="583">
                  <c:v>1.43625878703543</c:v>
                </c:pt>
                <c:pt idx="584">
                  <c:v>1.43625878703543</c:v>
                </c:pt>
                <c:pt idx="585">
                  <c:v>1.43625878703543</c:v>
                </c:pt>
                <c:pt idx="586">
                  <c:v>1.43625878703543</c:v>
                </c:pt>
                <c:pt idx="587">
                  <c:v>1.43625878703543</c:v>
                </c:pt>
                <c:pt idx="588">
                  <c:v>1.43625878703543</c:v>
                </c:pt>
                <c:pt idx="589">
                  <c:v>1.43625878703543</c:v>
                </c:pt>
                <c:pt idx="590">
                  <c:v>1.43625878703543</c:v>
                </c:pt>
                <c:pt idx="591">
                  <c:v>1.43625878703543</c:v>
                </c:pt>
                <c:pt idx="592">
                  <c:v>1.43625878703543</c:v>
                </c:pt>
                <c:pt idx="593">
                  <c:v>1.43625878703543</c:v>
                </c:pt>
                <c:pt idx="594">
                  <c:v>1.43625878703543</c:v>
                </c:pt>
                <c:pt idx="595">
                  <c:v>1.43625878703543</c:v>
                </c:pt>
                <c:pt idx="596">
                  <c:v>1.43625878703543</c:v>
                </c:pt>
                <c:pt idx="597">
                  <c:v>1.43625878703543</c:v>
                </c:pt>
                <c:pt idx="598">
                  <c:v>1.43625878703543</c:v>
                </c:pt>
                <c:pt idx="599">
                  <c:v>1.43625878703543</c:v>
                </c:pt>
                <c:pt idx="600">
                  <c:v>1.43625878703543</c:v>
                </c:pt>
                <c:pt idx="601">
                  <c:v>1.43625878703543</c:v>
                </c:pt>
                <c:pt idx="602">
                  <c:v>1.43625878703543</c:v>
                </c:pt>
                <c:pt idx="603">
                  <c:v>1.43625878703543</c:v>
                </c:pt>
                <c:pt idx="604">
                  <c:v>1.43625878703543</c:v>
                </c:pt>
                <c:pt idx="605">
                  <c:v>1.43625878703543</c:v>
                </c:pt>
                <c:pt idx="606">
                  <c:v>1.43625878703543</c:v>
                </c:pt>
                <c:pt idx="607">
                  <c:v>1.43625878703543</c:v>
                </c:pt>
                <c:pt idx="608">
                  <c:v>1.43625878703543</c:v>
                </c:pt>
                <c:pt idx="609">
                  <c:v>1.43625878703543</c:v>
                </c:pt>
                <c:pt idx="610">
                  <c:v>1.43625878703543</c:v>
                </c:pt>
                <c:pt idx="611">
                  <c:v>1.43625878703543</c:v>
                </c:pt>
                <c:pt idx="612">
                  <c:v>1.43625878703543</c:v>
                </c:pt>
                <c:pt idx="613">
                  <c:v>1.43625878703543</c:v>
                </c:pt>
                <c:pt idx="614">
                  <c:v>1.43625878703543</c:v>
                </c:pt>
                <c:pt idx="615">
                  <c:v>1.43625878703543</c:v>
                </c:pt>
                <c:pt idx="616">
                  <c:v>1.43625878703543</c:v>
                </c:pt>
                <c:pt idx="617">
                  <c:v>1.43625878703543</c:v>
                </c:pt>
                <c:pt idx="618">
                  <c:v>1.43625878703543</c:v>
                </c:pt>
                <c:pt idx="619">
                  <c:v>1.43625878703543</c:v>
                </c:pt>
                <c:pt idx="620">
                  <c:v>1.43625878703543</c:v>
                </c:pt>
                <c:pt idx="621">
                  <c:v>1.43625878703543</c:v>
                </c:pt>
                <c:pt idx="622">
                  <c:v>1.43625878703543</c:v>
                </c:pt>
                <c:pt idx="623">
                  <c:v>1.43625878703543</c:v>
                </c:pt>
                <c:pt idx="624">
                  <c:v>1.43625878703543</c:v>
                </c:pt>
                <c:pt idx="625">
                  <c:v>1.43625878703543</c:v>
                </c:pt>
                <c:pt idx="626">
                  <c:v>1.43625878703543</c:v>
                </c:pt>
                <c:pt idx="627">
                  <c:v>1.43625878703543</c:v>
                </c:pt>
                <c:pt idx="628">
                  <c:v>1.43625878703543</c:v>
                </c:pt>
                <c:pt idx="629">
                  <c:v>1.43625878703543</c:v>
                </c:pt>
                <c:pt idx="630">
                  <c:v>1.43625878703543</c:v>
                </c:pt>
                <c:pt idx="631">
                  <c:v>1.43625878703543</c:v>
                </c:pt>
                <c:pt idx="632">
                  <c:v>1.43625878703543</c:v>
                </c:pt>
                <c:pt idx="633">
                  <c:v>1.43625878703543</c:v>
                </c:pt>
                <c:pt idx="634">
                  <c:v>1.43625878703543</c:v>
                </c:pt>
                <c:pt idx="635">
                  <c:v>1.43625878703543</c:v>
                </c:pt>
                <c:pt idx="636">
                  <c:v>1.43625878703543</c:v>
                </c:pt>
                <c:pt idx="637">
                  <c:v>1.43625878703543</c:v>
                </c:pt>
                <c:pt idx="638">
                  <c:v>1.43625878703543</c:v>
                </c:pt>
                <c:pt idx="639">
                  <c:v>1.43625878703543</c:v>
                </c:pt>
                <c:pt idx="640">
                  <c:v>1.43625878703543</c:v>
                </c:pt>
                <c:pt idx="641">
                  <c:v>1.43625878703543</c:v>
                </c:pt>
                <c:pt idx="642">
                  <c:v>1.43625878703543</c:v>
                </c:pt>
                <c:pt idx="643">
                  <c:v>1.43625878703543</c:v>
                </c:pt>
                <c:pt idx="644">
                  <c:v>1.43625878703543</c:v>
                </c:pt>
                <c:pt idx="645">
                  <c:v>1.43625878703543</c:v>
                </c:pt>
                <c:pt idx="646">
                  <c:v>1.43625878703543</c:v>
                </c:pt>
                <c:pt idx="647">
                  <c:v>1.43625878703543</c:v>
                </c:pt>
                <c:pt idx="648">
                  <c:v>1.43625878703543</c:v>
                </c:pt>
                <c:pt idx="649">
                  <c:v>1.43625878703543</c:v>
                </c:pt>
                <c:pt idx="650">
                  <c:v>1.43625878703543</c:v>
                </c:pt>
                <c:pt idx="651">
                  <c:v>1.43625878703543</c:v>
                </c:pt>
                <c:pt idx="652">
                  <c:v>1.43625878703543</c:v>
                </c:pt>
                <c:pt idx="653">
                  <c:v>1.43625878703543</c:v>
                </c:pt>
                <c:pt idx="654">
                  <c:v>1.43625878703543</c:v>
                </c:pt>
                <c:pt idx="655">
                  <c:v>1.43625878703543</c:v>
                </c:pt>
                <c:pt idx="656">
                  <c:v>1.43625878703543</c:v>
                </c:pt>
                <c:pt idx="657">
                  <c:v>1.43625878703543</c:v>
                </c:pt>
                <c:pt idx="658">
                  <c:v>1.43625878703543</c:v>
                </c:pt>
                <c:pt idx="659">
                  <c:v>1.43625878703543</c:v>
                </c:pt>
                <c:pt idx="660">
                  <c:v>1.43625878703543</c:v>
                </c:pt>
                <c:pt idx="661">
                  <c:v>1.43625878703543</c:v>
                </c:pt>
                <c:pt idx="662">
                  <c:v>1.43625878703543</c:v>
                </c:pt>
                <c:pt idx="663">
                  <c:v>1.43625878703543</c:v>
                </c:pt>
                <c:pt idx="664">
                  <c:v>1.43625878703543</c:v>
                </c:pt>
                <c:pt idx="665">
                  <c:v>1.43625878703543</c:v>
                </c:pt>
                <c:pt idx="666">
                  <c:v>1.43625878703543</c:v>
                </c:pt>
                <c:pt idx="667">
                  <c:v>1.43625878703543</c:v>
                </c:pt>
                <c:pt idx="668">
                  <c:v>1.43625878703543</c:v>
                </c:pt>
                <c:pt idx="669">
                  <c:v>1.43625878703543</c:v>
                </c:pt>
                <c:pt idx="670">
                  <c:v>1.43625878703543</c:v>
                </c:pt>
                <c:pt idx="671">
                  <c:v>1.43625878703543</c:v>
                </c:pt>
                <c:pt idx="672">
                  <c:v>1.43625878703543</c:v>
                </c:pt>
                <c:pt idx="673">
                  <c:v>1.43625878703543</c:v>
                </c:pt>
                <c:pt idx="674">
                  <c:v>1.43625878703543</c:v>
                </c:pt>
                <c:pt idx="675">
                  <c:v>1.43625878703543</c:v>
                </c:pt>
                <c:pt idx="676">
                  <c:v>1.43625878703543</c:v>
                </c:pt>
                <c:pt idx="677">
                  <c:v>1.43625878703543</c:v>
                </c:pt>
                <c:pt idx="678">
                  <c:v>1.43625878703543</c:v>
                </c:pt>
                <c:pt idx="679">
                  <c:v>1.43625878703543</c:v>
                </c:pt>
                <c:pt idx="680">
                  <c:v>1.43625878703543</c:v>
                </c:pt>
                <c:pt idx="681">
                  <c:v>1.43625878703543</c:v>
                </c:pt>
                <c:pt idx="682">
                  <c:v>1.43625878703543</c:v>
                </c:pt>
                <c:pt idx="683">
                  <c:v>1.43625878703543</c:v>
                </c:pt>
                <c:pt idx="684">
                  <c:v>1.43625878703543</c:v>
                </c:pt>
                <c:pt idx="685">
                  <c:v>1.43625878703543</c:v>
                </c:pt>
                <c:pt idx="686">
                  <c:v>1.43625878703543</c:v>
                </c:pt>
                <c:pt idx="687">
                  <c:v>1.43625878703543</c:v>
                </c:pt>
                <c:pt idx="688">
                  <c:v>1.43625878703543</c:v>
                </c:pt>
                <c:pt idx="689">
                  <c:v>1.43625878703543</c:v>
                </c:pt>
                <c:pt idx="690">
                  <c:v>1.43625878703543</c:v>
                </c:pt>
                <c:pt idx="691">
                  <c:v>1.43625878703543</c:v>
                </c:pt>
                <c:pt idx="692">
                  <c:v>1.43625878703543</c:v>
                </c:pt>
                <c:pt idx="693">
                  <c:v>1.43625878703543</c:v>
                </c:pt>
                <c:pt idx="694">
                  <c:v>1.43625878703543</c:v>
                </c:pt>
                <c:pt idx="695">
                  <c:v>1.43625878703543</c:v>
                </c:pt>
                <c:pt idx="696">
                  <c:v>1.43625878703543</c:v>
                </c:pt>
                <c:pt idx="697">
                  <c:v>1.43625878703543</c:v>
                </c:pt>
                <c:pt idx="698">
                  <c:v>1.43625878703543</c:v>
                </c:pt>
                <c:pt idx="699">
                  <c:v>1.43625878703543</c:v>
                </c:pt>
                <c:pt idx="700">
                  <c:v>1.43625878703543</c:v>
                </c:pt>
                <c:pt idx="701">
                  <c:v>1.43625878703543</c:v>
                </c:pt>
                <c:pt idx="702">
                  <c:v>1.43625878703543</c:v>
                </c:pt>
                <c:pt idx="703">
                  <c:v>1.43625878703543</c:v>
                </c:pt>
                <c:pt idx="704">
                  <c:v>1.43625878703543</c:v>
                </c:pt>
                <c:pt idx="705">
                  <c:v>1.43625878703543</c:v>
                </c:pt>
                <c:pt idx="706">
                  <c:v>1.43625878703543</c:v>
                </c:pt>
                <c:pt idx="707">
                  <c:v>1.43625878703543</c:v>
                </c:pt>
                <c:pt idx="708">
                  <c:v>1.43625878703543</c:v>
                </c:pt>
                <c:pt idx="709">
                  <c:v>1.43625878703543</c:v>
                </c:pt>
                <c:pt idx="710">
                  <c:v>1.43625878703543</c:v>
                </c:pt>
                <c:pt idx="711">
                  <c:v>1.43625878703543</c:v>
                </c:pt>
                <c:pt idx="712">
                  <c:v>1.43625878703543</c:v>
                </c:pt>
                <c:pt idx="713">
                  <c:v>1.4795772697373499</c:v>
                </c:pt>
                <c:pt idx="714">
                  <c:v>1.59404828210431</c:v>
                </c:pt>
                <c:pt idx="715">
                  <c:v>1.6397727925387</c:v>
                </c:pt>
                <c:pt idx="716">
                  <c:v>1.5352154131108999</c:v>
                </c:pt>
                <c:pt idx="717">
                  <c:v>1.5710861917115</c:v>
                </c:pt>
                <c:pt idx="718">
                  <c:v>1.5493321069437</c:v>
                </c:pt>
                <c:pt idx="719">
                  <c:v>1.60642784388131</c:v>
                </c:pt>
                <c:pt idx="720">
                  <c:v>1.71512838309738</c:v>
                </c:pt>
                <c:pt idx="721">
                  <c:v>1.7336877422453101</c:v>
                </c:pt>
                <c:pt idx="722">
                  <c:v>1.796504034746</c:v>
                </c:pt>
                <c:pt idx="723">
                  <c:v>1.8427876221638699</c:v>
                </c:pt>
                <c:pt idx="724">
                  <c:v>1.86203584402358</c:v>
                </c:pt>
                <c:pt idx="725">
                  <c:v>1.7851627587954599</c:v>
                </c:pt>
                <c:pt idx="726">
                  <c:v>1.7444300071421199</c:v>
                </c:pt>
                <c:pt idx="727">
                  <c:v>1.8049500906035301</c:v>
                </c:pt>
                <c:pt idx="728">
                  <c:v>1.80258399694132</c:v>
                </c:pt>
                <c:pt idx="729">
                  <c:v>1.74881277135188</c:v>
                </c:pt>
                <c:pt idx="730">
                  <c:v>1.67642228550914</c:v>
                </c:pt>
                <c:pt idx="731">
                  <c:v>1.71319158069033</c:v>
                </c:pt>
                <c:pt idx="732">
                  <c:v>1.7759978896734601</c:v>
                </c:pt>
                <c:pt idx="733">
                  <c:v>1.7632988553344799</c:v>
                </c:pt>
                <c:pt idx="734">
                  <c:v>1.7807600275505799</c:v>
                </c:pt>
                <c:pt idx="735">
                  <c:v>1.8127172672668399</c:v>
                </c:pt>
                <c:pt idx="736">
                  <c:v>1.83566937414209</c:v>
                </c:pt>
                <c:pt idx="737">
                  <c:v>1.83566937414209</c:v>
                </c:pt>
                <c:pt idx="738">
                  <c:v>1.83566937414209</c:v>
                </c:pt>
                <c:pt idx="739">
                  <c:v>1.83566937414209</c:v>
                </c:pt>
                <c:pt idx="740">
                  <c:v>1.7669293883302799</c:v>
                </c:pt>
                <c:pt idx="741">
                  <c:v>1.7851304113659201</c:v>
                </c:pt>
                <c:pt idx="742">
                  <c:v>1.7762202440686501</c:v>
                </c:pt>
                <c:pt idx="743">
                  <c:v>1.6993520455953599</c:v>
                </c:pt>
                <c:pt idx="744">
                  <c:v>1.68903230217832</c:v>
                </c:pt>
                <c:pt idx="745">
                  <c:v>1.68903230217832</c:v>
                </c:pt>
                <c:pt idx="746">
                  <c:v>1.68903230217832</c:v>
                </c:pt>
                <c:pt idx="747">
                  <c:v>1.68903230217832</c:v>
                </c:pt>
                <c:pt idx="748">
                  <c:v>1.68903230217832</c:v>
                </c:pt>
                <c:pt idx="749">
                  <c:v>1.68903230217832</c:v>
                </c:pt>
                <c:pt idx="750">
                  <c:v>1.68903230217832</c:v>
                </c:pt>
                <c:pt idx="751">
                  <c:v>1.68903230217832</c:v>
                </c:pt>
                <c:pt idx="752">
                  <c:v>1.68903230217832</c:v>
                </c:pt>
                <c:pt idx="753">
                  <c:v>1.68903230217832</c:v>
                </c:pt>
                <c:pt idx="754">
                  <c:v>1.68903230217832</c:v>
                </c:pt>
                <c:pt idx="755">
                  <c:v>1.68903230217832</c:v>
                </c:pt>
                <c:pt idx="756">
                  <c:v>1.68903230217832</c:v>
                </c:pt>
                <c:pt idx="757">
                  <c:v>1.68903230217832</c:v>
                </c:pt>
                <c:pt idx="758">
                  <c:v>1.68903230217832</c:v>
                </c:pt>
                <c:pt idx="759">
                  <c:v>1.68903230217832</c:v>
                </c:pt>
                <c:pt idx="760">
                  <c:v>1.68903230217832</c:v>
                </c:pt>
                <c:pt idx="761">
                  <c:v>1.68903230217832</c:v>
                </c:pt>
                <c:pt idx="762">
                  <c:v>1.68903230217832</c:v>
                </c:pt>
                <c:pt idx="763">
                  <c:v>1.68903230217832</c:v>
                </c:pt>
                <c:pt idx="764">
                  <c:v>1.68903230217832</c:v>
                </c:pt>
                <c:pt idx="765">
                  <c:v>1.68903230217832</c:v>
                </c:pt>
                <c:pt idx="766">
                  <c:v>1.68903230217832</c:v>
                </c:pt>
                <c:pt idx="767">
                  <c:v>1.68903230217832</c:v>
                </c:pt>
                <c:pt idx="768">
                  <c:v>1.68903230217832</c:v>
                </c:pt>
                <c:pt idx="769">
                  <c:v>1.68903230217832</c:v>
                </c:pt>
                <c:pt idx="770">
                  <c:v>1.68903230217832</c:v>
                </c:pt>
                <c:pt idx="771">
                  <c:v>1.68903230217832</c:v>
                </c:pt>
                <c:pt idx="772">
                  <c:v>1.68903230217832</c:v>
                </c:pt>
                <c:pt idx="773">
                  <c:v>1.68903230217832</c:v>
                </c:pt>
                <c:pt idx="774">
                  <c:v>1.68903230217832</c:v>
                </c:pt>
                <c:pt idx="775">
                  <c:v>1.68903230217832</c:v>
                </c:pt>
                <c:pt idx="776">
                  <c:v>1.68903230217832</c:v>
                </c:pt>
                <c:pt idx="777">
                  <c:v>1.68903230217832</c:v>
                </c:pt>
                <c:pt idx="778">
                  <c:v>1.68903230217832</c:v>
                </c:pt>
                <c:pt idx="779">
                  <c:v>1.68903230217832</c:v>
                </c:pt>
                <c:pt idx="780">
                  <c:v>1.68903230217832</c:v>
                </c:pt>
                <c:pt idx="781">
                  <c:v>1.68903230217832</c:v>
                </c:pt>
                <c:pt idx="782">
                  <c:v>1.68903230217832</c:v>
                </c:pt>
                <c:pt idx="783">
                  <c:v>1.68903230217832</c:v>
                </c:pt>
                <c:pt idx="784">
                  <c:v>1.68903230217832</c:v>
                </c:pt>
                <c:pt idx="785">
                  <c:v>1.68903230217832</c:v>
                </c:pt>
                <c:pt idx="786">
                  <c:v>1.68903230217832</c:v>
                </c:pt>
                <c:pt idx="787">
                  <c:v>1.68903230217832</c:v>
                </c:pt>
                <c:pt idx="788">
                  <c:v>1.68903230217832</c:v>
                </c:pt>
                <c:pt idx="789">
                  <c:v>1.68903230217832</c:v>
                </c:pt>
                <c:pt idx="790">
                  <c:v>1.68903230217832</c:v>
                </c:pt>
                <c:pt idx="791">
                  <c:v>1.68903230217832</c:v>
                </c:pt>
                <c:pt idx="792">
                  <c:v>1.68903230217832</c:v>
                </c:pt>
                <c:pt idx="793">
                  <c:v>1.68903230217832</c:v>
                </c:pt>
                <c:pt idx="794">
                  <c:v>1.68903230217832</c:v>
                </c:pt>
                <c:pt idx="795">
                  <c:v>1.68903230217832</c:v>
                </c:pt>
                <c:pt idx="796">
                  <c:v>1.68903230217832</c:v>
                </c:pt>
                <c:pt idx="797">
                  <c:v>1.68903230217832</c:v>
                </c:pt>
                <c:pt idx="798">
                  <c:v>1.68903230217832</c:v>
                </c:pt>
                <c:pt idx="799">
                  <c:v>1.68903230217832</c:v>
                </c:pt>
                <c:pt idx="800">
                  <c:v>1.6060211689186501</c:v>
                </c:pt>
                <c:pt idx="801">
                  <c:v>1.6060211689186501</c:v>
                </c:pt>
                <c:pt idx="802">
                  <c:v>1.6060211689186501</c:v>
                </c:pt>
                <c:pt idx="803">
                  <c:v>1.6060211689186501</c:v>
                </c:pt>
                <c:pt idx="804">
                  <c:v>1.6060211689186501</c:v>
                </c:pt>
                <c:pt idx="805">
                  <c:v>1.6060211689186501</c:v>
                </c:pt>
                <c:pt idx="806">
                  <c:v>1.6060211689186501</c:v>
                </c:pt>
                <c:pt idx="807">
                  <c:v>1.6060211689186501</c:v>
                </c:pt>
                <c:pt idx="808">
                  <c:v>1.73294117262072</c:v>
                </c:pt>
                <c:pt idx="809">
                  <c:v>1.7214284760693299</c:v>
                </c:pt>
                <c:pt idx="810">
                  <c:v>1.7606015474519801</c:v>
                </c:pt>
                <c:pt idx="811">
                  <c:v>1.8604966173662201</c:v>
                </c:pt>
                <c:pt idx="812">
                  <c:v>1.98423941585119</c:v>
                </c:pt>
                <c:pt idx="813">
                  <c:v>2.0701360933677102</c:v>
                </c:pt>
                <c:pt idx="814">
                  <c:v>1.90557555256418</c:v>
                </c:pt>
                <c:pt idx="815">
                  <c:v>2.0555770176963901</c:v>
                </c:pt>
                <c:pt idx="816">
                  <c:v>2.04494272494032</c:v>
                </c:pt>
                <c:pt idx="817">
                  <c:v>2.0004992307857798</c:v>
                </c:pt>
                <c:pt idx="818">
                  <c:v>1.96207373710127</c:v>
                </c:pt>
                <c:pt idx="819">
                  <c:v>1.93534783439269</c:v>
                </c:pt>
                <c:pt idx="820">
                  <c:v>1.92654510699707</c:v>
                </c:pt>
                <c:pt idx="821">
                  <c:v>1.93973985336928</c:v>
                </c:pt>
                <c:pt idx="822">
                  <c:v>1.89963230986395</c:v>
                </c:pt>
                <c:pt idx="823">
                  <c:v>1.9759413034018101</c:v>
                </c:pt>
                <c:pt idx="824">
                  <c:v>2.0336543016983799</c:v>
                </c:pt>
                <c:pt idx="825">
                  <c:v>2.1218871595216</c:v>
                </c:pt>
                <c:pt idx="826">
                  <c:v>2.1088979970163799</c:v>
                </c:pt>
                <c:pt idx="827">
                  <c:v>2.2389204481657399</c:v>
                </c:pt>
                <c:pt idx="828">
                  <c:v>2.32410692686903</c:v>
                </c:pt>
                <c:pt idx="829">
                  <c:v>2.2309026773531699</c:v>
                </c:pt>
                <c:pt idx="830">
                  <c:v>2.3029504780116099</c:v>
                </c:pt>
                <c:pt idx="831">
                  <c:v>2.2596096609618201</c:v>
                </c:pt>
                <c:pt idx="832">
                  <c:v>2.1593034233136099</c:v>
                </c:pt>
                <c:pt idx="833">
                  <c:v>2.2033357497341801</c:v>
                </c:pt>
                <c:pt idx="834">
                  <c:v>2.2343415347646198</c:v>
                </c:pt>
                <c:pt idx="835">
                  <c:v>2.2558717724711101</c:v>
                </c:pt>
                <c:pt idx="836">
                  <c:v>2.2765796747096498</c:v>
                </c:pt>
                <c:pt idx="837">
                  <c:v>2.29571766378209</c:v>
                </c:pt>
                <c:pt idx="838">
                  <c:v>2.2904285515677301</c:v>
                </c:pt>
                <c:pt idx="839">
                  <c:v>2.15631311252104</c:v>
                </c:pt>
                <c:pt idx="840">
                  <c:v>2.0938343063988101</c:v>
                </c:pt>
                <c:pt idx="841">
                  <c:v>2.11278540104672</c:v>
                </c:pt>
                <c:pt idx="842">
                  <c:v>2.0854988150645299</c:v>
                </c:pt>
                <c:pt idx="843">
                  <c:v>2.0841157963229699</c:v>
                </c:pt>
                <c:pt idx="844">
                  <c:v>2.0513718931443399</c:v>
                </c:pt>
                <c:pt idx="845">
                  <c:v>1.99489239804971</c:v>
                </c:pt>
                <c:pt idx="846">
                  <c:v>1.99489239804971</c:v>
                </c:pt>
                <c:pt idx="847">
                  <c:v>2.0916850205166599</c:v>
                </c:pt>
                <c:pt idx="848">
                  <c:v>2.1591165288890699</c:v>
                </c:pt>
                <c:pt idx="849">
                  <c:v>2.16143401975331</c:v>
                </c:pt>
                <c:pt idx="850">
                  <c:v>2.1063749222851502</c:v>
                </c:pt>
                <c:pt idx="851">
                  <c:v>2.1739185673122901</c:v>
                </c:pt>
                <c:pt idx="852">
                  <c:v>2.1923463575714899</c:v>
                </c:pt>
                <c:pt idx="853">
                  <c:v>2.1083560031852202</c:v>
                </c:pt>
                <c:pt idx="854">
                  <c:v>2.17894602733229</c:v>
                </c:pt>
                <c:pt idx="855">
                  <c:v>2.20524207286444</c:v>
                </c:pt>
                <c:pt idx="856">
                  <c:v>2.2300990313276601</c:v>
                </c:pt>
                <c:pt idx="857">
                  <c:v>2.2215018877990298</c:v>
                </c:pt>
                <c:pt idx="858">
                  <c:v>2.23852796987422</c:v>
                </c:pt>
                <c:pt idx="859">
                  <c:v>2.2342480875523498</c:v>
                </c:pt>
                <c:pt idx="860">
                  <c:v>2.2443590759197201</c:v>
                </c:pt>
                <c:pt idx="861">
                  <c:v>2.2491248837453801</c:v>
                </c:pt>
                <c:pt idx="862">
                  <c:v>2.2491248837453801</c:v>
                </c:pt>
                <c:pt idx="863">
                  <c:v>2.2491248837453801</c:v>
                </c:pt>
                <c:pt idx="864">
                  <c:v>2.3539913453522598</c:v>
                </c:pt>
                <c:pt idx="865">
                  <c:v>2.3917440191084398</c:v>
                </c:pt>
                <c:pt idx="866">
                  <c:v>2.4471582159832201</c:v>
                </c:pt>
                <c:pt idx="867">
                  <c:v>2.4759773362466002</c:v>
                </c:pt>
                <c:pt idx="868">
                  <c:v>2.5518190937231102</c:v>
                </c:pt>
                <c:pt idx="869">
                  <c:v>2.60121529012785</c:v>
                </c:pt>
                <c:pt idx="870">
                  <c:v>2.6769262215071898</c:v>
                </c:pt>
                <c:pt idx="871">
                  <c:v>2.62919338548082</c:v>
                </c:pt>
                <c:pt idx="872">
                  <c:v>2.6339218144215701</c:v>
                </c:pt>
                <c:pt idx="873">
                  <c:v>2.73295716998294</c:v>
                </c:pt>
                <c:pt idx="874">
                  <c:v>2.80917271630853</c:v>
                </c:pt>
                <c:pt idx="875">
                  <c:v>2.6972977137815599</c:v>
                </c:pt>
                <c:pt idx="876">
                  <c:v>2.6209139624739</c:v>
                </c:pt>
                <c:pt idx="877">
                  <c:v>2.6736555690778201</c:v>
                </c:pt>
                <c:pt idx="878">
                  <c:v>2.7437970466060002</c:v>
                </c:pt>
                <c:pt idx="879">
                  <c:v>2.8698199570703</c:v>
                </c:pt>
                <c:pt idx="880">
                  <c:v>2.7784659623573398</c:v>
                </c:pt>
                <c:pt idx="881">
                  <c:v>2.8629048633624898</c:v>
                </c:pt>
                <c:pt idx="882">
                  <c:v>2.6532093190336301</c:v>
                </c:pt>
                <c:pt idx="883">
                  <c:v>2.4555310862024098</c:v>
                </c:pt>
                <c:pt idx="884">
                  <c:v>2.5284946695410802</c:v>
                </c:pt>
                <c:pt idx="885">
                  <c:v>2.5417641736831</c:v>
                </c:pt>
                <c:pt idx="886">
                  <c:v>2.6736742585202702</c:v>
                </c:pt>
                <c:pt idx="887">
                  <c:v>2.6542559278110298</c:v>
                </c:pt>
                <c:pt idx="888">
                  <c:v>2.6101488436206499</c:v>
                </c:pt>
                <c:pt idx="889">
                  <c:v>2.49296603943688</c:v>
                </c:pt>
                <c:pt idx="890">
                  <c:v>2.5377459435555898</c:v>
                </c:pt>
                <c:pt idx="891">
                  <c:v>2.5349051483026499</c:v>
                </c:pt>
                <c:pt idx="892">
                  <c:v>2.5066093324279701</c:v>
                </c:pt>
                <c:pt idx="893">
                  <c:v>2.4606333039922301</c:v>
                </c:pt>
                <c:pt idx="894">
                  <c:v>2.4705947768199801</c:v>
                </c:pt>
                <c:pt idx="895">
                  <c:v>2.5618179454357599</c:v>
                </c:pt>
                <c:pt idx="896">
                  <c:v>2.5756107539664801</c:v>
                </c:pt>
                <c:pt idx="897">
                  <c:v>2.6646846367001098</c:v>
                </c:pt>
                <c:pt idx="898">
                  <c:v>2.6479388962617301</c:v>
                </c:pt>
                <c:pt idx="899">
                  <c:v>2.76231828407747</c:v>
                </c:pt>
                <c:pt idx="900">
                  <c:v>2.7459837113730701</c:v>
                </c:pt>
                <c:pt idx="901">
                  <c:v>2.6478080701645599</c:v>
                </c:pt>
                <c:pt idx="902">
                  <c:v>2.7105485284811301</c:v>
                </c:pt>
                <c:pt idx="903">
                  <c:v>2.7163048767568299</c:v>
                </c:pt>
                <c:pt idx="904">
                  <c:v>2.72533187746189</c:v>
                </c:pt>
                <c:pt idx="905">
                  <c:v>2.7374052572868899</c:v>
                </c:pt>
                <c:pt idx="906">
                  <c:v>2.7895488017323</c:v>
                </c:pt>
                <c:pt idx="907">
                  <c:v>2.7768399808638802</c:v>
                </c:pt>
                <c:pt idx="908">
                  <c:v>2.8236944130949402</c:v>
                </c:pt>
                <c:pt idx="909">
                  <c:v>2.8515043034658198</c:v>
                </c:pt>
                <c:pt idx="910">
                  <c:v>2.73374212656599</c:v>
                </c:pt>
                <c:pt idx="911">
                  <c:v>2.7873060686378701</c:v>
                </c:pt>
                <c:pt idx="912">
                  <c:v>2.85888663323498</c:v>
                </c:pt>
                <c:pt idx="913">
                  <c:v>2.8709226341750602</c:v>
                </c:pt>
                <c:pt idx="914">
                  <c:v>2.8933312756768701</c:v>
                </c:pt>
                <c:pt idx="915">
                  <c:v>2.9017975931083302</c:v>
                </c:pt>
                <c:pt idx="916">
                  <c:v>2.9190666379354102</c:v>
                </c:pt>
                <c:pt idx="917">
                  <c:v>2.8815943058160398</c:v>
                </c:pt>
                <c:pt idx="918">
                  <c:v>2.92773853923386</c:v>
                </c:pt>
                <c:pt idx="919">
                  <c:v>2.9398119190588599</c:v>
                </c:pt>
                <c:pt idx="920">
                  <c:v>2.8221431893712898</c:v>
                </c:pt>
                <c:pt idx="921">
                  <c:v>2.8516911978903599</c:v>
                </c:pt>
                <c:pt idx="922">
                  <c:v>2.7596456938066098</c:v>
                </c:pt>
                <c:pt idx="923">
                  <c:v>2.6010283957033198</c:v>
                </c:pt>
                <c:pt idx="924">
                  <c:v>2.5982810476626401</c:v>
                </c:pt>
                <c:pt idx="925">
                  <c:v>2.6483500639957098</c:v>
                </c:pt>
                <c:pt idx="926">
                  <c:v>2.64492989602671</c:v>
                </c:pt>
                <c:pt idx="927">
                  <c:v>2.74332981054466</c:v>
                </c:pt>
                <c:pt idx="928">
                  <c:v>2.7766530864393499</c:v>
                </c:pt>
                <c:pt idx="929">
                  <c:v>2.80463118179232</c:v>
                </c:pt>
                <c:pt idx="930">
                  <c:v>2.78880122403416</c:v>
                </c:pt>
                <c:pt idx="931">
                  <c:v>2.7718312102863298</c:v>
                </c:pt>
                <c:pt idx="932">
                  <c:v>2.6708521527097902</c:v>
                </c:pt>
                <c:pt idx="933">
                  <c:v>2.7145480691661898</c:v>
                </c:pt>
                <c:pt idx="934">
                  <c:v>2.7683362845475199</c:v>
                </c:pt>
                <c:pt idx="935">
                  <c:v>2.7613464330698898</c:v>
                </c:pt>
                <c:pt idx="936">
                  <c:v>2.7747654527515402</c:v>
                </c:pt>
                <c:pt idx="937">
                  <c:v>2.79250173363996</c:v>
                </c:pt>
                <c:pt idx="938">
                  <c:v>2.8120508904463799</c:v>
                </c:pt>
                <c:pt idx="939">
                  <c:v>2.7702986760051398</c:v>
                </c:pt>
                <c:pt idx="940">
                  <c:v>2.7108101806754799</c:v>
                </c:pt>
                <c:pt idx="941">
                  <c:v>2.7048295590903502</c:v>
                </c:pt>
                <c:pt idx="942">
                  <c:v>2.69298045257479</c:v>
                </c:pt>
                <c:pt idx="943">
                  <c:v>2.71277257213311</c:v>
                </c:pt>
                <c:pt idx="944">
                  <c:v>2.7113334850641801</c:v>
                </c:pt>
                <c:pt idx="945">
                  <c:v>2.7113334850641801</c:v>
                </c:pt>
                <c:pt idx="946">
                  <c:v>2.7634209611822298</c:v>
                </c:pt>
                <c:pt idx="947">
                  <c:v>2.7992486223656901</c:v>
                </c:pt>
                <c:pt idx="948">
                  <c:v>2.8042760823856998</c:v>
                </c:pt>
                <c:pt idx="949">
                  <c:v>2.7695324088645399</c:v>
                </c:pt>
                <c:pt idx="950">
                  <c:v>2.8124059898529898</c:v>
                </c:pt>
                <c:pt idx="951">
                  <c:v>2.7964825848825701</c:v>
                </c:pt>
                <c:pt idx="952">
                  <c:v>2.7859417393387602</c:v>
                </c:pt>
                <c:pt idx="953">
                  <c:v>2.8308711589971001</c:v>
                </c:pt>
                <c:pt idx="954">
                  <c:v>2.8177511703947098</c:v>
                </c:pt>
                <c:pt idx="955">
                  <c:v>2.8177511703947098</c:v>
                </c:pt>
                <c:pt idx="956">
                  <c:v>2.8630254528003798</c:v>
                </c:pt>
                <c:pt idx="957">
                  <c:v>2.84438423401319</c:v>
                </c:pt>
                <c:pt idx="958">
                  <c:v>2.8873091066130399</c:v>
                </c:pt>
                <c:pt idx="959">
                  <c:v>2.9031772515310599</c:v>
                </c:pt>
                <c:pt idx="960">
                  <c:v>2.9394583013193598</c:v>
                </c:pt>
                <c:pt idx="961">
                  <c:v>2.9264402601002</c:v>
                </c:pt>
                <c:pt idx="962">
                  <c:v>2.9256892192606401</c:v>
                </c:pt>
                <c:pt idx="963">
                  <c:v>2.95093574594453</c:v>
                </c:pt>
                <c:pt idx="964">
                  <c:v>2.9303110090425801</c:v>
                </c:pt>
                <c:pt idx="965">
                  <c:v>2.9668231483199801</c:v>
                </c:pt>
                <c:pt idx="966">
                  <c:v>2.9826912932380001</c:v>
                </c:pt>
                <c:pt idx="967">
                  <c:v>2.9523415403365401</c:v>
                </c:pt>
                <c:pt idx="968">
                  <c:v>2.9783391078600001</c:v>
                </c:pt>
                <c:pt idx="969">
                  <c:v>3.0219765063845698</c:v>
                </c:pt>
                <c:pt idx="970">
                  <c:v>3.0219765063845698</c:v>
                </c:pt>
                <c:pt idx="971">
                  <c:v>3.0219765063845698</c:v>
                </c:pt>
                <c:pt idx="972">
                  <c:v>3.0219765063845698</c:v>
                </c:pt>
                <c:pt idx="973">
                  <c:v>3.0219765063845698</c:v>
                </c:pt>
                <c:pt idx="974">
                  <c:v>3.0219765063845698</c:v>
                </c:pt>
                <c:pt idx="975">
                  <c:v>3.0219765063845698</c:v>
                </c:pt>
                <c:pt idx="976">
                  <c:v>3.0219765063845698</c:v>
                </c:pt>
                <c:pt idx="977">
                  <c:v>3.0219765063845698</c:v>
                </c:pt>
                <c:pt idx="978">
                  <c:v>3.0219765063845698</c:v>
                </c:pt>
                <c:pt idx="979">
                  <c:v>3.0219765063845698</c:v>
                </c:pt>
                <c:pt idx="980">
                  <c:v>3.0219765063845698</c:v>
                </c:pt>
                <c:pt idx="981">
                  <c:v>3.0219765063845698</c:v>
                </c:pt>
                <c:pt idx="982">
                  <c:v>3.0219765063845698</c:v>
                </c:pt>
                <c:pt idx="983">
                  <c:v>3.0219765063845698</c:v>
                </c:pt>
                <c:pt idx="984">
                  <c:v>3.0219765063845698</c:v>
                </c:pt>
                <c:pt idx="985">
                  <c:v>3.0219765063845698</c:v>
                </c:pt>
                <c:pt idx="986">
                  <c:v>3.0219765063845698</c:v>
                </c:pt>
                <c:pt idx="987">
                  <c:v>3.0219765063845698</c:v>
                </c:pt>
                <c:pt idx="988">
                  <c:v>3.0219765063845698</c:v>
                </c:pt>
                <c:pt idx="989">
                  <c:v>3.0219765063845698</c:v>
                </c:pt>
                <c:pt idx="990">
                  <c:v>3.0219765063845698</c:v>
                </c:pt>
                <c:pt idx="991">
                  <c:v>3.0219765063845698</c:v>
                </c:pt>
                <c:pt idx="992">
                  <c:v>3.0219765063845698</c:v>
                </c:pt>
                <c:pt idx="993">
                  <c:v>3.0219765063845698</c:v>
                </c:pt>
                <c:pt idx="994">
                  <c:v>3.0219765063845698</c:v>
                </c:pt>
                <c:pt idx="995">
                  <c:v>3.0219765063845698</c:v>
                </c:pt>
                <c:pt idx="996">
                  <c:v>3.0219765063845698</c:v>
                </c:pt>
                <c:pt idx="997">
                  <c:v>3.0219765063845698</c:v>
                </c:pt>
                <c:pt idx="998">
                  <c:v>3.0219765063845698</c:v>
                </c:pt>
                <c:pt idx="999">
                  <c:v>3.0219765063845698</c:v>
                </c:pt>
                <c:pt idx="1000">
                  <c:v>3.0219765063845698</c:v>
                </c:pt>
                <c:pt idx="1001">
                  <c:v>3.0219765063845698</c:v>
                </c:pt>
                <c:pt idx="1002">
                  <c:v>3.0219765063845698</c:v>
                </c:pt>
                <c:pt idx="1003">
                  <c:v>3.0219765063845698</c:v>
                </c:pt>
                <c:pt idx="1004">
                  <c:v>3.0219765063845698</c:v>
                </c:pt>
                <c:pt idx="1005">
                  <c:v>3.0219765063845698</c:v>
                </c:pt>
                <c:pt idx="1006">
                  <c:v>3.0219765063845698</c:v>
                </c:pt>
                <c:pt idx="1007">
                  <c:v>3.0219765063845698</c:v>
                </c:pt>
                <c:pt idx="1008">
                  <c:v>3.0219765063845698</c:v>
                </c:pt>
                <c:pt idx="1009">
                  <c:v>3.0219765063845698</c:v>
                </c:pt>
                <c:pt idx="1010">
                  <c:v>3.0219765063845698</c:v>
                </c:pt>
                <c:pt idx="1011">
                  <c:v>3.0219765063845698</c:v>
                </c:pt>
                <c:pt idx="1012">
                  <c:v>3.0219765063845698</c:v>
                </c:pt>
                <c:pt idx="1013">
                  <c:v>3.0219765063845698</c:v>
                </c:pt>
                <c:pt idx="1014">
                  <c:v>3.0219765063845698</c:v>
                </c:pt>
                <c:pt idx="1015">
                  <c:v>3.0219765063845698</c:v>
                </c:pt>
                <c:pt idx="1016">
                  <c:v>3.0219765063845698</c:v>
                </c:pt>
                <c:pt idx="1017">
                  <c:v>3.0219765063845698</c:v>
                </c:pt>
                <c:pt idx="1018">
                  <c:v>3.0219765063845698</c:v>
                </c:pt>
                <c:pt idx="1019">
                  <c:v>3.0219765063845698</c:v>
                </c:pt>
                <c:pt idx="1020">
                  <c:v>3.0219765063845698</c:v>
                </c:pt>
                <c:pt idx="1021">
                  <c:v>3.0219765063845698</c:v>
                </c:pt>
                <c:pt idx="1022">
                  <c:v>3.0219765063845698</c:v>
                </c:pt>
                <c:pt idx="1023">
                  <c:v>3.0219765063845698</c:v>
                </c:pt>
                <c:pt idx="1024">
                  <c:v>3.0219765063845698</c:v>
                </c:pt>
                <c:pt idx="1025">
                  <c:v>3.0219765063845698</c:v>
                </c:pt>
                <c:pt idx="1026">
                  <c:v>3.0219765063845698</c:v>
                </c:pt>
                <c:pt idx="1027">
                  <c:v>3.0219765063845698</c:v>
                </c:pt>
                <c:pt idx="1028">
                  <c:v>3.0219765063845698</c:v>
                </c:pt>
                <c:pt idx="1029">
                  <c:v>3.0219765063845698</c:v>
                </c:pt>
                <c:pt idx="1030">
                  <c:v>3.0219765063845698</c:v>
                </c:pt>
                <c:pt idx="1031">
                  <c:v>3.0219765063845698</c:v>
                </c:pt>
                <c:pt idx="1032">
                  <c:v>3.0219765063845698</c:v>
                </c:pt>
                <c:pt idx="1033">
                  <c:v>3.0219765063845698</c:v>
                </c:pt>
                <c:pt idx="1034">
                  <c:v>3.0219765063845698</c:v>
                </c:pt>
                <c:pt idx="1035">
                  <c:v>3.0219765063845698</c:v>
                </c:pt>
                <c:pt idx="1036">
                  <c:v>3.0219765063845698</c:v>
                </c:pt>
                <c:pt idx="1037">
                  <c:v>3.0219765063845698</c:v>
                </c:pt>
                <c:pt idx="1038">
                  <c:v>3.0219765063845698</c:v>
                </c:pt>
                <c:pt idx="1039">
                  <c:v>3.0219765063845698</c:v>
                </c:pt>
                <c:pt idx="1040">
                  <c:v>3.0219765063845698</c:v>
                </c:pt>
                <c:pt idx="1041">
                  <c:v>3.0219765063845698</c:v>
                </c:pt>
                <c:pt idx="1042">
                  <c:v>3.0219765063845698</c:v>
                </c:pt>
                <c:pt idx="1043">
                  <c:v>3.0219765063845698</c:v>
                </c:pt>
                <c:pt idx="1044">
                  <c:v>3.0219765063845698</c:v>
                </c:pt>
                <c:pt idx="1045">
                  <c:v>3.0219765063845698</c:v>
                </c:pt>
                <c:pt idx="1046">
                  <c:v>3.0219765063845698</c:v>
                </c:pt>
                <c:pt idx="1047">
                  <c:v>3.0219765063845698</c:v>
                </c:pt>
                <c:pt idx="1048">
                  <c:v>3.0219765063845698</c:v>
                </c:pt>
                <c:pt idx="1049">
                  <c:v>3.0219765063845698</c:v>
                </c:pt>
                <c:pt idx="1050">
                  <c:v>3.0219765063845698</c:v>
                </c:pt>
                <c:pt idx="1051">
                  <c:v>3.0219765063845698</c:v>
                </c:pt>
                <c:pt idx="1052">
                  <c:v>3.0219765063845698</c:v>
                </c:pt>
                <c:pt idx="1053">
                  <c:v>3.0219765063845698</c:v>
                </c:pt>
                <c:pt idx="1054">
                  <c:v>3.0219765063845698</c:v>
                </c:pt>
                <c:pt idx="1055">
                  <c:v>3.0219765063845698</c:v>
                </c:pt>
                <c:pt idx="1056">
                  <c:v>3.0219765063845698</c:v>
                </c:pt>
                <c:pt idx="1057">
                  <c:v>3.0219765063845698</c:v>
                </c:pt>
                <c:pt idx="1058">
                  <c:v>3.0219765063845698</c:v>
                </c:pt>
                <c:pt idx="1059">
                  <c:v>3.0219765063845698</c:v>
                </c:pt>
                <c:pt idx="1060">
                  <c:v>3.0219765063845698</c:v>
                </c:pt>
                <c:pt idx="1061">
                  <c:v>3.0219765063845698</c:v>
                </c:pt>
                <c:pt idx="1062">
                  <c:v>3.0219765063845698</c:v>
                </c:pt>
                <c:pt idx="1063">
                  <c:v>3.0219765063845698</c:v>
                </c:pt>
                <c:pt idx="1064">
                  <c:v>3.0219765063845698</c:v>
                </c:pt>
                <c:pt idx="1065">
                  <c:v>3.0219765063845698</c:v>
                </c:pt>
                <c:pt idx="1066">
                  <c:v>3.0219765063845698</c:v>
                </c:pt>
                <c:pt idx="1067">
                  <c:v>3.0219765063845698</c:v>
                </c:pt>
                <c:pt idx="1068">
                  <c:v>3.0219765063845698</c:v>
                </c:pt>
                <c:pt idx="1069">
                  <c:v>3.0219765063845698</c:v>
                </c:pt>
                <c:pt idx="1070">
                  <c:v>3.0219765063845698</c:v>
                </c:pt>
                <c:pt idx="1071">
                  <c:v>3.0219765063845698</c:v>
                </c:pt>
                <c:pt idx="1072">
                  <c:v>3.0219765063845698</c:v>
                </c:pt>
                <c:pt idx="1073">
                  <c:v>3.0219765063845698</c:v>
                </c:pt>
                <c:pt idx="1074">
                  <c:v>3.0219765063845698</c:v>
                </c:pt>
                <c:pt idx="1075">
                  <c:v>3.0219765063845698</c:v>
                </c:pt>
                <c:pt idx="1076">
                  <c:v>3.0219765063845698</c:v>
                </c:pt>
                <c:pt idx="1077">
                  <c:v>3.0219765063845698</c:v>
                </c:pt>
                <c:pt idx="1078">
                  <c:v>3.0219765063845698</c:v>
                </c:pt>
                <c:pt idx="1079">
                  <c:v>3.0219765063845698</c:v>
                </c:pt>
                <c:pt idx="1080">
                  <c:v>3.0219765063845698</c:v>
                </c:pt>
                <c:pt idx="1081">
                  <c:v>3.0219765063845698</c:v>
                </c:pt>
                <c:pt idx="1082">
                  <c:v>3.0219765063845698</c:v>
                </c:pt>
                <c:pt idx="1083">
                  <c:v>3.0219765063845698</c:v>
                </c:pt>
                <c:pt idx="1084">
                  <c:v>3.0219765063845698</c:v>
                </c:pt>
                <c:pt idx="1085">
                  <c:v>3.0219765063845698</c:v>
                </c:pt>
                <c:pt idx="1086">
                  <c:v>3.0219765063845698</c:v>
                </c:pt>
                <c:pt idx="1087">
                  <c:v>3.0219765063845698</c:v>
                </c:pt>
                <c:pt idx="1088">
                  <c:v>3.0219765063845698</c:v>
                </c:pt>
                <c:pt idx="1089">
                  <c:v>3.0219765063845698</c:v>
                </c:pt>
                <c:pt idx="1090">
                  <c:v>3.0219765063845698</c:v>
                </c:pt>
                <c:pt idx="1091">
                  <c:v>3.0219765063845698</c:v>
                </c:pt>
                <c:pt idx="1092">
                  <c:v>3.0219765063845698</c:v>
                </c:pt>
                <c:pt idx="1093">
                  <c:v>3.0219765063845698</c:v>
                </c:pt>
                <c:pt idx="1094">
                  <c:v>3.0219765063845698</c:v>
                </c:pt>
                <c:pt idx="1095">
                  <c:v>3.0219765063845698</c:v>
                </c:pt>
                <c:pt idx="1096">
                  <c:v>3.0219765063845698</c:v>
                </c:pt>
                <c:pt idx="1097">
                  <c:v>3.0219765063845698</c:v>
                </c:pt>
                <c:pt idx="1098">
                  <c:v>3.0219765063845698</c:v>
                </c:pt>
                <c:pt idx="1099">
                  <c:v>3.0219765063845698</c:v>
                </c:pt>
                <c:pt idx="1100">
                  <c:v>3.0219765063845698</c:v>
                </c:pt>
                <c:pt idx="1101">
                  <c:v>3.0219765063845698</c:v>
                </c:pt>
                <c:pt idx="1102">
                  <c:v>3.0219765063845698</c:v>
                </c:pt>
                <c:pt idx="1103">
                  <c:v>3.0219765063845698</c:v>
                </c:pt>
                <c:pt idx="1104">
                  <c:v>3.0219765063845698</c:v>
                </c:pt>
                <c:pt idx="1105">
                  <c:v>3.0219765063845698</c:v>
                </c:pt>
                <c:pt idx="1106">
                  <c:v>3.0219765063845698</c:v>
                </c:pt>
                <c:pt idx="1107">
                  <c:v>3.0219765063845698</c:v>
                </c:pt>
                <c:pt idx="1108">
                  <c:v>3.0219765063845698</c:v>
                </c:pt>
                <c:pt idx="1109">
                  <c:v>3.0219765063845698</c:v>
                </c:pt>
                <c:pt idx="1110">
                  <c:v>3.0219765063845698</c:v>
                </c:pt>
                <c:pt idx="1111">
                  <c:v>3.0219765063845698</c:v>
                </c:pt>
                <c:pt idx="1112">
                  <c:v>3.0219765063845698</c:v>
                </c:pt>
                <c:pt idx="1113">
                  <c:v>3.0219765063845698</c:v>
                </c:pt>
                <c:pt idx="1114">
                  <c:v>3.0219765063845698</c:v>
                </c:pt>
                <c:pt idx="1115">
                  <c:v>3.0219765063845698</c:v>
                </c:pt>
                <c:pt idx="1116">
                  <c:v>3.0219765063845698</c:v>
                </c:pt>
                <c:pt idx="1117">
                  <c:v>3.0219765063845698</c:v>
                </c:pt>
                <c:pt idx="1118">
                  <c:v>3.0219765063845698</c:v>
                </c:pt>
                <c:pt idx="1119">
                  <c:v>3.0219765063845698</c:v>
                </c:pt>
                <c:pt idx="1120">
                  <c:v>3.0219765063845698</c:v>
                </c:pt>
                <c:pt idx="1121">
                  <c:v>3.0219765063845698</c:v>
                </c:pt>
                <c:pt idx="1122">
                  <c:v>3.0219765063845698</c:v>
                </c:pt>
                <c:pt idx="1123">
                  <c:v>3.0219765063845698</c:v>
                </c:pt>
                <c:pt idx="1124">
                  <c:v>3.0219765063845698</c:v>
                </c:pt>
                <c:pt idx="1125">
                  <c:v>3.0219765063845698</c:v>
                </c:pt>
                <c:pt idx="1126">
                  <c:v>3.0219765063845698</c:v>
                </c:pt>
                <c:pt idx="1127">
                  <c:v>3.0219765063845698</c:v>
                </c:pt>
                <c:pt idx="1128">
                  <c:v>3.0219765063845698</c:v>
                </c:pt>
                <c:pt idx="1129">
                  <c:v>3.0219765063845698</c:v>
                </c:pt>
                <c:pt idx="1130">
                  <c:v>3.0219765063845698</c:v>
                </c:pt>
                <c:pt idx="1131">
                  <c:v>3.0219765063845698</c:v>
                </c:pt>
                <c:pt idx="1132">
                  <c:v>3.0219765063845698</c:v>
                </c:pt>
                <c:pt idx="1133">
                  <c:v>3.0219765063845698</c:v>
                </c:pt>
                <c:pt idx="1134">
                  <c:v>3.0219765063845698</c:v>
                </c:pt>
                <c:pt idx="1135">
                  <c:v>3.0219765063845698</c:v>
                </c:pt>
                <c:pt idx="1136">
                  <c:v>3.0219765063845698</c:v>
                </c:pt>
                <c:pt idx="1137">
                  <c:v>3.0219765063845698</c:v>
                </c:pt>
                <c:pt idx="1138">
                  <c:v>3.0219765063845698</c:v>
                </c:pt>
                <c:pt idx="1139">
                  <c:v>3.0219765063845698</c:v>
                </c:pt>
                <c:pt idx="1140">
                  <c:v>3.0219765063845698</c:v>
                </c:pt>
                <c:pt idx="1141">
                  <c:v>3.0219765063845698</c:v>
                </c:pt>
                <c:pt idx="1142">
                  <c:v>3.0219765063845698</c:v>
                </c:pt>
                <c:pt idx="1143">
                  <c:v>3.0219765063845698</c:v>
                </c:pt>
                <c:pt idx="1144">
                  <c:v>3.0219765063845698</c:v>
                </c:pt>
                <c:pt idx="1145">
                  <c:v>3.0219765063845698</c:v>
                </c:pt>
                <c:pt idx="1146">
                  <c:v>3.0219765063845698</c:v>
                </c:pt>
                <c:pt idx="1147">
                  <c:v>3.0219765063845698</c:v>
                </c:pt>
                <c:pt idx="1148">
                  <c:v>3.0219765063845698</c:v>
                </c:pt>
                <c:pt idx="1149">
                  <c:v>3.0219765063845698</c:v>
                </c:pt>
                <c:pt idx="1150">
                  <c:v>3.0219765063845698</c:v>
                </c:pt>
                <c:pt idx="1151">
                  <c:v>3.0219765063845698</c:v>
                </c:pt>
                <c:pt idx="1152">
                  <c:v>3.0219765063845698</c:v>
                </c:pt>
                <c:pt idx="1153">
                  <c:v>3.0219765063845698</c:v>
                </c:pt>
                <c:pt idx="1154">
                  <c:v>3.0219765063845698</c:v>
                </c:pt>
                <c:pt idx="1155">
                  <c:v>3.0219765063845698</c:v>
                </c:pt>
                <c:pt idx="1156">
                  <c:v>3.0219765063845698</c:v>
                </c:pt>
                <c:pt idx="1157">
                  <c:v>3.0219765063845698</c:v>
                </c:pt>
                <c:pt idx="1158">
                  <c:v>3.0219765063845698</c:v>
                </c:pt>
                <c:pt idx="1159">
                  <c:v>3.0219765063845698</c:v>
                </c:pt>
                <c:pt idx="1160">
                  <c:v>3.0219765063845698</c:v>
                </c:pt>
                <c:pt idx="1161">
                  <c:v>3.0219765063845698</c:v>
                </c:pt>
                <c:pt idx="1162">
                  <c:v>3.0219765063845698</c:v>
                </c:pt>
                <c:pt idx="1163">
                  <c:v>3.0219765063845698</c:v>
                </c:pt>
                <c:pt idx="1164">
                  <c:v>3.0219765063845698</c:v>
                </c:pt>
                <c:pt idx="1165">
                  <c:v>3.0219765063845698</c:v>
                </c:pt>
                <c:pt idx="1166">
                  <c:v>3.0219765063845698</c:v>
                </c:pt>
                <c:pt idx="1167">
                  <c:v>3.0219765063845698</c:v>
                </c:pt>
                <c:pt idx="1168">
                  <c:v>3.0219765063845698</c:v>
                </c:pt>
                <c:pt idx="1169">
                  <c:v>3.0219765063845698</c:v>
                </c:pt>
                <c:pt idx="1170">
                  <c:v>3.0219765063845698</c:v>
                </c:pt>
                <c:pt idx="1171">
                  <c:v>3.0219765063845698</c:v>
                </c:pt>
                <c:pt idx="1172">
                  <c:v>3.0219765063845698</c:v>
                </c:pt>
                <c:pt idx="1173">
                  <c:v>3.0219765063845698</c:v>
                </c:pt>
                <c:pt idx="1174">
                  <c:v>3.0219765063845698</c:v>
                </c:pt>
                <c:pt idx="1175">
                  <c:v>3.0219765063845698</c:v>
                </c:pt>
                <c:pt idx="1176">
                  <c:v>3.0219765063845698</c:v>
                </c:pt>
                <c:pt idx="1177">
                  <c:v>3.0219765063845698</c:v>
                </c:pt>
                <c:pt idx="1178">
                  <c:v>3.0219765063845698</c:v>
                </c:pt>
                <c:pt idx="1179">
                  <c:v>3.0219765063845698</c:v>
                </c:pt>
                <c:pt idx="1180">
                  <c:v>3.0219765063845698</c:v>
                </c:pt>
                <c:pt idx="1181">
                  <c:v>3.0219765063845698</c:v>
                </c:pt>
                <c:pt idx="1182">
                  <c:v>3.0219765063845698</c:v>
                </c:pt>
                <c:pt idx="1183">
                  <c:v>3.0219765063845698</c:v>
                </c:pt>
                <c:pt idx="1184">
                  <c:v>3.0219765063845698</c:v>
                </c:pt>
                <c:pt idx="1185">
                  <c:v>3.0219765063845698</c:v>
                </c:pt>
                <c:pt idx="1186">
                  <c:v>3.0219765063845698</c:v>
                </c:pt>
                <c:pt idx="1187">
                  <c:v>3.0219765063845698</c:v>
                </c:pt>
                <c:pt idx="1188">
                  <c:v>3.0219765063845698</c:v>
                </c:pt>
                <c:pt idx="1189">
                  <c:v>3.0219765063845698</c:v>
                </c:pt>
                <c:pt idx="1190">
                  <c:v>3.0219765063845698</c:v>
                </c:pt>
                <c:pt idx="1191">
                  <c:v>3.0219765063845698</c:v>
                </c:pt>
                <c:pt idx="1192">
                  <c:v>3.0219765063845698</c:v>
                </c:pt>
                <c:pt idx="1193">
                  <c:v>3.0219765063845698</c:v>
                </c:pt>
                <c:pt idx="1194">
                  <c:v>3.0219765063845698</c:v>
                </c:pt>
                <c:pt idx="1195">
                  <c:v>3.0219765063845698</c:v>
                </c:pt>
                <c:pt idx="1196">
                  <c:v>3.0219765063845698</c:v>
                </c:pt>
                <c:pt idx="1197">
                  <c:v>3.0219765063845698</c:v>
                </c:pt>
                <c:pt idx="1198">
                  <c:v>3.0219765063845698</c:v>
                </c:pt>
                <c:pt idx="1199">
                  <c:v>3.0219765063845698</c:v>
                </c:pt>
                <c:pt idx="1200">
                  <c:v>3.0219765063845698</c:v>
                </c:pt>
                <c:pt idx="1201">
                  <c:v>3.0219765063845698</c:v>
                </c:pt>
                <c:pt idx="1202">
                  <c:v>3.0219765063845698</c:v>
                </c:pt>
                <c:pt idx="1203">
                  <c:v>3.0219765063845698</c:v>
                </c:pt>
                <c:pt idx="1204">
                  <c:v>3.0219765063845698</c:v>
                </c:pt>
                <c:pt idx="1205">
                  <c:v>3.0219765063845698</c:v>
                </c:pt>
                <c:pt idx="1206">
                  <c:v>3.0219765063845698</c:v>
                </c:pt>
                <c:pt idx="1207">
                  <c:v>3.0219765063845698</c:v>
                </c:pt>
                <c:pt idx="1208">
                  <c:v>3.0219765063845698</c:v>
                </c:pt>
                <c:pt idx="1209">
                  <c:v>3.0219765063845698</c:v>
                </c:pt>
                <c:pt idx="1210">
                  <c:v>3.0219765063845698</c:v>
                </c:pt>
                <c:pt idx="1211">
                  <c:v>3.0219765063845698</c:v>
                </c:pt>
                <c:pt idx="1212">
                  <c:v>3.0219765063845698</c:v>
                </c:pt>
                <c:pt idx="1213">
                  <c:v>3.0219765063845698</c:v>
                </c:pt>
                <c:pt idx="1214">
                  <c:v>3.0219765063845698</c:v>
                </c:pt>
                <c:pt idx="1215">
                  <c:v>3.0219765063845698</c:v>
                </c:pt>
                <c:pt idx="1216">
                  <c:v>3.0219765063845698</c:v>
                </c:pt>
                <c:pt idx="1217">
                  <c:v>3.0219765063845698</c:v>
                </c:pt>
                <c:pt idx="1218">
                  <c:v>3.0219765063845698</c:v>
                </c:pt>
                <c:pt idx="1219">
                  <c:v>3.0219765063845698</c:v>
                </c:pt>
                <c:pt idx="1220">
                  <c:v>3.0219765063845698</c:v>
                </c:pt>
                <c:pt idx="1221">
                  <c:v>3.0219765063845698</c:v>
                </c:pt>
                <c:pt idx="1222">
                  <c:v>3.0219765063845698</c:v>
                </c:pt>
                <c:pt idx="1223">
                  <c:v>3.0219765063845698</c:v>
                </c:pt>
                <c:pt idx="1224">
                  <c:v>3.0219765063845698</c:v>
                </c:pt>
                <c:pt idx="1225">
                  <c:v>3.0219765063845698</c:v>
                </c:pt>
                <c:pt idx="1226">
                  <c:v>3.0219765063845698</c:v>
                </c:pt>
                <c:pt idx="1227">
                  <c:v>3.0219765063845698</c:v>
                </c:pt>
                <c:pt idx="1228">
                  <c:v>3.0219765063845698</c:v>
                </c:pt>
                <c:pt idx="1229">
                  <c:v>3.0219765063845698</c:v>
                </c:pt>
                <c:pt idx="1230">
                  <c:v>3.0219765063845698</c:v>
                </c:pt>
                <c:pt idx="1231">
                  <c:v>3.0983262632973401</c:v>
                </c:pt>
                <c:pt idx="1232">
                  <c:v>3.11222517527405</c:v>
                </c:pt>
                <c:pt idx="1233">
                  <c:v>3.1381892340221702</c:v>
                </c:pt>
                <c:pt idx="1234">
                  <c:v>3.1512997983405202</c:v>
                </c:pt>
                <c:pt idx="1235">
                  <c:v>3.2217883617933301</c:v>
                </c:pt>
                <c:pt idx="1236">
                  <c:v>3.2327566770400602</c:v>
                </c:pt>
                <c:pt idx="1237">
                  <c:v>3.3038793462180598</c:v>
                </c:pt>
                <c:pt idx="1238">
                  <c:v>3.3206745789396099</c:v>
                </c:pt>
                <c:pt idx="1239">
                  <c:v>3.3276154659316801</c:v>
                </c:pt>
                <c:pt idx="1240">
                  <c:v>3.3910945904221301</c:v>
                </c:pt>
                <c:pt idx="1241">
                  <c:v>3.3394064048219199</c:v>
                </c:pt>
                <c:pt idx="1242">
                  <c:v>3.4315231149018599</c:v>
                </c:pt>
                <c:pt idx="1243">
                  <c:v>3.48232012488827</c:v>
                </c:pt>
                <c:pt idx="1244">
                  <c:v>3.6341113251074502</c:v>
                </c:pt>
                <c:pt idx="1245">
                  <c:v>3.7045313365899601</c:v>
                </c:pt>
                <c:pt idx="1246">
                  <c:v>3.5920032773555599</c:v>
                </c:pt>
                <c:pt idx="1247">
                  <c:v>3.61174624479967</c:v>
                </c:pt>
                <c:pt idx="1248">
                  <c:v>3.5657992867114201</c:v>
                </c:pt>
                <c:pt idx="1249">
                  <c:v>3.6074103326786999</c:v>
                </c:pt>
                <c:pt idx="1250">
                  <c:v>3.6755509911490001</c:v>
                </c:pt>
                <c:pt idx="1251">
                  <c:v>3.6561165075712001</c:v>
                </c:pt>
                <c:pt idx="1252">
                  <c:v>3.65155780154678</c:v>
                </c:pt>
                <c:pt idx="1253">
                  <c:v>3.6719691507012402</c:v>
                </c:pt>
                <c:pt idx="1254">
                  <c:v>3.57383700522817</c:v>
                </c:pt>
                <c:pt idx="1255">
                  <c:v>3.5824402774998201</c:v>
                </c:pt>
                <c:pt idx="1256">
                  <c:v>3.6387385831021701</c:v>
                </c:pt>
                <c:pt idx="1257">
                  <c:v>3.5511463030615</c:v>
                </c:pt>
                <c:pt idx="1258">
                  <c:v>3.5825602434478299</c:v>
                </c:pt>
                <c:pt idx="1259">
                  <c:v>3.6590128283160399</c:v>
                </c:pt>
                <c:pt idx="1260">
                  <c:v>3.7513180563142901</c:v>
                </c:pt>
                <c:pt idx="1261">
                  <c:v>3.7694329144639598</c:v>
                </c:pt>
                <c:pt idx="1262">
                  <c:v>3.7298098756351599</c:v>
                </c:pt>
                <c:pt idx="1263">
                  <c:v>3.7775049089658501</c:v>
                </c:pt>
                <c:pt idx="1264">
                  <c:v>3.7986703297935298</c:v>
                </c:pt>
                <c:pt idx="1265">
                  <c:v>3.7703755040554801</c:v>
                </c:pt>
                <c:pt idx="1266">
                  <c:v>3.8505298953194602</c:v>
                </c:pt>
                <c:pt idx="1267">
                  <c:v>3.87052993265217</c:v>
                </c:pt>
                <c:pt idx="1268">
                  <c:v>3.8073935680131901</c:v>
                </c:pt>
                <c:pt idx="1269">
                  <c:v>3.8219608617002501</c:v>
                </c:pt>
                <c:pt idx="1270">
                  <c:v>3.9169910305176101</c:v>
                </c:pt>
                <c:pt idx="1271">
                  <c:v>3.9158770610003599</c:v>
                </c:pt>
                <c:pt idx="1272">
                  <c:v>3.8723294218723399</c:v>
                </c:pt>
                <c:pt idx="1273">
                  <c:v>3.7766651473297799</c:v>
                </c:pt>
                <c:pt idx="1274">
                  <c:v>3.7761681455451601</c:v>
                </c:pt>
                <c:pt idx="1275">
                  <c:v>3.7761681455451601</c:v>
                </c:pt>
                <c:pt idx="1276">
                  <c:v>3.8107526145574999</c:v>
                </c:pt>
                <c:pt idx="1277">
                  <c:v>3.7961681828778602</c:v>
                </c:pt>
                <c:pt idx="1278">
                  <c:v>3.7961681828778602</c:v>
                </c:pt>
                <c:pt idx="1279">
                  <c:v>3.7961681828778602</c:v>
                </c:pt>
                <c:pt idx="1280">
                  <c:v>3.9361513062142302</c:v>
                </c:pt>
                <c:pt idx="1281">
                  <c:v>3.93538009654845</c:v>
                </c:pt>
                <c:pt idx="1282">
                  <c:v>3.91630551081469</c:v>
                </c:pt>
                <c:pt idx="1283">
                  <c:v>3.9924667498091599</c:v>
                </c:pt>
                <c:pt idx="1284">
                  <c:v>4.1091764792313796</c:v>
                </c:pt>
                <c:pt idx="1285">
                  <c:v>4.1091764792313796</c:v>
                </c:pt>
                <c:pt idx="1286">
                  <c:v>4.3326901783686198</c:v>
                </c:pt>
                <c:pt idx="1287">
                  <c:v>4.3111648596969099</c:v>
                </c:pt>
                <c:pt idx="1288">
                  <c:v>4.3219103810401904</c:v>
                </c:pt>
                <c:pt idx="1289">
                  <c:v>4.1508046631912299</c:v>
                </c:pt>
                <c:pt idx="1290">
                  <c:v>4.08588594732465</c:v>
                </c:pt>
                <c:pt idx="1291">
                  <c:v>3.9194760394406898</c:v>
                </c:pt>
                <c:pt idx="1292">
                  <c:v>4.0567856359356798</c:v>
                </c:pt>
                <c:pt idx="1293">
                  <c:v>4.1801106304910798</c:v>
                </c:pt>
                <c:pt idx="1294">
                  <c:v>4.1805048043202602</c:v>
                </c:pt>
                <c:pt idx="1295">
                  <c:v>4.1951920639553304</c:v>
                </c:pt>
                <c:pt idx="1296">
                  <c:v>4.3503765867039599</c:v>
                </c:pt>
                <c:pt idx="1297">
                  <c:v>4.3267775709309202</c:v>
                </c:pt>
                <c:pt idx="1298">
                  <c:v>4.3267775709309202</c:v>
                </c:pt>
                <c:pt idx="1299">
                  <c:v>4.3267775709309202</c:v>
                </c:pt>
                <c:pt idx="1300">
                  <c:v>4.3267775709309202</c:v>
                </c:pt>
                <c:pt idx="1301">
                  <c:v>4.4724876858488596</c:v>
                </c:pt>
                <c:pt idx="1302">
                  <c:v>4.4416237435923902</c:v>
                </c:pt>
                <c:pt idx="1303">
                  <c:v>4.5062043087370602</c:v>
                </c:pt>
                <c:pt idx="1304">
                  <c:v>4.6135578985344798</c:v>
                </c:pt>
                <c:pt idx="1305">
                  <c:v>4.6683087448758602</c:v>
                </c:pt>
                <c:pt idx="1306">
                  <c:v>4.6683087448758602</c:v>
                </c:pt>
                <c:pt idx="1307">
                  <c:v>4.6683087448758602</c:v>
                </c:pt>
                <c:pt idx="1308">
                  <c:v>4.6683087448758602</c:v>
                </c:pt>
                <c:pt idx="1309">
                  <c:v>4.6683087448758602</c:v>
                </c:pt>
                <c:pt idx="1310">
                  <c:v>4.6683087448758602</c:v>
                </c:pt>
                <c:pt idx="1311">
                  <c:v>4.6683087448758602</c:v>
                </c:pt>
                <c:pt idx="1312">
                  <c:v>4.6683087448758602</c:v>
                </c:pt>
                <c:pt idx="1313">
                  <c:v>4.6683087448758602</c:v>
                </c:pt>
                <c:pt idx="1314">
                  <c:v>4.7128770167071297</c:v>
                </c:pt>
                <c:pt idx="1315">
                  <c:v>4.8007071836677504</c:v>
                </c:pt>
                <c:pt idx="1316">
                  <c:v>4.8503684313370101</c:v>
                </c:pt>
                <c:pt idx="1317">
                  <c:v>4.7231008343744598</c:v>
                </c:pt>
                <c:pt idx="1318">
                  <c:v>4.8268347177064799</c:v>
                </c:pt>
                <c:pt idx="1319">
                  <c:v>4.8615578317840296</c:v>
                </c:pt>
                <c:pt idx="1320">
                  <c:v>4.8615578317840296</c:v>
                </c:pt>
                <c:pt idx="1321">
                  <c:v>4.8615578317840296</c:v>
                </c:pt>
                <c:pt idx="1322">
                  <c:v>4.8615578317840296</c:v>
                </c:pt>
                <c:pt idx="1323">
                  <c:v>4.8615578317840296</c:v>
                </c:pt>
                <c:pt idx="1324">
                  <c:v>4.8615578317840296</c:v>
                </c:pt>
                <c:pt idx="1325">
                  <c:v>4.8615578317840296</c:v>
                </c:pt>
                <c:pt idx="1326">
                  <c:v>4.8615578317840296</c:v>
                </c:pt>
                <c:pt idx="1327">
                  <c:v>4.8615578317840296</c:v>
                </c:pt>
                <c:pt idx="1328">
                  <c:v>4.8615578317840296</c:v>
                </c:pt>
                <c:pt idx="1329">
                  <c:v>4.8615578317840296</c:v>
                </c:pt>
                <c:pt idx="1330">
                  <c:v>4.8615578317840296</c:v>
                </c:pt>
                <c:pt idx="1331">
                  <c:v>4.8615578317840296</c:v>
                </c:pt>
                <c:pt idx="1332">
                  <c:v>4.8615578317840296</c:v>
                </c:pt>
                <c:pt idx="1333">
                  <c:v>4.8615578317840296</c:v>
                </c:pt>
                <c:pt idx="1334">
                  <c:v>4.8615578317840296</c:v>
                </c:pt>
                <c:pt idx="1335">
                  <c:v>4.8615578317840296</c:v>
                </c:pt>
                <c:pt idx="1336">
                  <c:v>4.8615578317840296</c:v>
                </c:pt>
                <c:pt idx="1337">
                  <c:v>4.8615578317840296</c:v>
                </c:pt>
                <c:pt idx="1338">
                  <c:v>4.8615578317840296</c:v>
                </c:pt>
                <c:pt idx="1339">
                  <c:v>4.8615578317840296</c:v>
                </c:pt>
                <c:pt idx="1340">
                  <c:v>4.8615578317840296</c:v>
                </c:pt>
                <c:pt idx="1341">
                  <c:v>4.8615578317840296</c:v>
                </c:pt>
                <c:pt idx="1342">
                  <c:v>4.8615578317840296</c:v>
                </c:pt>
                <c:pt idx="1343">
                  <c:v>4.8615578317840296</c:v>
                </c:pt>
                <c:pt idx="1344">
                  <c:v>4.8615578317840296</c:v>
                </c:pt>
                <c:pt idx="1345">
                  <c:v>4.8615578317840296</c:v>
                </c:pt>
                <c:pt idx="1346">
                  <c:v>4.8615578317840296</c:v>
                </c:pt>
                <c:pt idx="1347">
                  <c:v>4.8615578317840296</c:v>
                </c:pt>
                <c:pt idx="1348">
                  <c:v>4.8615578317840296</c:v>
                </c:pt>
                <c:pt idx="1349">
                  <c:v>4.8615578317840296</c:v>
                </c:pt>
                <c:pt idx="1350">
                  <c:v>4.8615578317840296</c:v>
                </c:pt>
                <c:pt idx="1351">
                  <c:v>4.8615578317840296</c:v>
                </c:pt>
                <c:pt idx="1352">
                  <c:v>4.8615578317840296</c:v>
                </c:pt>
                <c:pt idx="1353">
                  <c:v>4.8615578317840296</c:v>
                </c:pt>
                <c:pt idx="1354">
                  <c:v>4.8615578317840296</c:v>
                </c:pt>
                <c:pt idx="1355">
                  <c:v>4.8615578317840296</c:v>
                </c:pt>
                <c:pt idx="1356">
                  <c:v>4.8615578317840296</c:v>
                </c:pt>
                <c:pt idx="1357">
                  <c:v>4.8615578317840296</c:v>
                </c:pt>
                <c:pt idx="1358">
                  <c:v>4.8615578317840296</c:v>
                </c:pt>
                <c:pt idx="1359">
                  <c:v>4.8810813657524204</c:v>
                </c:pt>
                <c:pt idx="1360">
                  <c:v>4.7345889031044699</c:v>
                </c:pt>
                <c:pt idx="1361">
                  <c:v>4.7345889031044699</c:v>
                </c:pt>
                <c:pt idx="1362">
                  <c:v>4.7345889031044699</c:v>
                </c:pt>
                <c:pt idx="1363">
                  <c:v>4.7345889031044699</c:v>
                </c:pt>
                <c:pt idx="1364">
                  <c:v>4.7345889031044699</c:v>
                </c:pt>
                <c:pt idx="1365">
                  <c:v>4.7345889031044699</c:v>
                </c:pt>
                <c:pt idx="1366">
                  <c:v>4.7345889031044699</c:v>
                </c:pt>
                <c:pt idx="1367">
                  <c:v>4.7345889031044699</c:v>
                </c:pt>
                <c:pt idx="1368">
                  <c:v>4.7345889031044699</c:v>
                </c:pt>
                <c:pt idx="1369">
                  <c:v>4.7345889031044699</c:v>
                </c:pt>
                <c:pt idx="1370">
                  <c:v>4.7345889031044699</c:v>
                </c:pt>
                <c:pt idx="1371">
                  <c:v>4.7345889031044699</c:v>
                </c:pt>
                <c:pt idx="1372">
                  <c:v>4.7345889031044699</c:v>
                </c:pt>
                <c:pt idx="1373">
                  <c:v>4.7345889031044699</c:v>
                </c:pt>
                <c:pt idx="1374">
                  <c:v>4.7345889031044699</c:v>
                </c:pt>
                <c:pt idx="1375">
                  <c:v>4.7345889031044699</c:v>
                </c:pt>
                <c:pt idx="1376">
                  <c:v>4.7345889031044699</c:v>
                </c:pt>
                <c:pt idx="1377">
                  <c:v>4.7345889031044699</c:v>
                </c:pt>
                <c:pt idx="1378">
                  <c:v>4.7345889031044699</c:v>
                </c:pt>
                <c:pt idx="1379">
                  <c:v>4.7345889031044699</c:v>
                </c:pt>
                <c:pt idx="1380">
                  <c:v>4.7345889031044699</c:v>
                </c:pt>
                <c:pt idx="1381">
                  <c:v>4.7345889031044699</c:v>
                </c:pt>
                <c:pt idx="1382">
                  <c:v>4.7345889031044699</c:v>
                </c:pt>
                <c:pt idx="1383">
                  <c:v>4.7345889031044699</c:v>
                </c:pt>
                <c:pt idx="1384">
                  <c:v>4.7345889031044699</c:v>
                </c:pt>
                <c:pt idx="1385">
                  <c:v>4.7345889031044699</c:v>
                </c:pt>
                <c:pt idx="1386">
                  <c:v>4.7345889031044699</c:v>
                </c:pt>
                <c:pt idx="1387">
                  <c:v>4.7345889031044699</c:v>
                </c:pt>
                <c:pt idx="1388">
                  <c:v>4.7345889031044699</c:v>
                </c:pt>
                <c:pt idx="1389">
                  <c:v>4.7345889031044699</c:v>
                </c:pt>
                <c:pt idx="1390">
                  <c:v>4.7345889031044699</c:v>
                </c:pt>
                <c:pt idx="1391">
                  <c:v>4.7345889031044699</c:v>
                </c:pt>
                <c:pt idx="1392">
                  <c:v>4.7345889031044699</c:v>
                </c:pt>
                <c:pt idx="1393">
                  <c:v>4.7345889031044699</c:v>
                </c:pt>
                <c:pt idx="1394">
                  <c:v>4.7345889031044699</c:v>
                </c:pt>
                <c:pt idx="1395">
                  <c:v>4.6862974662083703</c:v>
                </c:pt>
                <c:pt idx="1396">
                  <c:v>4.6862974662083703</c:v>
                </c:pt>
                <c:pt idx="1397">
                  <c:v>4.6436297963759499</c:v>
                </c:pt>
                <c:pt idx="1398">
                  <c:v>4.64019961300398</c:v>
                </c:pt>
                <c:pt idx="1399">
                  <c:v>4.6764452173011097</c:v>
                </c:pt>
                <c:pt idx="1400">
                  <c:v>4.6880887841915104</c:v>
                </c:pt>
                <c:pt idx="1401">
                  <c:v>4.6880887841915104</c:v>
                </c:pt>
                <c:pt idx="1402">
                  <c:v>4.6198400438812399</c:v>
                </c:pt>
                <c:pt idx="1403">
                  <c:v>4.6198400438812399</c:v>
                </c:pt>
                <c:pt idx="1404">
                  <c:v>4.5668142305663899</c:v>
                </c:pt>
                <c:pt idx="1405">
                  <c:v>4.5241259295034801</c:v>
                </c:pt>
                <c:pt idx="1406">
                  <c:v>4.5689864657863097</c:v>
                </c:pt>
                <c:pt idx="1407">
                  <c:v>4.5689864657863097</c:v>
                </c:pt>
                <c:pt idx="1408">
                  <c:v>4.5539941637773902</c:v>
                </c:pt>
                <c:pt idx="1409">
                  <c:v>4.6233117412416496</c:v>
                </c:pt>
                <c:pt idx="1410">
                  <c:v>4.65882390809589</c:v>
                </c:pt>
                <c:pt idx="1411">
                  <c:v>4.6482148664414602</c:v>
                </c:pt>
                <c:pt idx="1412">
                  <c:v>4.6594251517728296</c:v>
                </c:pt>
                <c:pt idx="1413">
                  <c:v>4.6952476379442096</c:v>
                </c:pt>
                <c:pt idx="1414">
                  <c:v>4.6952476379442096</c:v>
                </c:pt>
                <c:pt idx="1415">
                  <c:v>4.6952476379442096</c:v>
                </c:pt>
                <c:pt idx="1416">
                  <c:v>4.6952476379442096</c:v>
                </c:pt>
                <c:pt idx="1417">
                  <c:v>4.6952476379442096</c:v>
                </c:pt>
                <c:pt idx="1418">
                  <c:v>4.6952476379442096</c:v>
                </c:pt>
                <c:pt idx="1419">
                  <c:v>4.6952476379442096</c:v>
                </c:pt>
                <c:pt idx="1420">
                  <c:v>4.7036692768986299</c:v>
                </c:pt>
                <c:pt idx="1421">
                  <c:v>4.5935297274463602</c:v>
                </c:pt>
                <c:pt idx="1422">
                  <c:v>4.5935297274463602</c:v>
                </c:pt>
                <c:pt idx="1423">
                  <c:v>4.5935297274463602</c:v>
                </c:pt>
                <c:pt idx="1424">
                  <c:v>4.5935297274463602</c:v>
                </c:pt>
                <c:pt idx="1425">
                  <c:v>4.5935297274463602</c:v>
                </c:pt>
                <c:pt idx="1426">
                  <c:v>4.5935297274463602</c:v>
                </c:pt>
                <c:pt idx="1427">
                  <c:v>4.5935297274463602</c:v>
                </c:pt>
                <c:pt idx="1428">
                  <c:v>4.5935297274463602</c:v>
                </c:pt>
                <c:pt idx="1429">
                  <c:v>4.5935297274463602</c:v>
                </c:pt>
                <c:pt idx="1430">
                  <c:v>4.5935297274463602</c:v>
                </c:pt>
                <c:pt idx="1431">
                  <c:v>4.5935297274463602</c:v>
                </c:pt>
                <c:pt idx="1432">
                  <c:v>4.5935297274463602</c:v>
                </c:pt>
                <c:pt idx="1433">
                  <c:v>4.5935297274463602</c:v>
                </c:pt>
                <c:pt idx="1434">
                  <c:v>4.5935297274463602</c:v>
                </c:pt>
                <c:pt idx="1435">
                  <c:v>4.5935297274463602</c:v>
                </c:pt>
                <c:pt idx="1436">
                  <c:v>4.5935297274463602</c:v>
                </c:pt>
                <c:pt idx="1437">
                  <c:v>4.5935297274463602</c:v>
                </c:pt>
                <c:pt idx="1438">
                  <c:v>4.5935297274463602</c:v>
                </c:pt>
                <c:pt idx="1439">
                  <c:v>4.5935297274463602</c:v>
                </c:pt>
                <c:pt idx="1440">
                  <c:v>4.5935297274463602</c:v>
                </c:pt>
                <c:pt idx="1441">
                  <c:v>4.5935297274463602</c:v>
                </c:pt>
                <c:pt idx="1442">
                  <c:v>4.5935297274463602</c:v>
                </c:pt>
                <c:pt idx="1443">
                  <c:v>4.5935297274463602</c:v>
                </c:pt>
                <c:pt idx="1444">
                  <c:v>4.5935297274463602</c:v>
                </c:pt>
                <c:pt idx="1445">
                  <c:v>4.5935297274463602</c:v>
                </c:pt>
                <c:pt idx="1446">
                  <c:v>4.5935297274463602</c:v>
                </c:pt>
                <c:pt idx="1447">
                  <c:v>4.5935297274463602</c:v>
                </c:pt>
                <c:pt idx="1448">
                  <c:v>4.5935297274463602</c:v>
                </c:pt>
                <c:pt idx="1449">
                  <c:v>4.5935297274463602</c:v>
                </c:pt>
                <c:pt idx="1450">
                  <c:v>4.5935297274463602</c:v>
                </c:pt>
                <c:pt idx="1451">
                  <c:v>4.5935297274463602</c:v>
                </c:pt>
                <c:pt idx="1452">
                  <c:v>4.5935297274463602</c:v>
                </c:pt>
                <c:pt idx="1453">
                  <c:v>4.5935297274463602</c:v>
                </c:pt>
                <c:pt idx="1454">
                  <c:v>4.5935297274463602</c:v>
                </c:pt>
                <c:pt idx="1455">
                  <c:v>4.5935297274463602</c:v>
                </c:pt>
                <c:pt idx="1456">
                  <c:v>4.5935297274463602</c:v>
                </c:pt>
                <c:pt idx="1457">
                  <c:v>4.5935297274463602</c:v>
                </c:pt>
                <c:pt idx="1458">
                  <c:v>4.5935297274463602</c:v>
                </c:pt>
                <c:pt idx="1459">
                  <c:v>4.5935297274463602</c:v>
                </c:pt>
                <c:pt idx="1460">
                  <c:v>4.5935297274463602</c:v>
                </c:pt>
                <c:pt idx="1461">
                  <c:v>4.5935297274463602</c:v>
                </c:pt>
                <c:pt idx="1462">
                  <c:v>4.5935297274463602</c:v>
                </c:pt>
                <c:pt idx="1463">
                  <c:v>4.5935297274463602</c:v>
                </c:pt>
                <c:pt idx="1464">
                  <c:v>4.5935297274463602</c:v>
                </c:pt>
                <c:pt idx="1465">
                  <c:v>4.5935297274463602</c:v>
                </c:pt>
                <c:pt idx="1466">
                  <c:v>4.5935297274463602</c:v>
                </c:pt>
                <c:pt idx="1467">
                  <c:v>4.5935297274463602</c:v>
                </c:pt>
                <c:pt idx="1468">
                  <c:v>4.5935297274463602</c:v>
                </c:pt>
                <c:pt idx="1469">
                  <c:v>4.5935297274463602</c:v>
                </c:pt>
                <c:pt idx="1470">
                  <c:v>4.5935297274463602</c:v>
                </c:pt>
                <c:pt idx="1471">
                  <c:v>4.5935297274463602</c:v>
                </c:pt>
                <c:pt idx="1472">
                  <c:v>4.5935297274463602</c:v>
                </c:pt>
                <c:pt idx="1473">
                  <c:v>4.5935297274463602</c:v>
                </c:pt>
                <c:pt idx="1474">
                  <c:v>4.5935297274463602</c:v>
                </c:pt>
                <c:pt idx="1475">
                  <c:v>4.5935297274463602</c:v>
                </c:pt>
                <c:pt idx="1476">
                  <c:v>4.5935297274463602</c:v>
                </c:pt>
                <c:pt idx="1477">
                  <c:v>4.5935297274463602</c:v>
                </c:pt>
                <c:pt idx="1478">
                  <c:v>4.5935297274463602</c:v>
                </c:pt>
                <c:pt idx="1479">
                  <c:v>4.5935297274463602</c:v>
                </c:pt>
                <c:pt idx="1480">
                  <c:v>4.5935297274463602</c:v>
                </c:pt>
                <c:pt idx="1481">
                  <c:v>4.5935297274463602</c:v>
                </c:pt>
                <c:pt idx="1482">
                  <c:v>4.5935297274463602</c:v>
                </c:pt>
                <c:pt idx="1483">
                  <c:v>4.5935297274463602</c:v>
                </c:pt>
                <c:pt idx="1484">
                  <c:v>4.5935297274463602</c:v>
                </c:pt>
                <c:pt idx="1485">
                  <c:v>4.5935297274463602</c:v>
                </c:pt>
                <c:pt idx="1486">
                  <c:v>4.5935297274463602</c:v>
                </c:pt>
                <c:pt idx="1487">
                  <c:v>4.5935297274463602</c:v>
                </c:pt>
                <c:pt idx="1488">
                  <c:v>4.5935297274463602</c:v>
                </c:pt>
                <c:pt idx="1489">
                  <c:v>4.5935297274463602</c:v>
                </c:pt>
                <c:pt idx="1490">
                  <c:v>4.5935297274463602</c:v>
                </c:pt>
                <c:pt idx="1491">
                  <c:v>4.5935297274463602</c:v>
                </c:pt>
                <c:pt idx="1492">
                  <c:v>4.5935297274463602</c:v>
                </c:pt>
                <c:pt idx="1493">
                  <c:v>4.5935297274463602</c:v>
                </c:pt>
                <c:pt idx="1494">
                  <c:v>4.5935297274463602</c:v>
                </c:pt>
                <c:pt idx="1495">
                  <c:v>4.5781330530438797</c:v>
                </c:pt>
                <c:pt idx="1496">
                  <c:v>4.6640611597091404</c:v>
                </c:pt>
                <c:pt idx="1497">
                  <c:v>4.7648622443686302</c:v>
                </c:pt>
                <c:pt idx="1498">
                  <c:v>4.79368649467858</c:v>
                </c:pt>
                <c:pt idx="1499">
                  <c:v>4.8463284576356198</c:v>
                </c:pt>
                <c:pt idx="1500">
                  <c:v>4.7997194773015899</c:v>
                </c:pt>
                <c:pt idx="1501">
                  <c:v>4.7897064019759004</c:v>
                </c:pt>
                <c:pt idx="1502">
                  <c:v>4.7024585803618502</c:v>
                </c:pt>
                <c:pt idx="1503">
                  <c:v>4.6299789974603902</c:v>
                </c:pt>
                <c:pt idx="1504">
                  <c:v>4.5968604366028103</c:v>
                </c:pt>
                <c:pt idx="1505">
                  <c:v>4.65733689782724</c:v>
                </c:pt>
                <c:pt idx="1506">
                  <c:v>4.6257684783380801</c:v>
                </c:pt>
                <c:pt idx="1507">
                  <c:v>4.7237416023930301</c:v>
                </c:pt>
                <c:pt idx="1508">
                  <c:v>4.71615847840161</c:v>
                </c:pt>
                <c:pt idx="1509">
                  <c:v>4.7640452779717704</c:v>
                </c:pt>
                <c:pt idx="1510">
                  <c:v>4.7251451087671397</c:v>
                </c:pt>
                <c:pt idx="1511">
                  <c:v>4.7072137437487402</c:v>
                </c:pt>
                <c:pt idx="1512">
                  <c:v>4.7072137437487402</c:v>
                </c:pt>
                <c:pt idx="1513">
                  <c:v>4.7072137437487402</c:v>
                </c:pt>
                <c:pt idx="1514">
                  <c:v>4.7072137437487402</c:v>
                </c:pt>
                <c:pt idx="1515">
                  <c:v>4.7072137437487402</c:v>
                </c:pt>
                <c:pt idx="1516">
                  <c:v>4.7072137437487402</c:v>
                </c:pt>
                <c:pt idx="1517">
                  <c:v>4.7072137437487402</c:v>
                </c:pt>
                <c:pt idx="1518">
                  <c:v>4.7072137437487402</c:v>
                </c:pt>
                <c:pt idx="1519">
                  <c:v>4.7072137437487402</c:v>
                </c:pt>
                <c:pt idx="1520">
                  <c:v>4.7072137437487402</c:v>
                </c:pt>
                <c:pt idx="1521">
                  <c:v>4.7072137437487402</c:v>
                </c:pt>
                <c:pt idx="1522">
                  <c:v>4.7072137437487402</c:v>
                </c:pt>
                <c:pt idx="1523">
                  <c:v>4.7072137437487402</c:v>
                </c:pt>
                <c:pt idx="1524">
                  <c:v>4.7072137437487402</c:v>
                </c:pt>
                <c:pt idx="1525">
                  <c:v>4.7072137437487402</c:v>
                </c:pt>
                <c:pt idx="1526">
                  <c:v>4.7072137437487402</c:v>
                </c:pt>
                <c:pt idx="1527">
                  <c:v>4.7072137437487402</c:v>
                </c:pt>
                <c:pt idx="1528">
                  <c:v>4.7072137437487402</c:v>
                </c:pt>
                <c:pt idx="1529">
                  <c:v>4.7072137437487402</c:v>
                </c:pt>
                <c:pt idx="1530">
                  <c:v>4.7072137437487402</c:v>
                </c:pt>
                <c:pt idx="1531">
                  <c:v>4.7072137437487402</c:v>
                </c:pt>
                <c:pt idx="1532">
                  <c:v>4.6810459687947104</c:v>
                </c:pt>
                <c:pt idx="1533">
                  <c:v>4.6810459687947104</c:v>
                </c:pt>
                <c:pt idx="1534">
                  <c:v>4.6810459687947104</c:v>
                </c:pt>
                <c:pt idx="1535">
                  <c:v>4.6810459687947104</c:v>
                </c:pt>
                <c:pt idx="1536">
                  <c:v>4.6810459687947104</c:v>
                </c:pt>
                <c:pt idx="1537">
                  <c:v>4.6810459687947104</c:v>
                </c:pt>
                <c:pt idx="1538">
                  <c:v>4.7497474126872099</c:v>
                </c:pt>
                <c:pt idx="1539">
                  <c:v>4.7334364832798901</c:v>
                </c:pt>
                <c:pt idx="1540">
                  <c:v>4.7557805488568698</c:v>
                </c:pt>
                <c:pt idx="1541">
                  <c:v>4.6571995807723203</c:v>
                </c:pt>
                <c:pt idx="1542">
                  <c:v>4.6280592946089598</c:v>
                </c:pt>
                <c:pt idx="1543">
                  <c:v>4.4949964494440398</c:v>
                </c:pt>
                <c:pt idx="1544">
                  <c:v>4.4096502267119098</c:v>
                </c:pt>
                <c:pt idx="1545">
                  <c:v>4.4644253799993399</c:v>
                </c:pt>
                <c:pt idx="1546">
                  <c:v>4.5823457687700397</c:v>
                </c:pt>
                <c:pt idx="1547">
                  <c:v>4.6248161858379202</c:v>
                </c:pt>
                <c:pt idx="1548">
                  <c:v>4.63185087030452</c:v>
                </c:pt>
                <c:pt idx="1549">
                  <c:v>4.7217279067608997</c:v>
                </c:pt>
                <c:pt idx="1550">
                  <c:v>4.8026625477088798</c:v>
                </c:pt>
                <c:pt idx="1551">
                  <c:v>4.8082426025061196</c:v>
                </c:pt>
                <c:pt idx="1552">
                  <c:v>4.8768009680704898</c:v>
                </c:pt>
                <c:pt idx="1553">
                  <c:v>4.9396362005094803</c:v>
                </c:pt>
                <c:pt idx="1554">
                  <c:v>5.0136792353189898</c:v>
                </c:pt>
                <c:pt idx="1555">
                  <c:v>4.9979883120002597</c:v>
                </c:pt>
                <c:pt idx="1556">
                  <c:v>4.91588519803918</c:v>
                </c:pt>
                <c:pt idx="1557">
                  <c:v>4.9966052214949599</c:v>
                </c:pt>
                <c:pt idx="1558">
                  <c:v>4.9475770477209302</c:v>
                </c:pt>
                <c:pt idx="1559">
                  <c:v>4.9452639480827596</c:v>
                </c:pt>
                <c:pt idx="1560">
                  <c:v>5.0602035383506703</c:v>
                </c:pt>
                <c:pt idx="1561">
                  <c:v>5.1064893775021298</c:v>
                </c:pt>
                <c:pt idx="1562">
                  <c:v>4.9768365658244003</c:v>
                </c:pt>
                <c:pt idx="1563">
                  <c:v>4.9709465079828803</c:v>
                </c:pt>
                <c:pt idx="1564">
                  <c:v>4.8392190605472098</c:v>
                </c:pt>
                <c:pt idx="1565">
                  <c:v>4.8451091183887396</c:v>
                </c:pt>
                <c:pt idx="1566">
                  <c:v>4.8787325255002996</c:v>
                </c:pt>
                <c:pt idx="1567">
                  <c:v>4.8848372008340304</c:v>
                </c:pt>
                <c:pt idx="1568">
                  <c:v>4.8804017726618696</c:v>
                </c:pt>
                <c:pt idx="1569">
                  <c:v>4.8374305814455303</c:v>
                </c:pt>
                <c:pt idx="1570">
                  <c:v>4.9292868681077602</c:v>
                </c:pt>
                <c:pt idx="1571">
                  <c:v>5.0114615212329099</c:v>
                </c:pt>
                <c:pt idx="1572">
                  <c:v>4.8250304596738802</c:v>
                </c:pt>
                <c:pt idx="1573">
                  <c:v>4.8999558108402299</c:v>
                </c:pt>
                <c:pt idx="1574">
                  <c:v>4.7588567329117604</c:v>
                </c:pt>
                <c:pt idx="1575">
                  <c:v>4.7588567329117604</c:v>
                </c:pt>
                <c:pt idx="1576">
                  <c:v>4.7588567329117604</c:v>
                </c:pt>
                <c:pt idx="1577">
                  <c:v>4.7588567329117604</c:v>
                </c:pt>
                <c:pt idx="1578">
                  <c:v>4.7588567329117604</c:v>
                </c:pt>
                <c:pt idx="1579">
                  <c:v>4.7588567329117604</c:v>
                </c:pt>
                <c:pt idx="1580">
                  <c:v>4.7588567329117604</c:v>
                </c:pt>
                <c:pt idx="1581">
                  <c:v>4.7588567329117604</c:v>
                </c:pt>
                <c:pt idx="1582">
                  <c:v>4.7588567329117604</c:v>
                </c:pt>
                <c:pt idx="1583">
                  <c:v>4.7588567329117604</c:v>
                </c:pt>
                <c:pt idx="1584">
                  <c:v>4.7588567329117604</c:v>
                </c:pt>
                <c:pt idx="1585">
                  <c:v>4.7588567329117604</c:v>
                </c:pt>
                <c:pt idx="1586">
                  <c:v>4.7588567329117604</c:v>
                </c:pt>
                <c:pt idx="1587">
                  <c:v>4.7588567329117604</c:v>
                </c:pt>
                <c:pt idx="1588">
                  <c:v>4.7588567329117604</c:v>
                </c:pt>
                <c:pt idx="1589">
                  <c:v>4.7588567329117604</c:v>
                </c:pt>
                <c:pt idx="1590">
                  <c:v>4.7588567329117604</c:v>
                </c:pt>
                <c:pt idx="1591">
                  <c:v>4.7588567329117604</c:v>
                </c:pt>
                <c:pt idx="1592">
                  <c:v>4.7588567329117604</c:v>
                </c:pt>
                <c:pt idx="1593">
                  <c:v>4.7588567329117604</c:v>
                </c:pt>
                <c:pt idx="1594">
                  <c:v>4.7588567329117604</c:v>
                </c:pt>
                <c:pt idx="1595">
                  <c:v>4.7588567329117604</c:v>
                </c:pt>
                <c:pt idx="1596">
                  <c:v>4.7588567329117604</c:v>
                </c:pt>
                <c:pt idx="1597">
                  <c:v>4.7588567329117604</c:v>
                </c:pt>
                <c:pt idx="1598">
                  <c:v>4.7588567329117604</c:v>
                </c:pt>
                <c:pt idx="1599">
                  <c:v>4.7588567329117604</c:v>
                </c:pt>
                <c:pt idx="1600">
                  <c:v>4.7588567329117604</c:v>
                </c:pt>
                <c:pt idx="1601">
                  <c:v>4.7588567329117604</c:v>
                </c:pt>
                <c:pt idx="1602">
                  <c:v>4.7588567329117604</c:v>
                </c:pt>
                <c:pt idx="1603">
                  <c:v>4.7588567329117604</c:v>
                </c:pt>
                <c:pt idx="1604">
                  <c:v>4.7588567329117604</c:v>
                </c:pt>
                <c:pt idx="1605">
                  <c:v>4.7588567329117604</c:v>
                </c:pt>
                <c:pt idx="1606">
                  <c:v>4.7588567329117604</c:v>
                </c:pt>
                <c:pt idx="1607">
                  <c:v>4.7588567329117604</c:v>
                </c:pt>
                <c:pt idx="1608">
                  <c:v>4.7588567329117604</c:v>
                </c:pt>
                <c:pt idx="1609">
                  <c:v>4.7588567329117604</c:v>
                </c:pt>
                <c:pt idx="1610">
                  <c:v>4.7588567329117604</c:v>
                </c:pt>
                <c:pt idx="1611">
                  <c:v>4.7588567329117604</c:v>
                </c:pt>
                <c:pt idx="1612">
                  <c:v>4.7588567329117604</c:v>
                </c:pt>
                <c:pt idx="1613">
                  <c:v>4.7588567329117604</c:v>
                </c:pt>
                <c:pt idx="1614">
                  <c:v>4.7588567329117604</c:v>
                </c:pt>
                <c:pt idx="1615">
                  <c:v>4.7588567329117604</c:v>
                </c:pt>
                <c:pt idx="1616">
                  <c:v>4.7588567329117604</c:v>
                </c:pt>
                <c:pt idx="1617">
                  <c:v>4.6681751877708004</c:v>
                </c:pt>
                <c:pt idx="1618">
                  <c:v>4.7628993300386497</c:v>
                </c:pt>
                <c:pt idx="1619">
                  <c:v>4.7960707776963201</c:v>
                </c:pt>
                <c:pt idx="1620">
                  <c:v>4.7960707776963201</c:v>
                </c:pt>
                <c:pt idx="1621">
                  <c:v>4.7960707776963201</c:v>
                </c:pt>
                <c:pt idx="1622">
                  <c:v>4.7960707776963201</c:v>
                </c:pt>
                <c:pt idx="1623">
                  <c:v>4.7960707776963201</c:v>
                </c:pt>
                <c:pt idx="1624">
                  <c:v>4.7960707776963201</c:v>
                </c:pt>
                <c:pt idx="1625">
                  <c:v>4.7960707776963201</c:v>
                </c:pt>
                <c:pt idx="1626">
                  <c:v>4.7960707776963201</c:v>
                </c:pt>
                <c:pt idx="1627">
                  <c:v>4.7960707776963201</c:v>
                </c:pt>
                <c:pt idx="1628">
                  <c:v>4.7960707776963201</c:v>
                </c:pt>
                <c:pt idx="1629">
                  <c:v>4.7960707776963201</c:v>
                </c:pt>
                <c:pt idx="1630">
                  <c:v>4.7960707776963201</c:v>
                </c:pt>
                <c:pt idx="1631">
                  <c:v>4.7960707776963201</c:v>
                </c:pt>
                <c:pt idx="1632">
                  <c:v>4.7960707776963201</c:v>
                </c:pt>
                <c:pt idx="1633">
                  <c:v>4.7960707776963201</c:v>
                </c:pt>
                <c:pt idx="1634">
                  <c:v>4.7960707776963201</c:v>
                </c:pt>
                <c:pt idx="1635">
                  <c:v>4.7960707776963201</c:v>
                </c:pt>
                <c:pt idx="1636">
                  <c:v>4.7960707776963201</c:v>
                </c:pt>
                <c:pt idx="1637">
                  <c:v>4.7960707776963201</c:v>
                </c:pt>
                <c:pt idx="1638">
                  <c:v>4.7546050699476803</c:v>
                </c:pt>
                <c:pt idx="1639">
                  <c:v>4.8175801429517104</c:v>
                </c:pt>
                <c:pt idx="1640">
                  <c:v>4.8924099563732604</c:v>
                </c:pt>
                <c:pt idx="1641">
                  <c:v>4.91016618328685</c:v>
                </c:pt>
                <c:pt idx="1642">
                  <c:v>4.9875326005531999</c:v>
                </c:pt>
                <c:pt idx="1643">
                  <c:v>4.8126104701129204</c:v>
                </c:pt>
                <c:pt idx="1644">
                  <c:v>4.78923747754299</c:v>
                </c:pt>
                <c:pt idx="1645">
                  <c:v>4.9168959485893797</c:v>
                </c:pt>
                <c:pt idx="1646">
                  <c:v>4.9947541563970699</c:v>
                </c:pt>
                <c:pt idx="1647">
                  <c:v>4.8436968090680503</c:v>
                </c:pt>
                <c:pt idx="1648">
                  <c:v>4.8509183649119096</c:v>
                </c:pt>
                <c:pt idx="1649">
                  <c:v>4.8402025078532702</c:v>
                </c:pt>
                <c:pt idx="1650">
                  <c:v>4.7487812345897202</c:v>
                </c:pt>
                <c:pt idx="1651">
                  <c:v>4.7378324241167702</c:v>
                </c:pt>
                <c:pt idx="1652">
                  <c:v>4.7163230588613798</c:v>
                </c:pt>
                <c:pt idx="1653">
                  <c:v>4.4734820662909804</c:v>
                </c:pt>
                <c:pt idx="1654">
                  <c:v>4.3767028644981103</c:v>
                </c:pt>
                <c:pt idx="1655">
                  <c:v>4.3553746852316504</c:v>
                </c:pt>
                <c:pt idx="1656">
                  <c:v>4.3553746852316504</c:v>
                </c:pt>
                <c:pt idx="1657">
                  <c:v>4.3553746852316504</c:v>
                </c:pt>
                <c:pt idx="1658">
                  <c:v>4.4934384087842503</c:v>
                </c:pt>
                <c:pt idx="1659">
                  <c:v>4.5385019525984696</c:v>
                </c:pt>
                <c:pt idx="1660">
                  <c:v>4.4556223045265897</c:v>
                </c:pt>
                <c:pt idx="1661">
                  <c:v>4.4556223045265897</c:v>
                </c:pt>
                <c:pt idx="1662">
                  <c:v>4.4556223045265897</c:v>
                </c:pt>
                <c:pt idx="1663">
                  <c:v>4.4556223045265897</c:v>
                </c:pt>
                <c:pt idx="1664">
                  <c:v>4.4556223045265897</c:v>
                </c:pt>
                <c:pt idx="1665">
                  <c:v>4.4556223045265897</c:v>
                </c:pt>
                <c:pt idx="1666">
                  <c:v>4.4556223045265897</c:v>
                </c:pt>
                <c:pt idx="1667">
                  <c:v>4.4556223045265897</c:v>
                </c:pt>
                <c:pt idx="1668">
                  <c:v>4.4556223045265897</c:v>
                </c:pt>
                <c:pt idx="1669">
                  <c:v>4.4556223045265897</c:v>
                </c:pt>
                <c:pt idx="1670">
                  <c:v>4.4556223045265897</c:v>
                </c:pt>
                <c:pt idx="1671">
                  <c:v>4.4208117784145902</c:v>
                </c:pt>
                <c:pt idx="1672">
                  <c:v>4.4842309552967903</c:v>
                </c:pt>
                <c:pt idx="1673">
                  <c:v>4.5079631315039004</c:v>
                </c:pt>
                <c:pt idx="1674">
                  <c:v>4.4649001099774202</c:v>
                </c:pt>
                <c:pt idx="1675">
                  <c:v>4.4649001099774202</c:v>
                </c:pt>
                <c:pt idx="1676">
                  <c:v>4.5008359763732102</c:v>
                </c:pt>
                <c:pt idx="1677">
                  <c:v>4.5008359763732102</c:v>
                </c:pt>
                <c:pt idx="1678">
                  <c:v>4.5008359763732102</c:v>
                </c:pt>
                <c:pt idx="1679">
                  <c:v>4.5008359763732102</c:v>
                </c:pt>
                <c:pt idx="1680">
                  <c:v>4.4960515664689904</c:v>
                </c:pt>
                <c:pt idx="1681">
                  <c:v>4.4145457263150201</c:v>
                </c:pt>
                <c:pt idx="1682">
                  <c:v>4.4046595731966098</c:v>
                </c:pt>
                <c:pt idx="1683">
                  <c:v>4.3999972145654596</c:v>
                </c:pt>
                <c:pt idx="1684">
                  <c:v>4.3859613181627903</c:v>
                </c:pt>
                <c:pt idx="1685">
                  <c:v>4.4039272655582096</c:v>
                </c:pt>
                <c:pt idx="1686">
                  <c:v>4.3355053218769903</c:v>
                </c:pt>
                <c:pt idx="1687">
                  <c:v>4.3688497296788302</c:v>
                </c:pt>
                <c:pt idx="1688">
                  <c:v>4.2942275813258197</c:v>
                </c:pt>
                <c:pt idx="1689">
                  <c:v>4.2950331197280596</c:v>
                </c:pt>
                <c:pt idx="1690">
                  <c:v>4.3526657308701804</c:v>
                </c:pt>
                <c:pt idx="1691">
                  <c:v>4.3323563990318696</c:v>
                </c:pt>
                <c:pt idx="1692">
                  <c:v>4.2929826583405397</c:v>
                </c:pt>
                <c:pt idx="1693">
                  <c:v>4.22827107336055</c:v>
                </c:pt>
                <c:pt idx="1694">
                  <c:v>4.2651061475720899</c:v>
                </c:pt>
                <c:pt idx="1695">
                  <c:v>4.3220064510758096</c:v>
                </c:pt>
                <c:pt idx="1696">
                  <c:v>4.3236175278802902</c:v>
                </c:pt>
                <c:pt idx="1697">
                  <c:v>4.3264491174154402</c:v>
                </c:pt>
                <c:pt idx="1698">
                  <c:v>4.3243742457733099</c:v>
                </c:pt>
                <c:pt idx="1699">
                  <c:v>4.1921683067873996</c:v>
                </c:pt>
                <c:pt idx="1700">
                  <c:v>4.1713463596022198</c:v>
                </c:pt>
                <c:pt idx="1701">
                  <c:v>4.14635025887815</c:v>
                </c:pt>
                <c:pt idx="1702">
                  <c:v>4.1505976431808698</c:v>
                </c:pt>
                <c:pt idx="1703">
                  <c:v>4.1170091328328997</c:v>
                </c:pt>
                <c:pt idx="1704">
                  <c:v>4.1660249240965097</c:v>
                </c:pt>
                <c:pt idx="1705">
                  <c:v>4.1442509769814002</c:v>
                </c:pt>
                <c:pt idx="1706">
                  <c:v>4.2193369201720596</c:v>
                </c:pt>
                <c:pt idx="1707">
                  <c:v>4.2689629678010004</c:v>
                </c:pt>
                <c:pt idx="1708">
                  <c:v>4.2549758919075504</c:v>
                </c:pt>
                <c:pt idx="1709">
                  <c:v>4.2641297373875604</c:v>
                </c:pt>
                <c:pt idx="1710">
                  <c:v>4.2406958929587404</c:v>
                </c:pt>
                <c:pt idx="1711">
                  <c:v>4.22553712484385</c:v>
                </c:pt>
                <c:pt idx="1712">
                  <c:v>4.1535512839890796</c:v>
                </c:pt>
                <c:pt idx="1713">
                  <c:v>4.0788070843630102</c:v>
                </c:pt>
                <c:pt idx="1714">
                  <c:v>4.09230595516419</c:v>
                </c:pt>
                <c:pt idx="1715">
                  <c:v>4.0659672904363902</c:v>
                </c:pt>
                <c:pt idx="1716">
                  <c:v>4.0164144735712899</c:v>
                </c:pt>
                <c:pt idx="1717">
                  <c:v>4.0753164179533004</c:v>
                </c:pt>
                <c:pt idx="1718">
                  <c:v>4.1807687178829704</c:v>
                </c:pt>
                <c:pt idx="1719">
                  <c:v>4.1852602047318301</c:v>
                </c:pt>
                <c:pt idx="1720">
                  <c:v>4.2124532283710998</c:v>
                </c:pt>
                <c:pt idx="1721">
                  <c:v>4.1257480039844801</c:v>
                </c:pt>
                <c:pt idx="1722">
                  <c:v>4.2065947672638897</c:v>
                </c:pt>
                <c:pt idx="1723">
                  <c:v>4.1653902574765604</c:v>
                </c:pt>
                <c:pt idx="1724">
                  <c:v>4.1492550791771396</c:v>
                </c:pt>
                <c:pt idx="1725">
                  <c:v>4.1727377441151798</c:v>
                </c:pt>
                <c:pt idx="1726">
                  <c:v>4.27704276207802</c:v>
                </c:pt>
                <c:pt idx="1727">
                  <c:v>4.27704276207802</c:v>
                </c:pt>
                <c:pt idx="1728">
                  <c:v>4.27704276207802</c:v>
                </c:pt>
                <c:pt idx="1729">
                  <c:v>4.27704276207802</c:v>
                </c:pt>
                <c:pt idx="1730">
                  <c:v>4.27704276207802</c:v>
                </c:pt>
                <c:pt idx="1731">
                  <c:v>4.27704276207802</c:v>
                </c:pt>
                <c:pt idx="1732">
                  <c:v>4.27704276207802</c:v>
                </c:pt>
                <c:pt idx="1733">
                  <c:v>4.27704276207802</c:v>
                </c:pt>
                <c:pt idx="1734">
                  <c:v>4.27704276207802</c:v>
                </c:pt>
                <c:pt idx="1735">
                  <c:v>4.27704276207802</c:v>
                </c:pt>
                <c:pt idx="1736">
                  <c:v>4.27704276207802</c:v>
                </c:pt>
                <c:pt idx="1737">
                  <c:v>4.27704276207802</c:v>
                </c:pt>
                <c:pt idx="1738">
                  <c:v>4.27704276207802</c:v>
                </c:pt>
                <c:pt idx="1739">
                  <c:v>4.27704276207802</c:v>
                </c:pt>
                <c:pt idx="1740">
                  <c:v>4.27704276207802</c:v>
                </c:pt>
                <c:pt idx="1741">
                  <c:v>4.27704276207802</c:v>
                </c:pt>
                <c:pt idx="1742">
                  <c:v>4.27704276207802</c:v>
                </c:pt>
                <c:pt idx="1743">
                  <c:v>4.27704276207802</c:v>
                </c:pt>
                <c:pt idx="1744">
                  <c:v>4.27704276207802</c:v>
                </c:pt>
                <c:pt idx="1745">
                  <c:v>4.27704276207802</c:v>
                </c:pt>
                <c:pt idx="1746">
                  <c:v>4.27704276207802</c:v>
                </c:pt>
                <c:pt idx="1747">
                  <c:v>4.27704276207802</c:v>
                </c:pt>
                <c:pt idx="1748">
                  <c:v>4.27704276207802</c:v>
                </c:pt>
                <c:pt idx="1749">
                  <c:v>4.27704276207802</c:v>
                </c:pt>
                <c:pt idx="1750">
                  <c:v>4.27704276207802</c:v>
                </c:pt>
                <c:pt idx="1751">
                  <c:v>4.27704276207802</c:v>
                </c:pt>
                <c:pt idx="1752">
                  <c:v>4.27704276207802</c:v>
                </c:pt>
                <c:pt idx="1753">
                  <c:v>4.3483293881570297</c:v>
                </c:pt>
                <c:pt idx="1754">
                  <c:v>4.3912613265556804</c:v>
                </c:pt>
                <c:pt idx="1755">
                  <c:v>4.3670605103189404</c:v>
                </c:pt>
                <c:pt idx="1756">
                  <c:v>4.3670605103189404</c:v>
                </c:pt>
                <c:pt idx="1757">
                  <c:v>4.3670605103189404</c:v>
                </c:pt>
                <c:pt idx="1758">
                  <c:v>4.3670605103189404</c:v>
                </c:pt>
                <c:pt idx="1759">
                  <c:v>4.3670605103189404</c:v>
                </c:pt>
                <c:pt idx="1760">
                  <c:v>4.3670605103189404</c:v>
                </c:pt>
                <c:pt idx="1761">
                  <c:v>4.3670605103189404</c:v>
                </c:pt>
                <c:pt idx="1762">
                  <c:v>4.3670605103189404</c:v>
                </c:pt>
                <c:pt idx="1763">
                  <c:v>4.3670605103189404</c:v>
                </c:pt>
                <c:pt idx="1764">
                  <c:v>4.3670605103189404</c:v>
                </c:pt>
                <c:pt idx="1765">
                  <c:v>4.3670605103189404</c:v>
                </c:pt>
                <c:pt idx="1766">
                  <c:v>4.3670605103189404</c:v>
                </c:pt>
                <c:pt idx="1767">
                  <c:v>4.3670605103189404</c:v>
                </c:pt>
                <c:pt idx="1768">
                  <c:v>4.3670605103189404</c:v>
                </c:pt>
                <c:pt idx="1769">
                  <c:v>4.3670605103189404</c:v>
                </c:pt>
                <c:pt idx="1770">
                  <c:v>4.3670605103189404</c:v>
                </c:pt>
                <c:pt idx="1771">
                  <c:v>4.3670605103189404</c:v>
                </c:pt>
                <c:pt idx="1772">
                  <c:v>4.3626856431594403</c:v>
                </c:pt>
                <c:pt idx="1773">
                  <c:v>4.2406609052614801</c:v>
                </c:pt>
                <c:pt idx="1774">
                  <c:v>4.2406609052614801</c:v>
                </c:pt>
                <c:pt idx="1775">
                  <c:v>4.2406609052614801</c:v>
                </c:pt>
                <c:pt idx="1776">
                  <c:v>4.2406609052614801</c:v>
                </c:pt>
                <c:pt idx="1777">
                  <c:v>4.2406609052614801</c:v>
                </c:pt>
                <c:pt idx="1778">
                  <c:v>4.2406609052614801</c:v>
                </c:pt>
                <c:pt idx="1779">
                  <c:v>4.2406609052614801</c:v>
                </c:pt>
                <c:pt idx="1780">
                  <c:v>4.2406609052614801</c:v>
                </c:pt>
                <c:pt idx="1781">
                  <c:v>4.2406609052614801</c:v>
                </c:pt>
                <c:pt idx="1782">
                  <c:v>4.2406609052614801</c:v>
                </c:pt>
                <c:pt idx="1783">
                  <c:v>4.2406609052614801</c:v>
                </c:pt>
                <c:pt idx="1784">
                  <c:v>4.2406609052614801</c:v>
                </c:pt>
                <c:pt idx="1785">
                  <c:v>4.2406609052614801</c:v>
                </c:pt>
                <c:pt idx="1786">
                  <c:v>4.2406609052614801</c:v>
                </c:pt>
                <c:pt idx="1787">
                  <c:v>4.2406609052614801</c:v>
                </c:pt>
                <c:pt idx="1788">
                  <c:v>4.2406609052614801</c:v>
                </c:pt>
                <c:pt idx="1789">
                  <c:v>4.2406609052614801</c:v>
                </c:pt>
                <c:pt idx="1790">
                  <c:v>4.2406609052614801</c:v>
                </c:pt>
                <c:pt idx="1791">
                  <c:v>4.2406609052614801</c:v>
                </c:pt>
                <c:pt idx="1792">
                  <c:v>4.2406609052614801</c:v>
                </c:pt>
                <c:pt idx="1793">
                  <c:v>4.2406609052614801</c:v>
                </c:pt>
                <c:pt idx="1794">
                  <c:v>4.2406609052614801</c:v>
                </c:pt>
                <c:pt idx="1795">
                  <c:v>4.2406609052614801</c:v>
                </c:pt>
                <c:pt idx="1796">
                  <c:v>4.2406609052614801</c:v>
                </c:pt>
                <c:pt idx="1797">
                  <c:v>4.2406609052614801</c:v>
                </c:pt>
                <c:pt idx="1798">
                  <c:v>4.2406609052614801</c:v>
                </c:pt>
                <c:pt idx="1799">
                  <c:v>4.2406609052614801</c:v>
                </c:pt>
                <c:pt idx="1800">
                  <c:v>4.2406609052614801</c:v>
                </c:pt>
                <c:pt idx="1801">
                  <c:v>4.2406609052614801</c:v>
                </c:pt>
                <c:pt idx="1802">
                  <c:v>4.2406609052614801</c:v>
                </c:pt>
                <c:pt idx="1803">
                  <c:v>4.2406609052614801</c:v>
                </c:pt>
                <c:pt idx="1804">
                  <c:v>4.2406609052614801</c:v>
                </c:pt>
                <c:pt idx="1805">
                  <c:v>4.2406609052614801</c:v>
                </c:pt>
                <c:pt idx="1806">
                  <c:v>4.2406609052614801</c:v>
                </c:pt>
                <c:pt idx="1807">
                  <c:v>4.2406609052614801</c:v>
                </c:pt>
                <c:pt idx="1808">
                  <c:v>4.2406609052614801</c:v>
                </c:pt>
                <c:pt idx="1809">
                  <c:v>4.2406609052614801</c:v>
                </c:pt>
                <c:pt idx="1810">
                  <c:v>4.2406609052614801</c:v>
                </c:pt>
                <c:pt idx="1811">
                  <c:v>4.2406609052614801</c:v>
                </c:pt>
                <c:pt idx="1812">
                  <c:v>4.2406609052614801</c:v>
                </c:pt>
                <c:pt idx="1813">
                  <c:v>4.2406609052614801</c:v>
                </c:pt>
                <c:pt idx="1814">
                  <c:v>4.2406609052614801</c:v>
                </c:pt>
                <c:pt idx="1815">
                  <c:v>4.2406609052614801</c:v>
                </c:pt>
                <c:pt idx="1816">
                  <c:v>4.2406609052614801</c:v>
                </c:pt>
                <c:pt idx="1817">
                  <c:v>4.2406609052614801</c:v>
                </c:pt>
                <c:pt idx="1818">
                  <c:v>4.2406609052614801</c:v>
                </c:pt>
                <c:pt idx="1819">
                  <c:v>4.2406609052614801</c:v>
                </c:pt>
                <c:pt idx="1820">
                  <c:v>4.0573576714413804</c:v>
                </c:pt>
                <c:pt idx="1821">
                  <c:v>3.9929592886345402</c:v>
                </c:pt>
                <c:pt idx="1822">
                  <c:v>3.9547759214888898</c:v>
                </c:pt>
                <c:pt idx="1823">
                  <c:v>3.9730024230266898</c:v>
                </c:pt>
                <c:pt idx="1824">
                  <c:v>3.8890509262283501</c:v>
                </c:pt>
                <c:pt idx="1825">
                  <c:v>3.8935498728104601</c:v>
                </c:pt>
                <c:pt idx="1826">
                  <c:v>4.0257208483607299</c:v>
                </c:pt>
                <c:pt idx="1827">
                  <c:v>4.0280280004541202</c:v>
                </c:pt>
                <c:pt idx="1828">
                  <c:v>4.2136672257687797</c:v>
                </c:pt>
                <c:pt idx="1829">
                  <c:v>4.3429542612023004</c:v>
                </c:pt>
                <c:pt idx="1830">
                  <c:v>4.30707804615004</c:v>
                </c:pt>
                <c:pt idx="1831">
                  <c:v>4.2981378317881402</c:v>
                </c:pt>
                <c:pt idx="1832">
                  <c:v>4.2608484860786699</c:v>
                </c:pt>
                <c:pt idx="1833">
                  <c:v>4.4755001489677397</c:v>
                </c:pt>
                <c:pt idx="1834">
                  <c:v>4.4882760036849101</c:v>
                </c:pt>
                <c:pt idx="1835">
                  <c:v>4.4908138709876404</c:v>
                </c:pt>
                <c:pt idx="1836">
                  <c:v>4.4601287481455101</c:v>
                </c:pt>
                <c:pt idx="1837">
                  <c:v>4.49087154978998</c:v>
                </c:pt>
                <c:pt idx="1838">
                  <c:v>4.4948513871510798</c:v>
                </c:pt>
                <c:pt idx="1839">
                  <c:v>4.5091268907289503</c:v>
                </c:pt>
                <c:pt idx="1840">
                  <c:v>4.6024223535055402</c:v>
                </c:pt>
                <c:pt idx="1841">
                  <c:v>4.6629850959571204</c:v>
                </c:pt>
                <c:pt idx="1842">
                  <c:v>4.6006919894355001</c:v>
                </c:pt>
                <c:pt idx="1843">
                  <c:v>4.6192068849849797</c:v>
                </c:pt>
                <c:pt idx="1844">
                  <c:v>4.6553426546477503</c:v>
                </c:pt>
                <c:pt idx="1845">
                  <c:v>4.6553426546477503</c:v>
                </c:pt>
                <c:pt idx="1846">
                  <c:v>4.6553426546477503</c:v>
                </c:pt>
                <c:pt idx="1847">
                  <c:v>4.6553426546477503</c:v>
                </c:pt>
                <c:pt idx="1848">
                  <c:v>4.6553426546477503</c:v>
                </c:pt>
                <c:pt idx="1849">
                  <c:v>4.7074593115347296</c:v>
                </c:pt>
                <c:pt idx="1850">
                  <c:v>4.7880058490953097</c:v>
                </c:pt>
                <c:pt idx="1851">
                  <c:v>4.7937263205351996</c:v>
                </c:pt>
                <c:pt idx="1852">
                  <c:v>4.67767836474217</c:v>
                </c:pt>
                <c:pt idx="1853">
                  <c:v>4.8383689946363999</c:v>
                </c:pt>
                <c:pt idx="1854">
                  <c:v>4.9906657669404497</c:v>
                </c:pt>
                <c:pt idx="1855">
                  <c:v>4.9708597125581404</c:v>
                </c:pt>
                <c:pt idx="1856">
                  <c:v>4.8988507630259299</c:v>
                </c:pt>
                <c:pt idx="1857">
                  <c:v>4.9946039809467999</c:v>
                </c:pt>
                <c:pt idx="1858">
                  <c:v>5.0133751761741596</c:v>
                </c:pt>
                <c:pt idx="1859">
                  <c:v>5.02125160418686</c:v>
                </c:pt>
                <c:pt idx="1860">
                  <c:v>4.9597637227300204</c:v>
                </c:pt>
                <c:pt idx="1861">
                  <c:v>4.8486888400983004</c:v>
                </c:pt>
                <c:pt idx="1862">
                  <c:v>4.8350631945580798</c:v>
                </c:pt>
                <c:pt idx="1863">
                  <c:v>4.9330586073146803</c:v>
                </c:pt>
                <c:pt idx="1864">
                  <c:v>4.9745967039510299</c:v>
                </c:pt>
                <c:pt idx="1865">
                  <c:v>4.9506512129489</c:v>
                </c:pt>
                <c:pt idx="1866">
                  <c:v>4.9444133119315401</c:v>
                </c:pt>
                <c:pt idx="1867">
                  <c:v>5.0003531984743299</c:v>
                </c:pt>
                <c:pt idx="1868">
                  <c:v>4.8679487188154997</c:v>
                </c:pt>
                <c:pt idx="1869">
                  <c:v>4.9160984156085004</c:v>
                </c:pt>
                <c:pt idx="1870">
                  <c:v>4.9421998631834398</c:v>
                </c:pt>
                <c:pt idx="1871">
                  <c:v>4.9675251663921696</c:v>
                </c:pt>
                <c:pt idx="1872">
                  <c:v>5.0276619817300503</c:v>
                </c:pt>
                <c:pt idx="1873">
                  <c:v>5.0276619817300503</c:v>
                </c:pt>
                <c:pt idx="1874">
                  <c:v>5.0276619817300503</c:v>
                </c:pt>
                <c:pt idx="1875">
                  <c:v>5.0788300177249903</c:v>
                </c:pt>
                <c:pt idx="1876">
                  <c:v>5.0071372751567997</c:v>
                </c:pt>
                <c:pt idx="1877">
                  <c:v>5.0896672927643696</c:v>
                </c:pt>
                <c:pt idx="1878">
                  <c:v>5.0112767117766204</c:v>
                </c:pt>
                <c:pt idx="1879">
                  <c:v>5.0263396616987199</c:v>
                </c:pt>
                <c:pt idx="1880">
                  <c:v>5.1172922829841196</c:v>
                </c:pt>
                <c:pt idx="1881">
                  <c:v>5.0052112872850802</c:v>
                </c:pt>
                <c:pt idx="1882">
                  <c:v>4.9770401214002202</c:v>
                </c:pt>
                <c:pt idx="1883">
                  <c:v>5.0523261249231197</c:v>
                </c:pt>
                <c:pt idx="1884">
                  <c:v>5.0880000196813899</c:v>
                </c:pt>
                <c:pt idx="1885">
                  <c:v>5.00779843517246</c:v>
                </c:pt>
                <c:pt idx="1886">
                  <c:v>5.0882874805577698</c:v>
                </c:pt>
                <c:pt idx="1887">
                  <c:v>5.13563228689691</c:v>
                </c:pt>
                <c:pt idx="1888">
                  <c:v>5.0611799199155003</c:v>
                </c:pt>
                <c:pt idx="1889">
                  <c:v>5.0190381554387704</c:v>
                </c:pt>
                <c:pt idx="1890">
                  <c:v>5.0116791570035399</c:v>
                </c:pt>
                <c:pt idx="1891">
                  <c:v>4.8531732297697703</c:v>
                </c:pt>
                <c:pt idx="1892">
                  <c:v>4.76446280332011</c:v>
                </c:pt>
                <c:pt idx="1893">
                  <c:v>4.7472438968251804</c:v>
                </c:pt>
                <c:pt idx="1894">
                  <c:v>4.7433919210817397</c:v>
                </c:pt>
                <c:pt idx="1895">
                  <c:v>4.6794893682633401</c:v>
                </c:pt>
                <c:pt idx="1896">
                  <c:v>4.6882856710804504</c:v>
                </c:pt>
                <c:pt idx="1897">
                  <c:v>4.7949336562159797</c:v>
                </c:pt>
                <c:pt idx="1898">
                  <c:v>4.8422209703798398</c:v>
                </c:pt>
                <c:pt idx="1899">
                  <c:v>4.8259794308645896</c:v>
                </c:pt>
                <c:pt idx="1900">
                  <c:v>4.82255864643572</c:v>
                </c:pt>
                <c:pt idx="1901">
                  <c:v>4.7759899844627904</c:v>
                </c:pt>
                <c:pt idx="1902">
                  <c:v>4.7817679480779498</c:v>
                </c:pt>
                <c:pt idx="1903">
                  <c:v>4.6495934371202301</c:v>
                </c:pt>
                <c:pt idx="1904">
                  <c:v>4.6578723103598598</c:v>
                </c:pt>
                <c:pt idx="1905">
                  <c:v>4.7157381847743602</c:v>
                </c:pt>
                <c:pt idx="1906">
                  <c:v>4.7064531984674201</c:v>
                </c:pt>
                <c:pt idx="1907">
                  <c:v>4.6332656593420696</c:v>
                </c:pt>
                <c:pt idx="1908">
                  <c:v>4.6332656593420696</c:v>
                </c:pt>
                <c:pt idx="1909">
                  <c:v>4.6188926155232597</c:v>
                </c:pt>
                <c:pt idx="1910">
                  <c:v>4.6188926155232597</c:v>
                </c:pt>
                <c:pt idx="1911">
                  <c:v>4.6188926155232597</c:v>
                </c:pt>
                <c:pt idx="1912">
                  <c:v>4.6188926155232597</c:v>
                </c:pt>
                <c:pt idx="1913">
                  <c:v>4.5509085163084002</c:v>
                </c:pt>
                <c:pt idx="1914">
                  <c:v>4.4826655943807996</c:v>
                </c:pt>
                <c:pt idx="1915">
                  <c:v>4.4826655943807996</c:v>
                </c:pt>
                <c:pt idx="1916">
                  <c:v>4.4826655943807996</c:v>
                </c:pt>
                <c:pt idx="1917">
                  <c:v>4.4826655943807996</c:v>
                </c:pt>
                <c:pt idx="1918">
                  <c:v>4.4826655943807996</c:v>
                </c:pt>
                <c:pt idx="1919">
                  <c:v>4.4826655943807996</c:v>
                </c:pt>
                <c:pt idx="1920">
                  <c:v>4.4826655943807996</c:v>
                </c:pt>
                <c:pt idx="1921">
                  <c:v>4.4826655943807996</c:v>
                </c:pt>
                <c:pt idx="1922">
                  <c:v>4.4826655943807996</c:v>
                </c:pt>
                <c:pt idx="1923">
                  <c:v>4.4826655943807996</c:v>
                </c:pt>
                <c:pt idx="1924">
                  <c:v>4.4826655943807996</c:v>
                </c:pt>
                <c:pt idx="1925">
                  <c:v>4.4826655943807996</c:v>
                </c:pt>
                <c:pt idx="1926">
                  <c:v>4.4826655943807996</c:v>
                </c:pt>
                <c:pt idx="1927">
                  <c:v>4.4826655943807996</c:v>
                </c:pt>
                <c:pt idx="1928">
                  <c:v>4.4826655943807996</c:v>
                </c:pt>
                <c:pt idx="1929">
                  <c:v>4.4826655943807996</c:v>
                </c:pt>
                <c:pt idx="1930">
                  <c:v>4.4826655943807996</c:v>
                </c:pt>
                <c:pt idx="1931">
                  <c:v>4.4826655943807996</c:v>
                </c:pt>
                <c:pt idx="1932">
                  <c:v>4.4826655943807996</c:v>
                </c:pt>
                <c:pt idx="1933">
                  <c:v>4.4826655943807996</c:v>
                </c:pt>
                <c:pt idx="1934">
                  <c:v>4.4826655943807996</c:v>
                </c:pt>
                <c:pt idx="1935">
                  <c:v>4.4826655943807996</c:v>
                </c:pt>
                <c:pt idx="1936">
                  <c:v>4.4826655943807996</c:v>
                </c:pt>
                <c:pt idx="1937">
                  <c:v>4.4826655943807996</c:v>
                </c:pt>
                <c:pt idx="1938">
                  <c:v>4.4826655943807996</c:v>
                </c:pt>
                <c:pt idx="1939">
                  <c:v>4.4826655943807996</c:v>
                </c:pt>
                <c:pt idx="1940">
                  <c:v>4.4826655943807996</c:v>
                </c:pt>
                <c:pt idx="1941">
                  <c:v>4.4826655943807996</c:v>
                </c:pt>
                <c:pt idx="1942">
                  <c:v>4.4826655943807996</c:v>
                </c:pt>
                <c:pt idx="1943">
                  <c:v>4.4826655943807996</c:v>
                </c:pt>
                <c:pt idx="1944">
                  <c:v>4.4826655943807996</c:v>
                </c:pt>
                <c:pt idx="1945">
                  <c:v>4.4826655943807996</c:v>
                </c:pt>
                <c:pt idx="1946">
                  <c:v>4.4826655943807996</c:v>
                </c:pt>
                <c:pt idx="1947">
                  <c:v>4.4826655943807996</c:v>
                </c:pt>
                <c:pt idx="1948">
                  <c:v>4.4826655943807996</c:v>
                </c:pt>
                <c:pt idx="1949">
                  <c:v>4.4826655943807996</c:v>
                </c:pt>
                <c:pt idx="1950">
                  <c:v>4.4826655943807996</c:v>
                </c:pt>
                <c:pt idx="1951">
                  <c:v>4.4826655943807996</c:v>
                </c:pt>
                <c:pt idx="1952">
                  <c:v>4.4826655943807996</c:v>
                </c:pt>
                <c:pt idx="1953">
                  <c:v>4.4826655943807996</c:v>
                </c:pt>
                <c:pt idx="1954">
                  <c:v>4.4826655943807996</c:v>
                </c:pt>
                <c:pt idx="1955">
                  <c:v>4.4826655943807996</c:v>
                </c:pt>
                <c:pt idx="1956">
                  <c:v>4.4826655943807996</c:v>
                </c:pt>
                <c:pt idx="1957">
                  <c:v>4.4826655943807996</c:v>
                </c:pt>
                <c:pt idx="1958">
                  <c:v>4.4826655943807996</c:v>
                </c:pt>
                <c:pt idx="1959">
                  <c:v>4.4826655943807996</c:v>
                </c:pt>
                <c:pt idx="1960">
                  <c:v>4.4826655943807996</c:v>
                </c:pt>
                <c:pt idx="1961">
                  <c:v>4.4826655943807996</c:v>
                </c:pt>
                <c:pt idx="1962">
                  <c:v>4.4826655943807996</c:v>
                </c:pt>
                <c:pt idx="1963">
                  <c:v>4.4826655943807996</c:v>
                </c:pt>
                <c:pt idx="1964">
                  <c:v>4.4826655943807996</c:v>
                </c:pt>
                <c:pt idx="1965">
                  <c:v>4.4826655943807996</c:v>
                </c:pt>
                <c:pt idx="1966">
                  <c:v>4.4826655943807996</c:v>
                </c:pt>
                <c:pt idx="1967">
                  <c:v>4.4826655943807996</c:v>
                </c:pt>
                <c:pt idx="1968">
                  <c:v>4.4826655943807996</c:v>
                </c:pt>
                <c:pt idx="1969">
                  <c:v>4.4826655943807996</c:v>
                </c:pt>
                <c:pt idx="1970">
                  <c:v>4.4826655943807996</c:v>
                </c:pt>
                <c:pt idx="1971">
                  <c:v>4.4826655943807996</c:v>
                </c:pt>
                <c:pt idx="1972">
                  <c:v>4.4826655943807996</c:v>
                </c:pt>
                <c:pt idx="1973">
                  <c:v>4.4826655943807996</c:v>
                </c:pt>
                <c:pt idx="1974">
                  <c:v>4.4826655943807996</c:v>
                </c:pt>
                <c:pt idx="1975">
                  <c:v>4.4826655943807996</c:v>
                </c:pt>
                <c:pt idx="1976">
                  <c:v>4.4826655943807996</c:v>
                </c:pt>
                <c:pt idx="1977">
                  <c:v>4.4826655943807996</c:v>
                </c:pt>
                <c:pt idx="1978">
                  <c:v>4.4826655943807996</c:v>
                </c:pt>
                <c:pt idx="1979">
                  <c:v>4.4826655943807996</c:v>
                </c:pt>
                <c:pt idx="1980">
                  <c:v>4.4826655943807996</c:v>
                </c:pt>
                <c:pt idx="1981">
                  <c:v>4.4826655943807996</c:v>
                </c:pt>
                <c:pt idx="1982">
                  <c:v>4.4826655943807996</c:v>
                </c:pt>
                <c:pt idx="1983">
                  <c:v>4.4826655943807996</c:v>
                </c:pt>
                <c:pt idx="1984">
                  <c:v>4.4826655943807996</c:v>
                </c:pt>
                <c:pt idx="1985">
                  <c:v>4.4826655943807996</c:v>
                </c:pt>
                <c:pt idx="1986">
                  <c:v>4.4826655943807996</c:v>
                </c:pt>
                <c:pt idx="1987">
                  <c:v>4.4156315008950804</c:v>
                </c:pt>
                <c:pt idx="1988">
                  <c:v>4.4236516513656898</c:v>
                </c:pt>
                <c:pt idx="1989">
                  <c:v>4.4410386193635496</c:v>
                </c:pt>
                <c:pt idx="1990">
                  <c:v>4.5385672401983497</c:v>
                </c:pt>
                <c:pt idx="1991">
                  <c:v>4.5719945091374399</c:v>
                </c:pt>
                <c:pt idx="1992">
                  <c:v>4.7643284907591896</c:v>
                </c:pt>
                <c:pt idx="1993">
                  <c:v>4.8131376900784799</c:v>
                </c:pt>
                <c:pt idx="1994">
                  <c:v>4.7697450849203102</c:v>
                </c:pt>
                <c:pt idx="1995">
                  <c:v>4.8308239174222596</c:v>
                </c:pt>
                <c:pt idx="1996">
                  <c:v>4.82483873050389</c:v>
                </c:pt>
                <c:pt idx="1997">
                  <c:v>4.9016586046011401</c:v>
                </c:pt>
                <c:pt idx="1998">
                  <c:v>4.9438840983102201</c:v>
                </c:pt>
                <c:pt idx="1999">
                  <c:v>4.9341282436332898</c:v>
                </c:pt>
                <c:pt idx="2000">
                  <c:v>4.8330085106474598</c:v>
                </c:pt>
                <c:pt idx="2001">
                  <c:v>4.7363178159812298</c:v>
                </c:pt>
                <c:pt idx="2002">
                  <c:v>4.8173273209213399</c:v>
                </c:pt>
                <c:pt idx="2003">
                  <c:v>4.8026336870367397</c:v>
                </c:pt>
                <c:pt idx="2004">
                  <c:v>4.8341456961619498</c:v>
                </c:pt>
                <c:pt idx="2005">
                  <c:v>4.8178061358748101</c:v>
                </c:pt>
                <c:pt idx="2006">
                  <c:v>4.8393827347155201</c:v>
                </c:pt>
                <c:pt idx="2007">
                  <c:v>4.9042322349760399</c:v>
                </c:pt>
                <c:pt idx="2008">
                  <c:v>4.9334399471376704</c:v>
                </c:pt>
                <c:pt idx="2009">
                  <c:v>4.8648796309877698</c:v>
                </c:pt>
                <c:pt idx="2010">
                  <c:v>4.8789747461805302</c:v>
                </c:pt>
                <c:pt idx="2011">
                  <c:v>4.7918004987145002</c:v>
                </c:pt>
                <c:pt idx="2012">
                  <c:v>5.0029578931945196</c:v>
                </c:pt>
                <c:pt idx="2013">
                  <c:v>5.1756305357894297</c:v>
                </c:pt>
                <c:pt idx="2014">
                  <c:v>5.16907675611382</c:v>
                </c:pt>
                <c:pt idx="2015">
                  <c:v>5.120746371748</c:v>
                </c:pt>
                <c:pt idx="2016">
                  <c:v>5.1309810413784103</c:v>
                </c:pt>
                <c:pt idx="2017">
                  <c:v>5.20741187832596</c:v>
                </c:pt>
                <c:pt idx="2018">
                  <c:v>5.2614880421334203</c:v>
                </c:pt>
                <c:pt idx="2019">
                  <c:v>5.3051799066375001</c:v>
                </c:pt>
                <c:pt idx="2020">
                  <c:v>5.3051799066375001</c:v>
                </c:pt>
                <c:pt idx="2021">
                  <c:v>5.3051799066375001</c:v>
                </c:pt>
                <c:pt idx="2022">
                  <c:v>5.3051799066375001</c:v>
                </c:pt>
                <c:pt idx="2023">
                  <c:v>5.3051799066375001</c:v>
                </c:pt>
                <c:pt idx="2024">
                  <c:v>5.3051799066375001</c:v>
                </c:pt>
                <c:pt idx="2025">
                  <c:v>5.3051799066375001</c:v>
                </c:pt>
                <c:pt idx="2026">
                  <c:v>5.4252152984361404</c:v>
                </c:pt>
                <c:pt idx="2027">
                  <c:v>5.4083508219024496</c:v>
                </c:pt>
                <c:pt idx="2028">
                  <c:v>5.4083508219024496</c:v>
                </c:pt>
                <c:pt idx="2029">
                  <c:v>5.4083508219024496</c:v>
                </c:pt>
                <c:pt idx="2030">
                  <c:v>5.4083508219024496</c:v>
                </c:pt>
                <c:pt idx="2031">
                  <c:v>5.4083508219024496</c:v>
                </c:pt>
                <c:pt idx="2032">
                  <c:v>5.4083508219024496</c:v>
                </c:pt>
                <c:pt idx="2033">
                  <c:v>5.4083508219024496</c:v>
                </c:pt>
                <c:pt idx="2034">
                  <c:v>5.5723291821836698</c:v>
                </c:pt>
                <c:pt idx="2035">
                  <c:v>5.5723291821836698</c:v>
                </c:pt>
                <c:pt idx="2036">
                  <c:v>5.5723291821836698</c:v>
                </c:pt>
                <c:pt idx="2037">
                  <c:v>5.5723291821836698</c:v>
                </c:pt>
                <c:pt idx="2038">
                  <c:v>5.5723291821836698</c:v>
                </c:pt>
                <c:pt idx="2039">
                  <c:v>5.5723291821836698</c:v>
                </c:pt>
                <c:pt idx="2040">
                  <c:v>5.5723291821836698</c:v>
                </c:pt>
                <c:pt idx="2041">
                  <c:v>5.5723291821836698</c:v>
                </c:pt>
                <c:pt idx="2042">
                  <c:v>5.5723291821836698</c:v>
                </c:pt>
                <c:pt idx="2043">
                  <c:v>5.5723291821836698</c:v>
                </c:pt>
                <c:pt idx="2044">
                  <c:v>5.5723291821836698</c:v>
                </c:pt>
                <c:pt idx="2045">
                  <c:v>5.5723291821836698</c:v>
                </c:pt>
                <c:pt idx="2046">
                  <c:v>5.5723291821836698</c:v>
                </c:pt>
                <c:pt idx="2047">
                  <c:v>5.5723291821836698</c:v>
                </c:pt>
                <c:pt idx="2048">
                  <c:v>5.5723291821836698</c:v>
                </c:pt>
                <c:pt idx="2049">
                  <c:v>5.5723291821836698</c:v>
                </c:pt>
                <c:pt idx="2050">
                  <c:v>5.5723291821836698</c:v>
                </c:pt>
                <c:pt idx="2051">
                  <c:v>5.5723291821836698</c:v>
                </c:pt>
                <c:pt idx="2052">
                  <c:v>5.5723291821836698</c:v>
                </c:pt>
                <c:pt idx="2053">
                  <c:v>5.5723291821836698</c:v>
                </c:pt>
                <c:pt idx="2054">
                  <c:v>5.5723291821836698</c:v>
                </c:pt>
                <c:pt idx="2055">
                  <c:v>5.5723291821836698</c:v>
                </c:pt>
                <c:pt idx="2056">
                  <c:v>5.5723291821836698</c:v>
                </c:pt>
                <c:pt idx="2057">
                  <c:v>5.5723291821836698</c:v>
                </c:pt>
                <c:pt idx="2058">
                  <c:v>5.5723291821836698</c:v>
                </c:pt>
                <c:pt idx="2059">
                  <c:v>5.5723291821836698</c:v>
                </c:pt>
                <c:pt idx="2060">
                  <c:v>5.5723291821836698</c:v>
                </c:pt>
                <c:pt idx="2061">
                  <c:v>5.5723291821836698</c:v>
                </c:pt>
                <c:pt idx="2062">
                  <c:v>5.5723291821836698</c:v>
                </c:pt>
                <c:pt idx="2063">
                  <c:v>5.5723291821836698</c:v>
                </c:pt>
                <c:pt idx="2064">
                  <c:v>5.5723291821836698</c:v>
                </c:pt>
                <c:pt idx="2065">
                  <c:v>5.5723291821836698</c:v>
                </c:pt>
                <c:pt idx="2066">
                  <c:v>5.5723291821836698</c:v>
                </c:pt>
                <c:pt idx="2067">
                  <c:v>5.5723291821836698</c:v>
                </c:pt>
                <c:pt idx="2068">
                  <c:v>5.5723291821836698</c:v>
                </c:pt>
                <c:pt idx="2069">
                  <c:v>5.5723291821836698</c:v>
                </c:pt>
                <c:pt idx="2070">
                  <c:v>5.5723291821836698</c:v>
                </c:pt>
                <c:pt idx="2071">
                  <c:v>5.5723291821836698</c:v>
                </c:pt>
                <c:pt idx="2072">
                  <c:v>5.5723291821836698</c:v>
                </c:pt>
                <c:pt idx="2073">
                  <c:v>5.5723291821836698</c:v>
                </c:pt>
                <c:pt idx="2074">
                  <c:v>5.5723291821836698</c:v>
                </c:pt>
                <c:pt idx="2075">
                  <c:v>5.5723291821836698</c:v>
                </c:pt>
                <c:pt idx="2076">
                  <c:v>5.5723291821836698</c:v>
                </c:pt>
                <c:pt idx="2077">
                  <c:v>5.5723291821836698</c:v>
                </c:pt>
                <c:pt idx="2078">
                  <c:v>5.5723291821836698</c:v>
                </c:pt>
                <c:pt idx="2079">
                  <c:v>5.5723291821836698</c:v>
                </c:pt>
                <c:pt idx="2080">
                  <c:v>5.5723291821836698</c:v>
                </c:pt>
                <c:pt idx="2081">
                  <c:v>5.5723291821836698</c:v>
                </c:pt>
                <c:pt idx="2082">
                  <c:v>5.5723291821836698</c:v>
                </c:pt>
                <c:pt idx="2083">
                  <c:v>5.5723291821836698</c:v>
                </c:pt>
                <c:pt idx="2084">
                  <c:v>5.5723291821836698</c:v>
                </c:pt>
                <c:pt idx="2085">
                  <c:v>5.5723291821836698</c:v>
                </c:pt>
                <c:pt idx="2086">
                  <c:v>5.5723291821836698</c:v>
                </c:pt>
                <c:pt idx="2087">
                  <c:v>5.5723291821836698</c:v>
                </c:pt>
                <c:pt idx="2088">
                  <c:v>5.5723291821836698</c:v>
                </c:pt>
                <c:pt idx="2089">
                  <c:v>5.5723291821836698</c:v>
                </c:pt>
                <c:pt idx="2090">
                  <c:v>5.5723291821836698</c:v>
                </c:pt>
                <c:pt idx="2091">
                  <c:v>5.5723291821836698</c:v>
                </c:pt>
                <c:pt idx="2092">
                  <c:v>5.5723291821836698</c:v>
                </c:pt>
                <c:pt idx="2093">
                  <c:v>5.5723291821836698</c:v>
                </c:pt>
                <c:pt idx="2094">
                  <c:v>5.5723291821836698</c:v>
                </c:pt>
                <c:pt idx="2095">
                  <c:v>5.5723291821836698</c:v>
                </c:pt>
                <c:pt idx="2096">
                  <c:v>5.5723291821836698</c:v>
                </c:pt>
                <c:pt idx="2097">
                  <c:v>5.5723291821836698</c:v>
                </c:pt>
                <c:pt idx="2098">
                  <c:v>5.5723291821836698</c:v>
                </c:pt>
                <c:pt idx="2099">
                  <c:v>5.5723291821836698</c:v>
                </c:pt>
                <c:pt idx="2100">
                  <c:v>5.5723291821836698</c:v>
                </c:pt>
                <c:pt idx="2101">
                  <c:v>5.5723291821836698</c:v>
                </c:pt>
                <c:pt idx="2102">
                  <c:v>5.5723291821836698</c:v>
                </c:pt>
                <c:pt idx="2103">
                  <c:v>5.5723291821836698</c:v>
                </c:pt>
                <c:pt idx="2104">
                  <c:v>5.5723291821836698</c:v>
                </c:pt>
                <c:pt idx="2105">
                  <c:v>5.5723291821836698</c:v>
                </c:pt>
                <c:pt idx="2106">
                  <c:v>5.4244073733048799</c:v>
                </c:pt>
                <c:pt idx="2107">
                  <c:v>5.3798485163165299</c:v>
                </c:pt>
                <c:pt idx="2108">
                  <c:v>5.4092660141340803</c:v>
                </c:pt>
                <c:pt idx="2109">
                  <c:v>5.5389563905419097</c:v>
                </c:pt>
                <c:pt idx="2110">
                  <c:v>5.5318183212185401</c:v>
                </c:pt>
                <c:pt idx="2111">
                  <c:v>5.5318183212185401</c:v>
                </c:pt>
                <c:pt idx="2112">
                  <c:v>5.5318183212185401</c:v>
                </c:pt>
                <c:pt idx="2113">
                  <c:v>5.5318183212185401</c:v>
                </c:pt>
                <c:pt idx="2114">
                  <c:v>5.5318183212185401</c:v>
                </c:pt>
                <c:pt idx="2115">
                  <c:v>5.5318183212185401</c:v>
                </c:pt>
                <c:pt idx="2116">
                  <c:v>5.5318183212185401</c:v>
                </c:pt>
                <c:pt idx="2117">
                  <c:v>5.5318183212185401</c:v>
                </c:pt>
                <c:pt idx="2118">
                  <c:v>5.5318183212185401</c:v>
                </c:pt>
                <c:pt idx="2119">
                  <c:v>5.5318183212185401</c:v>
                </c:pt>
                <c:pt idx="2120">
                  <c:v>5.5318183212185401</c:v>
                </c:pt>
                <c:pt idx="2121">
                  <c:v>5.5318183212185401</c:v>
                </c:pt>
                <c:pt idx="2122">
                  <c:v>5.5318183212185401</c:v>
                </c:pt>
                <c:pt idx="2123">
                  <c:v>5.5318183212185401</c:v>
                </c:pt>
                <c:pt idx="2124">
                  <c:v>5.5318183212185401</c:v>
                </c:pt>
                <c:pt idx="2125">
                  <c:v>5.5318183212185401</c:v>
                </c:pt>
                <c:pt idx="2126">
                  <c:v>5.5318183212185401</c:v>
                </c:pt>
                <c:pt idx="2127">
                  <c:v>5.5318183212185401</c:v>
                </c:pt>
                <c:pt idx="2128">
                  <c:v>5.5318183212185401</c:v>
                </c:pt>
                <c:pt idx="2129">
                  <c:v>5.5318183212185401</c:v>
                </c:pt>
                <c:pt idx="2130">
                  <c:v>5.5318183212185401</c:v>
                </c:pt>
                <c:pt idx="2131">
                  <c:v>5.5318183212185401</c:v>
                </c:pt>
                <c:pt idx="2132">
                  <c:v>5.5318183212185401</c:v>
                </c:pt>
                <c:pt idx="2133">
                  <c:v>5.5318183212185401</c:v>
                </c:pt>
                <c:pt idx="2134">
                  <c:v>5.5318183212185401</c:v>
                </c:pt>
                <c:pt idx="2135">
                  <c:v>5.5318183212185401</c:v>
                </c:pt>
                <c:pt idx="2136">
                  <c:v>5.5318183212185401</c:v>
                </c:pt>
                <c:pt idx="2137">
                  <c:v>5.5318183212185401</c:v>
                </c:pt>
                <c:pt idx="2138">
                  <c:v>5.5318183212185401</c:v>
                </c:pt>
                <c:pt idx="2139">
                  <c:v>5.5318183212185401</c:v>
                </c:pt>
                <c:pt idx="2140">
                  <c:v>5.5318183212185401</c:v>
                </c:pt>
                <c:pt idx="2141">
                  <c:v>5.5263028860243502</c:v>
                </c:pt>
                <c:pt idx="2142">
                  <c:v>5.5721234245607096</c:v>
                </c:pt>
                <c:pt idx="2143">
                  <c:v>5.5428165558957101</c:v>
                </c:pt>
                <c:pt idx="2144">
                  <c:v>5.5428165558957101</c:v>
                </c:pt>
                <c:pt idx="2145">
                  <c:v>5.6086278089604997</c:v>
                </c:pt>
                <c:pt idx="2146">
                  <c:v>5.6086278089604997</c:v>
                </c:pt>
                <c:pt idx="2147">
                  <c:v>5.6086278089604997</c:v>
                </c:pt>
                <c:pt idx="2148">
                  <c:v>5.6086278089604997</c:v>
                </c:pt>
                <c:pt idx="2149">
                  <c:v>5.6326562387294201</c:v>
                </c:pt>
                <c:pt idx="2150">
                  <c:v>5.6326562387294201</c:v>
                </c:pt>
                <c:pt idx="2151">
                  <c:v>5.6326562387294201</c:v>
                </c:pt>
                <c:pt idx="2152">
                  <c:v>5.6326562387294201</c:v>
                </c:pt>
                <c:pt idx="2153">
                  <c:v>5.6326562387294201</c:v>
                </c:pt>
                <c:pt idx="2154">
                  <c:v>5.6326562387294201</c:v>
                </c:pt>
                <c:pt idx="2155">
                  <c:v>5.7074343846513402</c:v>
                </c:pt>
                <c:pt idx="2156">
                  <c:v>5.7181459401222998</c:v>
                </c:pt>
                <c:pt idx="2157">
                  <c:v>5.6960808116600301</c:v>
                </c:pt>
                <c:pt idx="2158">
                  <c:v>5.7384539680025899</c:v>
                </c:pt>
                <c:pt idx="2159">
                  <c:v>5.7674799180012002</c:v>
                </c:pt>
                <c:pt idx="2160">
                  <c:v>5.7674799180012002</c:v>
                </c:pt>
                <c:pt idx="2161">
                  <c:v>5.7674799180012002</c:v>
                </c:pt>
                <c:pt idx="2162">
                  <c:v>5.7674799180012002</c:v>
                </c:pt>
                <c:pt idx="2163">
                  <c:v>5.7674799180012002</c:v>
                </c:pt>
                <c:pt idx="2164">
                  <c:v>5.7674799180012002</c:v>
                </c:pt>
                <c:pt idx="2165">
                  <c:v>5.7674799180012002</c:v>
                </c:pt>
                <c:pt idx="2166">
                  <c:v>5.7674799180012002</c:v>
                </c:pt>
                <c:pt idx="2167">
                  <c:v>5.7674799180012002</c:v>
                </c:pt>
                <c:pt idx="2168">
                  <c:v>5.7674799180012002</c:v>
                </c:pt>
                <c:pt idx="2169">
                  <c:v>5.7674799180012002</c:v>
                </c:pt>
                <c:pt idx="2170">
                  <c:v>5.7674799180012002</c:v>
                </c:pt>
                <c:pt idx="2171">
                  <c:v>5.7674799180012002</c:v>
                </c:pt>
                <c:pt idx="2172">
                  <c:v>5.7674799180012002</c:v>
                </c:pt>
                <c:pt idx="2173">
                  <c:v>5.7674799180012002</c:v>
                </c:pt>
                <c:pt idx="2174">
                  <c:v>5.7674799180012002</c:v>
                </c:pt>
                <c:pt idx="2175">
                  <c:v>5.7674799180012002</c:v>
                </c:pt>
                <c:pt idx="2176">
                  <c:v>5.7674799180012002</c:v>
                </c:pt>
                <c:pt idx="2177">
                  <c:v>5.7674799180012002</c:v>
                </c:pt>
                <c:pt idx="2178">
                  <c:v>5.7674799180012002</c:v>
                </c:pt>
                <c:pt idx="2179">
                  <c:v>5.7674799180012002</c:v>
                </c:pt>
                <c:pt idx="2180">
                  <c:v>5.7674799180012002</c:v>
                </c:pt>
                <c:pt idx="2181">
                  <c:v>5.7674799180012002</c:v>
                </c:pt>
                <c:pt idx="2182">
                  <c:v>5.7674799180012002</c:v>
                </c:pt>
                <c:pt idx="2183">
                  <c:v>5.7674799180012002</c:v>
                </c:pt>
                <c:pt idx="2184">
                  <c:v>5.7674799180012002</c:v>
                </c:pt>
                <c:pt idx="2185">
                  <c:v>5.7674799180012002</c:v>
                </c:pt>
                <c:pt idx="2186">
                  <c:v>5.7674799180012002</c:v>
                </c:pt>
                <c:pt idx="2187">
                  <c:v>5.7674799180012002</c:v>
                </c:pt>
                <c:pt idx="2188">
                  <c:v>5.7674799180012002</c:v>
                </c:pt>
                <c:pt idx="2189">
                  <c:v>5.7674799180012002</c:v>
                </c:pt>
                <c:pt idx="2190">
                  <c:v>5.7674799180012002</c:v>
                </c:pt>
                <c:pt idx="2191">
                  <c:v>5.7674799180012002</c:v>
                </c:pt>
                <c:pt idx="2192">
                  <c:v>5.7674799180012002</c:v>
                </c:pt>
                <c:pt idx="2193">
                  <c:v>5.7674799180012002</c:v>
                </c:pt>
                <c:pt idx="2194">
                  <c:v>5.7674799180012002</c:v>
                </c:pt>
                <c:pt idx="2195">
                  <c:v>5.7674799180012002</c:v>
                </c:pt>
                <c:pt idx="2196">
                  <c:v>5.7674799180012002</c:v>
                </c:pt>
                <c:pt idx="2197">
                  <c:v>5.7674799180012002</c:v>
                </c:pt>
                <c:pt idx="2198">
                  <c:v>5.7674799180012002</c:v>
                </c:pt>
                <c:pt idx="2199">
                  <c:v>5.7674799180012002</c:v>
                </c:pt>
                <c:pt idx="2200">
                  <c:v>5.7674799180012002</c:v>
                </c:pt>
                <c:pt idx="2201">
                  <c:v>5.7674799180012002</c:v>
                </c:pt>
                <c:pt idx="2202">
                  <c:v>5.8390336349279703</c:v>
                </c:pt>
                <c:pt idx="2203">
                  <c:v>5.8531496743216902</c:v>
                </c:pt>
                <c:pt idx="2204">
                  <c:v>5.8354872407945697</c:v>
                </c:pt>
                <c:pt idx="2205">
                  <c:v>5.8914994069602802</c:v>
                </c:pt>
                <c:pt idx="2206">
                  <c:v>5.8914994069602802</c:v>
                </c:pt>
                <c:pt idx="2207">
                  <c:v>5.8914994069602802</c:v>
                </c:pt>
                <c:pt idx="2208">
                  <c:v>5.8914994069602802</c:v>
                </c:pt>
                <c:pt idx="2209">
                  <c:v>5.8914994069602802</c:v>
                </c:pt>
                <c:pt idx="2210">
                  <c:v>5.8914994069602802</c:v>
                </c:pt>
                <c:pt idx="2211">
                  <c:v>5.8914994069602802</c:v>
                </c:pt>
                <c:pt idx="2212">
                  <c:v>5.8914994069602802</c:v>
                </c:pt>
                <c:pt idx="2213">
                  <c:v>5.8914994069602802</c:v>
                </c:pt>
                <c:pt idx="2214">
                  <c:v>5.8914994069602802</c:v>
                </c:pt>
                <c:pt idx="2215">
                  <c:v>5.8914994069602802</c:v>
                </c:pt>
                <c:pt idx="2216">
                  <c:v>5.8914994069602802</c:v>
                </c:pt>
                <c:pt idx="2217">
                  <c:v>5.8914994069602802</c:v>
                </c:pt>
                <c:pt idx="2218">
                  <c:v>5.8914994069602802</c:v>
                </c:pt>
                <c:pt idx="2219">
                  <c:v>5.8914994069602802</c:v>
                </c:pt>
                <c:pt idx="2220">
                  <c:v>5.8914994069602802</c:v>
                </c:pt>
                <c:pt idx="2221">
                  <c:v>5.8914994069602802</c:v>
                </c:pt>
                <c:pt idx="2222">
                  <c:v>5.8914994069602802</c:v>
                </c:pt>
                <c:pt idx="2223">
                  <c:v>5.8914994069602802</c:v>
                </c:pt>
                <c:pt idx="2224">
                  <c:v>5.8914994069602802</c:v>
                </c:pt>
                <c:pt idx="2225">
                  <c:v>5.8914994069602802</c:v>
                </c:pt>
                <c:pt idx="2226">
                  <c:v>5.8914994069602802</c:v>
                </c:pt>
                <c:pt idx="2227">
                  <c:v>5.8914994069602802</c:v>
                </c:pt>
                <c:pt idx="2228">
                  <c:v>5.8914994069602802</c:v>
                </c:pt>
                <c:pt idx="2229">
                  <c:v>5.8914994069602802</c:v>
                </c:pt>
                <c:pt idx="2230">
                  <c:v>5.8914994069602802</c:v>
                </c:pt>
                <c:pt idx="2231">
                  <c:v>5.8914994069602802</c:v>
                </c:pt>
                <c:pt idx="2232">
                  <c:v>5.8914994069602802</c:v>
                </c:pt>
                <c:pt idx="2233">
                  <c:v>5.8914994069602802</c:v>
                </c:pt>
                <c:pt idx="2234">
                  <c:v>5.8914994069602802</c:v>
                </c:pt>
                <c:pt idx="2235">
                  <c:v>5.8914994069602802</c:v>
                </c:pt>
                <c:pt idx="2236">
                  <c:v>5.8914994069602802</c:v>
                </c:pt>
                <c:pt idx="2237">
                  <c:v>5.8914994069602802</c:v>
                </c:pt>
                <c:pt idx="2238">
                  <c:v>5.8914994069602802</c:v>
                </c:pt>
                <c:pt idx="2239">
                  <c:v>5.8914994069602802</c:v>
                </c:pt>
                <c:pt idx="2240">
                  <c:v>5.8914994069602802</c:v>
                </c:pt>
                <c:pt idx="2241">
                  <c:v>5.8914994069602802</c:v>
                </c:pt>
                <c:pt idx="2242">
                  <c:v>5.8914994069602802</c:v>
                </c:pt>
                <c:pt idx="2243">
                  <c:v>5.8914994069602802</c:v>
                </c:pt>
                <c:pt idx="2244">
                  <c:v>5.8914994069602802</c:v>
                </c:pt>
                <c:pt idx="2245">
                  <c:v>5.8914994069602802</c:v>
                </c:pt>
                <c:pt idx="2246">
                  <c:v>5.8914994069602802</c:v>
                </c:pt>
                <c:pt idx="2247">
                  <c:v>5.8914994069602802</c:v>
                </c:pt>
                <c:pt idx="2248">
                  <c:v>5.8914994069602802</c:v>
                </c:pt>
                <c:pt idx="2249">
                  <c:v>5.8914994069602802</c:v>
                </c:pt>
                <c:pt idx="2250">
                  <c:v>5.8914994069602802</c:v>
                </c:pt>
                <c:pt idx="2251">
                  <c:v>5.8914994069602802</c:v>
                </c:pt>
                <c:pt idx="2252">
                  <c:v>5.8914994069602802</c:v>
                </c:pt>
                <c:pt idx="2253">
                  <c:v>5.8914994069602802</c:v>
                </c:pt>
                <c:pt idx="2254">
                  <c:v>5.8914994069602802</c:v>
                </c:pt>
                <c:pt idx="2255">
                  <c:v>5.8914994069602802</c:v>
                </c:pt>
                <c:pt idx="2256">
                  <c:v>5.8914994069602802</c:v>
                </c:pt>
                <c:pt idx="2257">
                  <c:v>5.8914994069602802</c:v>
                </c:pt>
                <c:pt idx="2258">
                  <c:v>5.8914994069602802</c:v>
                </c:pt>
                <c:pt idx="2259">
                  <c:v>5.8914994069602802</c:v>
                </c:pt>
                <c:pt idx="2260">
                  <c:v>5.8914994069602802</c:v>
                </c:pt>
                <c:pt idx="2261">
                  <c:v>5.8914994069602802</c:v>
                </c:pt>
                <c:pt idx="2262">
                  <c:v>5.8914994069602802</c:v>
                </c:pt>
                <c:pt idx="2263">
                  <c:v>5.8914994069602802</c:v>
                </c:pt>
                <c:pt idx="2264">
                  <c:v>5.8914994069602802</c:v>
                </c:pt>
                <c:pt idx="2265">
                  <c:v>5.8914994069602802</c:v>
                </c:pt>
                <c:pt idx="2266">
                  <c:v>5.8914994069602802</c:v>
                </c:pt>
                <c:pt idx="2267">
                  <c:v>5.8914994069602802</c:v>
                </c:pt>
                <c:pt idx="2268">
                  <c:v>5.8914994069602802</c:v>
                </c:pt>
                <c:pt idx="2269">
                  <c:v>5.8914994069602802</c:v>
                </c:pt>
                <c:pt idx="2270">
                  <c:v>5.8914994069602802</c:v>
                </c:pt>
                <c:pt idx="2271">
                  <c:v>5.8914994069602802</c:v>
                </c:pt>
                <c:pt idx="2272">
                  <c:v>5.8914994069602802</c:v>
                </c:pt>
                <c:pt idx="2273">
                  <c:v>5.8914994069602802</c:v>
                </c:pt>
                <c:pt idx="2274">
                  <c:v>5.8914994069602802</c:v>
                </c:pt>
                <c:pt idx="2275">
                  <c:v>5.8914994069602802</c:v>
                </c:pt>
                <c:pt idx="2276">
                  <c:v>5.8914994069602802</c:v>
                </c:pt>
                <c:pt idx="2277">
                  <c:v>5.8914994069602802</c:v>
                </c:pt>
                <c:pt idx="2278">
                  <c:v>5.8914994069602802</c:v>
                </c:pt>
                <c:pt idx="2279">
                  <c:v>5.8914994069602802</c:v>
                </c:pt>
                <c:pt idx="2280">
                  <c:v>5.8914994069602802</c:v>
                </c:pt>
                <c:pt idx="2281">
                  <c:v>5.8914994069602802</c:v>
                </c:pt>
                <c:pt idx="2282">
                  <c:v>5.8914994069602802</c:v>
                </c:pt>
                <c:pt idx="2283">
                  <c:v>5.8914994069602802</c:v>
                </c:pt>
                <c:pt idx="2284">
                  <c:v>5.8914994069602802</c:v>
                </c:pt>
                <c:pt idx="2285">
                  <c:v>5.8914994069602802</c:v>
                </c:pt>
                <c:pt idx="2286">
                  <c:v>5.8914994069602802</c:v>
                </c:pt>
                <c:pt idx="2287">
                  <c:v>5.8914994069602802</c:v>
                </c:pt>
                <c:pt idx="2288">
                  <c:v>5.8914994069602802</c:v>
                </c:pt>
                <c:pt idx="2289">
                  <c:v>5.8914994069602802</c:v>
                </c:pt>
                <c:pt idx="2290">
                  <c:v>5.8914994069602802</c:v>
                </c:pt>
                <c:pt idx="2291">
                  <c:v>5.8914994069602802</c:v>
                </c:pt>
                <c:pt idx="2292">
                  <c:v>5.8914994069602802</c:v>
                </c:pt>
                <c:pt idx="2293">
                  <c:v>5.8914994069602802</c:v>
                </c:pt>
                <c:pt idx="2294">
                  <c:v>5.8914994069602802</c:v>
                </c:pt>
                <c:pt idx="2295">
                  <c:v>5.8914994069602802</c:v>
                </c:pt>
                <c:pt idx="2296">
                  <c:v>5.8914994069602802</c:v>
                </c:pt>
                <c:pt idx="2297">
                  <c:v>5.8914994069602802</c:v>
                </c:pt>
                <c:pt idx="2298">
                  <c:v>5.8914994069602802</c:v>
                </c:pt>
                <c:pt idx="2299">
                  <c:v>5.8914994069602802</c:v>
                </c:pt>
                <c:pt idx="2300">
                  <c:v>5.8914994069602802</c:v>
                </c:pt>
                <c:pt idx="2301">
                  <c:v>5.8914994069602802</c:v>
                </c:pt>
                <c:pt idx="2302">
                  <c:v>5.8914994069602802</c:v>
                </c:pt>
                <c:pt idx="2303">
                  <c:v>5.8914994069602802</c:v>
                </c:pt>
                <c:pt idx="2304">
                  <c:v>5.8914994069602802</c:v>
                </c:pt>
                <c:pt idx="2305">
                  <c:v>5.8914994069602802</c:v>
                </c:pt>
                <c:pt idx="2306">
                  <c:v>5.8914994069602802</c:v>
                </c:pt>
                <c:pt idx="2307">
                  <c:v>5.8914994069602802</c:v>
                </c:pt>
                <c:pt idx="2308">
                  <c:v>5.8914994069602802</c:v>
                </c:pt>
                <c:pt idx="2309">
                  <c:v>5.8914994069602802</c:v>
                </c:pt>
                <c:pt idx="2310">
                  <c:v>5.8914994069602802</c:v>
                </c:pt>
                <c:pt idx="2311">
                  <c:v>5.8914994069602802</c:v>
                </c:pt>
                <c:pt idx="2312">
                  <c:v>5.8914994069602802</c:v>
                </c:pt>
                <c:pt idx="2313">
                  <c:v>5.8914994069602802</c:v>
                </c:pt>
                <c:pt idx="2314">
                  <c:v>5.8914994069602802</c:v>
                </c:pt>
                <c:pt idx="2315">
                  <c:v>5.8914994069602802</c:v>
                </c:pt>
                <c:pt idx="2316">
                  <c:v>5.8914994069602802</c:v>
                </c:pt>
                <c:pt idx="2317">
                  <c:v>5.8914994069602802</c:v>
                </c:pt>
                <c:pt idx="2318">
                  <c:v>5.8914994069602802</c:v>
                </c:pt>
                <c:pt idx="2319">
                  <c:v>5.8914994069602802</c:v>
                </c:pt>
                <c:pt idx="2320">
                  <c:v>5.8914994069602802</c:v>
                </c:pt>
                <c:pt idx="2321">
                  <c:v>5.8914994069602802</c:v>
                </c:pt>
                <c:pt idx="2322">
                  <c:v>5.8914994069602802</c:v>
                </c:pt>
                <c:pt idx="2323">
                  <c:v>5.8914994069602802</c:v>
                </c:pt>
                <c:pt idx="2324">
                  <c:v>5.8914994069602802</c:v>
                </c:pt>
                <c:pt idx="2325">
                  <c:v>5.8914994069602802</c:v>
                </c:pt>
                <c:pt idx="2326">
                  <c:v>5.8914994069602802</c:v>
                </c:pt>
                <c:pt idx="2327">
                  <c:v>5.8914994069602802</c:v>
                </c:pt>
                <c:pt idx="2328">
                  <c:v>5.8914994069602802</c:v>
                </c:pt>
                <c:pt idx="2329">
                  <c:v>5.8914994069602802</c:v>
                </c:pt>
                <c:pt idx="2330">
                  <c:v>5.8914994069602802</c:v>
                </c:pt>
                <c:pt idx="2331">
                  <c:v>5.8914994069602802</c:v>
                </c:pt>
                <c:pt idx="2332">
                  <c:v>5.8914994069602802</c:v>
                </c:pt>
                <c:pt idx="2333">
                  <c:v>5.8914994069602802</c:v>
                </c:pt>
                <c:pt idx="2334">
                  <c:v>5.8914994069602802</c:v>
                </c:pt>
                <c:pt idx="2335">
                  <c:v>5.8914994069602802</c:v>
                </c:pt>
                <c:pt idx="2336">
                  <c:v>5.8914994069602802</c:v>
                </c:pt>
                <c:pt idx="2337">
                  <c:v>5.8914994069602802</c:v>
                </c:pt>
                <c:pt idx="2338">
                  <c:v>5.8914994069602802</c:v>
                </c:pt>
                <c:pt idx="2339">
                  <c:v>5.8914994069602802</c:v>
                </c:pt>
                <c:pt idx="2340">
                  <c:v>5.8914994069602802</c:v>
                </c:pt>
                <c:pt idx="2341">
                  <c:v>5.8914994069602802</c:v>
                </c:pt>
                <c:pt idx="2342">
                  <c:v>5.8914994069602802</c:v>
                </c:pt>
                <c:pt idx="2343">
                  <c:v>5.8914994069602802</c:v>
                </c:pt>
                <c:pt idx="2344">
                  <c:v>5.8914994069602802</c:v>
                </c:pt>
                <c:pt idx="2345">
                  <c:v>5.8914994069602802</c:v>
                </c:pt>
                <c:pt idx="2346">
                  <c:v>5.8914994069602802</c:v>
                </c:pt>
                <c:pt idx="2347">
                  <c:v>5.8914994069602802</c:v>
                </c:pt>
                <c:pt idx="2348">
                  <c:v>5.8914994069602802</c:v>
                </c:pt>
                <c:pt idx="2349">
                  <c:v>5.8914994069602802</c:v>
                </c:pt>
                <c:pt idx="2350">
                  <c:v>5.8914994069602802</c:v>
                </c:pt>
                <c:pt idx="2351">
                  <c:v>5.8914994069602802</c:v>
                </c:pt>
                <c:pt idx="2352">
                  <c:v>5.8914994069602802</c:v>
                </c:pt>
                <c:pt idx="2353">
                  <c:v>5.8914994069602802</c:v>
                </c:pt>
                <c:pt idx="2354">
                  <c:v>5.8914994069602802</c:v>
                </c:pt>
                <c:pt idx="2355">
                  <c:v>5.8914994069602802</c:v>
                </c:pt>
                <c:pt idx="2356">
                  <c:v>5.8914994069602802</c:v>
                </c:pt>
                <c:pt idx="2357">
                  <c:v>5.8914994069602802</c:v>
                </c:pt>
                <c:pt idx="2358">
                  <c:v>5.8914994069602802</c:v>
                </c:pt>
                <c:pt idx="2359">
                  <c:v>5.8914994069602802</c:v>
                </c:pt>
                <c:pt idx="2360">
                  <c:v>5.8914994069602802</c:v>
                </c:pt>
                <c:pt idx="2361">
                  <c:v>5.8914994069602802</c:v>
                </c:pt>
                <c:pt idx="2362">
                  <c:v>5.8914994069602802</c:v>
                </c:pt>
                <c:pt idx="2363">
                  <c:v>5.8914994069602802</c:v>
                </c:pt>
                <c:pt idx="2364">
                  <c:v>5.8914994069602802</c:v>
                </c:pt>
                <c:pt idx="2365">
                  <c:v>5.8914994069602802</c:v>
                </c:pt>
                <c:pt idx="2366">
                  <c:v>5.8914994069602802</c:v>
                </c:pt>
                <c:pt idx="2367">
                  <c:v>5.8914994069602802</c:v>
                </c:pt>
                <c:pt idx="2368">
                  <c:v>5.8914994069602802</c:v>
                </c:pt>
                <c:pt idx="2369">
                  <c:v>5.8914994069602802</c:v>
                </c:pt>
                <c:pt idx="2370">
                  <c:v>5.8914994069602802</c:v>
                </c:pt>
                <c:pt idx="2371">
                  <c:v>5.8914994069602802</c:v>
                </c:pt>
                <c:pt idx="2372">
                  <c:v>5.8914994069602802</c:v>
                </c:pt>
                <c:pt idx="2373">
                  <c:v>5.8914994069602802</c:v>
                </c:pt>
                <c:pt idx="2374">
                  <c:v>5.8914994069602802</c:v>
                </c:pt>
                <c:pt idx="2375">
                  <c:v>5.8914994069602802</c:v>
                </c:pt>
                <c:pt idx="2376">
                  <c:v>5.8914994069602802</c:v>
                </c:pt>
                <c:pt idx="2377">
                  <c:v>5.8914994069602802</c:v>
                </c:pt>
                <c:pt idx="2378">
                  <c:v>5.8914994069602802</c:v>
                </c:pt>
                <c:pt idx="2379">
                  <c:v>5.8914994069602802</c:v>
                </c:pt>
                <c:pt idx="2380">
                  <c:v>5.8914994069602802</c:v>
                </c:pt>
                <c:pt idx="2381">
                  <c:v>5.8914994069602802</c:v>
                </c:pt>
                <c:pt idx="2382">
                  <c:v>5.8914994069602802</c:v>
                </c:pt>
                <c:pt idx="2383">
                  <c:v>5.8914994069602802</c:v>
                </c:pt>
                <c:pt idx="2384">
                  <c:v>5.8914994069602802</c:v>
                </c:pt>
                <c:pt idx="2385">
                  <c:v>5.8914994069602802</c:v>
                </c:pt>
                <c:pt idx="2386">
                  <c:v>5.8914994069602802</c:v>
                </c:pt>
                <c:pt idx="2387">
                  <c:v>5.8914994069602802</c:v>
                </c:pt>
                <c:pt idx="2388">
                  <c:v>5.8914994069602802</c:v>
                </c:pt>
                <c:pt idx="2389">
                  <c:v>5.8914994069602802</c:v>
                </c:pt>
                <c:pt idx="2390">
                  <c:v>5.8914994069602802</c:v>
                </c:pt>
                <c:pt idx="2391">
                  <c:v>5.8914994069602802</c:v>
                </c:pt>
                <c:pt idx="2392">
                  <c:v>5.8914994069602802</c:v>
                </c:pt>
                <c:pt idx="2393">
                  <c:v>5.8914994069602802</c:v>
                </c:pt>
                <c:pt idx="2394">
                  <c:v>5.8914994069602802</c:v>
                </c:pt>
                <c:pt idx="2395">
                  <c:v>5.8914994069602802</c:v>
                </c:pt>
                <c:pt idx="2396">
                  <c:v>5.8914994069602802</c:v>
                </c:pt>
                <c:pt idx="2397">
                  <c:v>5.8914994069602802</c:v>
                </c:pt>
                <c:pt idx="2398">
                  <c:v>5.8914994069602802</c:v>
                </c:pt>
                <c:pt idx="2399">
                  <c:v>5.8914994069602802</c:v>
                </c:pt>
                <c:pt idx="2400">
                  <c:v>5.8914994069602802</c:v>
                </c:pt>
                <c:pt idx="2401">
                  <c:v>5.8914994069602802</c:v>
                </c:pt>
                <c:pt idx="2402">
                  <c:v>5.8914994069602802</c:v>
                </c:pt>
                <c:pt idx="2403">
                  <c:v>5.8914994069602802</c:v>
                </c:pt>
                <c:pt idx="2404">
                  <c:v>5.8914994069602802</c:v>
                </c:pt>
                <c:pt idx="2405">
                  <c:v>5.8914994069602802</c:v>
                </c:pt>
                <c:pt idx="2406">
                  <c:v>5.8914994069602802</c:v>
                </c:pt>
                <c:pt idx="2407">
                  <c:v>5.8914994069602802</c:v>
                </c:pt>
                <c:pt idx="2408">
                  <c:v>5.8914994069602802</c:v>
                </c:pt>
                <c:pt idx="2409">
                  <c:v>5.8914994069602802</c:v>
                </c:pt>
                <c:pt idx="2410">
                  <c:v>5.8914994069602802</c:v>
                </c:pt>
                <c:pt idx="2411">
                  <c:v>5.8914994069602802</c:v>
                </c:pt>
                <c:pt idx="2412">
                  <c:v>5.8914994069602802</c:v>
                </c:pt>
                <c:pt idx="2413">
                  <c:v>5.8914994069602802</c:v>
                </c:pt>
                <c:pt idx="2414">
                  <c:v>5.8914994069602802</c:v>
                </c:pt>
                <c:pt idx="2415">
                  <c:v>5.8914994069602802</c:v>
                </c:pt>
                <c:pt idx="2416">
                  <c:v>5.8914994069602802</c:v>
                </c:pt>
                <c:pt idx="2417">
                  <c:v>5.8914994069602802</c:v>
                </c:pt>
                <c:pt idx="2418">
                  <c:v>5.8914994069602802</c:v>
                </c:pt>
                <c:pt idx="2419">
                  <c:v>5.8914994069602802</c:v>
                </c:pt>
                <c:pt idx="2420">
                  <c:v>5.8914994069602802</c:v>
                </c:pt>
                <c:pt idx="2421">
                  <c:v>5.8914994069602802</c:v>
                </c:pt>
                <c:pt idx="2422">
                  <c:v>5.8914994069602802</c:v>
                </c:pt>
                <c:pt idx="2423">
                  <c:v>5.8914994069602802</c:v>
                </c:pt>
                <c:pt idx="2424">
                  <c:v>5.8914994069602802</c:v>
                </c:pt>
                <c:pt idx="2425">
                  <c:v>5.8914994069602802</c:v>
                </c:pt>
                <c:pt idx="2426">
                  <c:v>5.8914994069602802</c:v>
                </c:pt>
                <c:pt idx="2427">
                  <c:v>5.8914994069602802</c:v>
                </c:pt>
                <c:pt idx="2428">
                  <c:v>5.8914994069602802</c:v>
                </c:pt>
                <c:pt idx="2429">
                  <c:v>5.8914994069602802</c:v>
                </c:pt>
                <c:pt idx="2430">
                  <c:v>5.8914994069602802</c:v>
                </c:pt>
                <c:pt idx="2431">
                  <c:v>5.8914994069602802</c:v>
                </c:pt>
                <c:pt idx="2432">
                  <c:v>5.8914994069602802</c:v>
                </c:pt>
                <c:pt idx="2433">
                  <c:v>5.8914994069602802</c:v>
                </c:pt>
                <c:pt idx="2434">
                  <c:v>5.8914994069602802</c:v>
                </c:pt>
                <c:pt idx="2435">
                  <c:v>5.8914994069602802</c:v>
                </c:pt>
                <c:pt idx="2436">
                  <c:v>5.8914994069602802</c:v>
                </c:pt>
                <c:pt idx="2437">
                  <c:v>5.8914994069602802</c:v>
                </c:pt>
                <c:pt idx="2438">
                  <c:v>5.8914994069602802</c:v>
                </c:pt>
                <c:pt idx="2439">
                  <c:v>5.8914994069602802</c:v>
                </c:pt>
                <c:pt idx="2440">
                  <c:v>5.8914994069602802</c:v>
                </c:pt>
                <c:pt idx="2441">
                  <c:v>5.8914994069602802</c:v>
                </c:pt>
                <c:pt idx="2442">
                  <c:v>5.8914994069602802</c:v>
                </c:pt>
                <c:pt idx="2443">
                  <c:v>5.8914994069602802</c:v>
                </c:pt>
                <c:pt idx="2444">
                  <c:v>5.8914994069602802</c:v>
                </c:pt>
                <c:pt idx="2445">
                  <c:v>5.8914994069602802</c:v>
                </c:pt>
                <c:pt idx="2446">
                  <c:v>5.8914994069602802</c:v>
                </c:pt>
                <c:pt idx="2447">
                  <c:v>5.8914994069602802</c:v>
                </c:pt>
                <c:pt idx="2448">
                  <c:v>5.8914994069602802</c:v>
                </c:pt>
                <c:pt idx="2449">
                  <c:v>5.8914994069602802</c:v>
                </c:pt>
                <c:pt idx="2450">
                  <c:v>5.8914994069602802</c:v>
                </c:pt>
                <c:pt idx="2451">
                  <c:v>5.8914994069602802</c:v>
                </c:pt>
                <c:pt idx="2452">
                  <c:v>5.8914994069602802</c:v>
                </c:pt>
                <c:pt idx="2453">
                  <c:v>5.8914994069602802</c:v>
                </c:pt>
                <c:pt idx="2454">
                  <c:v>5.8914994069602802</c:v>
                </c:pt>
                <c:pt idx="2455">
                  <c:v>5.8914994069602802</c:v>
                </c:pt>
                <c:pt idx="2456">
                  <c:v>5.8914994069602802</c:v>
                </c:pt>
                <c:pt idx="2457">
                  <c:v>5.8914994069602802</c:v>
                </c:pt>
                <c:pt idx="2458">
                  <c:v>5.8914994069602802</c:v>
                </c:pt>
                <c:pt idx="2459">
                  <c:v>5.8914994069602802</c:v>
                </c:pt>
                <c:pt idx="2460">
                  <c:v>5.8914994069602802</c:v>
                </c:pt>
                <c:pt idx="2461">
                  <c:v>5.8914994069602802</c:v>
                </c:pt>
                <c:pt idx="2462">
                  <c:v>5.8914994069602802</c:v>
                </c:pt>
                <c:pt idx="2463">
                  <c:v>5.8914994069602802</c:v>
                </c:pt>
                <c:pt idx="2464">
                  <c:v>5.8914994069602802</c:v>
                </c:pt>
                <c:pt idx="2465">
                  <c:v>5.8914994069602802</c:v>
                </c:pt>
                <c:pt idx="2466">
                  <c:v>5.8914994069602802</c:v>
                </c:pt>
                <c:pt idx="2467">
                  <c:v>5.8914994069602802</c:v>
                </c:pt>
                <c:pt idx="2468">
                  <c:v>5.8914994069602802</c:v>
                </c:pt>
                <c:pt idx="2469">
                  <c:v>5.8914994069602802</c:v>
                </c:pt>
                <c:pt idx="2470">
                  <c:v>5.8914994069602802</c:v>
                </c:pt>
                <c:pt idx="2471">
                  <c:v>5.8914994069602802</c:v>
                </c:pt>
                <c:pt idx="2472">
                  <c:v>5.8914994069602802</c:v>
                </c:pt>
                <c:pt idx="2473">
                  <c:v>5.8914994069602802</c:v>
                </c:pt>
                <c:pt idx="2474">
                  <c:v>5.8914994069602802</c:v>
                </c:pt>
                <c:pt idx="2475">
                  <c:v>5.8914994069602802</c:v>
                </c:pt>
                <c:pt idx="2476">
                  <c:v>5.8914994069602802</c:v>
                </c:pt>
                <c:pt idx="2477">
                  <c:v>5.8914994069602802</c:v>
                </c:pt>
                <c:pt idx="2478">
                  <c:v>5.8914994069602802</c:v>
                </c:pt>
                <c:pt idx="2479">
                  <c:v>5.8914994069602802</c:v>
                </c:pt>
                <c:pt idx="2480">
                  <c:v>5.8914994069602802</c:v>
                </c:pt>
                <c:pt idx="2481">
                  <c:v>5.8914994069602802</c:v>
                </c:pt>
                <c:pt idx="2482">
                  <c:v>5.8914994069602802</c:v>
                </c:pt>
                <c:pt idx="2483">
                  <c:v>5.8914994069602802</c:v>
                </c:pt>
                <c:pt idx="2484">
                  <c:v>5.8914994069602802</c:v>
                </c:pt>
                <c:pt idx="2485">
                  <c:v>5.8914994069602802</c:v>
                </c:pt>
                <c:pt idx="2486">
                  <c:v>5.8914994069602802</c:v>
                </c:pt>
                <c:pt idx="2487">
                  <c:v>5.8914994069602802</c:v>
                </c:pt>
                <c:pt idx="2488">
                  <c:v>5.8914994069602802</c:v>
                </c:pt>
                <c:pt idx="2489">
                  <c:v>5.8914994069602802</c:v>
                </c:pt>
                <c:pt idx="2490">
                  <c:v>5.8914994069602802</c:v>
                </c:pt>
                <c:pt idx="2491">
                  <c:v>5.8914994069602802</c:v>
                </c:pt>
                <c:pt idx="2492">
                  <c:v>5.8914994069602802</c:v>
                </c:pt>
                <c:pt idx="2493">
                  <c:v>5.8914994069602802</c:v>
                </c:pt>
                <c:pt idx="2494">
                  <c:v>5.8914994069602802</c:v>
                </c:pt>
                <c:pt idx="2495">
                  <c:v>5.8914994069602802</c:v>
                </c:pt>
                <c:pt idx="2496">
                  <c:v>5.8914994069602802</c:v>
                </c:pt>
                <c:pt idx="2497">
                  <c:v>5.8914994069602802</c:v>
                </c:pt>
                <c:pt idx="2498">
                  <c:v>5.8914994069602802</c:v>
                </c:pt>
                <c:pt idx="2499">
                  <c:v>5.8914994069602802</c:v>
                </c:pt>
                <c:pt idx="2500">
                  <c:v>5.8914994069602802</c:v>
                </c:pt>
                <c:pt idx="2501">
                  <c:v>5.8914994069602802</c:v>
                </c:pt>
                <c:pt idx="2502">
                  <c:v>5.8914994069602802</c:v>
                </c:pt>
                <c:pt idx="2503">
                  <c:v>5.8914994069602802</c:v>
                </c:pt>
                <c:pt idx="2504">
                  <c:v>5.8914994069602802</c:v>
                </c:pt>
                <c:pt idx="2505">
                  <c:v>5.8914994069602802</c:v>
                </c:pt>
                <c:pt idx="2506">
                  <c:v>5.8914994069602802</c:v>
                </c:pt>
                <c:pt idx="2507">
                  <c:v>5.8914994069602802</c:v>
                </c:pt>
                <c:pt idx="2508">
                  <c:v>5.8914994069602802</c:v>
                </c:pt>
                <c:pt idx="2509">
                  <c:v>5.8914994069602802</c:v>
                </c:pt>
                <c:pt idx="2510">
                  <c:v>5.8914994069602802</c:v>
                </c:pt>
                <c:pt idx="2511">
                  <c:v>5.8914994069602802</c:v>
                </c:pt>
                <c:pt idx="2512">
                  <c:v>5.8914994069602802</c:v>
                </c:pt>
                <c:pt idx="2513">
                  <c:v>5.8914994069602802</c:v>
                </c:pt>
                <c:pt idx="2514">
                  <c:v>5.8914994069602802</c:v>
                </c:pt>
                <c:pt idx="2515">
                  <c:v>5.8914994069602802</c:v>
                </c:pt>
                <c:pt idx="2516">
                  <c:v>5.8914994069602802</c:v>
                </c:pt>
                <c:pt idx="2517">
                  <c:v>5.8914994069602802</c:v>
                </c:pt>
                <c:pt idx="2518">
                  <c:v>5.8914994069602802</c:v>
                </c:pt>
                <c:pt idx="2519">
                  <c:v>5.8914994069602802</c:v>
                </c:pt>
                <c:pt idx="2520">
                  <c:v>5.8914994069602802</c:v>
                </c:pt>
                <c:pt idx="2521">
                  <c:v>5.8914994069602802</c:v>
                </c:pt>
                <c:pt idx="2522">
                  <c:v>5.8914994069602802</c:v>
                </c:pt>
                <c:pt idx="2523">
                  <c:v>5.8914994069602802</c:v>
                </c:pt>
                <c:pt idx="2524">
                  <c:v>5.8914994069602802</c:v>
                </c:pt>
                <c:pt idx="2525">
                  <c:v>5.8914994069602802</c:v>
                </c:pt>
                <c:pt idx="2526">
                  <c:v>5.8914994069602802</c:v>
                </c:pt>
                <c:pt idx="2527">
                  <c:v>5.8914994069602802</c:v>
                </c:pt>
                <c:pt idx="2528">
                  <c:v>5.8914994069602802</c:v>
                </c:pt>
                <c:pt idx="2529">
                  <c:v>5.8914994069602802</c:v>
                </c:pt>
                <c:pt idx="2530">
                  <c:v>5.8914994069602802</c:v>
                </c:pt>
                <c:pt idx="2531">
                  <c:v>5.8914994069602802</c:v>
                </c:pt>
                <c:pt idx="2532">
                  <c:v>5.8914994069602802</c:v>
                </c:pt>
                <c:pt idx="2533">
                  <c:v>5.8914994069602802</c:v>
                </c:pt>
                <c:pt idx="2534">
                  <c:v>5.8914994069602802</c:v>
                </c:pt>
                <c:pt idx="2535">
                  <c:v>5.8914994069602802</c:v>
                </c:pt>
                <c:pt idx="2536">
                  <c:v>5.8914994069602802</c:v>
                </c:pt>
                <c:pt idx="2537">
                  <c:v>5.8914994069602802</c:v>
                </c:pt>
                <c:pt idx="2538">
                  <c:v>5.8914994069602802</c:v>
                </c:pt>
                <c:pt idx="2539">
                  <c:v>5.8914994069602802</c:v>
                </c:pt>
                <c:pt idx="2540">
                  <c:v>5.8914994069602802</c:v>
                </c:pt>
                <c:pt idx="2541">
                  <c:v>5.8914994069602802</c:v>
                </c:pt>
                <c:pt idx="2542">
                  <c:v>5.8914994069602802</c:v>
                </c:pt>
                <c:pt idx="2543">
                  <c:v>5.8914994069602802</c:v>
                </c:pt>
                <c:pt idx="2544">
                  <c:v>5.8914994069602802</c:v>
                </c:pt>
                <c:pt idx="2545">
                  <c:v>5.8914994069602802</c:v>
                </c:pt>
                <c:pt idx="2546">
                  <c:v>5.8914994069602802</c:v>
                </c:pt>
                <c:pt idx="2547">
                  <c:v>5.8914994069602802</c:v>
                </c:pt>
                <c:pt idx="2548">
                  <c:v>5.8914994069602802</c:v>
                </c:pt>
                <c:pt idx="2549">
                  <c:v>5.8914994069602802</c:v>
                </c:pt>
                <c:pt idx="2550">
                  <c:v>5.8914994069602802</c:v>
                </c:pt>
                <c:pt idx="2551">
                  <c:v>5.8914994069602802</c:v>
                </c:pt>
                <c:pt idx="2552">
                  <c:v>5.8914994069602802</c:v>
                </c:pt>
                <c:pt idx="2553">
                  <c:v>5.8914994069602802</c:v>
                </c:pt>
                <c:pt idx="2554">
                  <c:v>5.8914994069602802</c:v>
                </c:pt>
                <c:pt idx="2555">
                  <c:v>5.8914994069602802</c:v>
                </c:pt>
                <c:pt idx="2556">
                  <c:v>5.8914994069602802</c:v>
                </c:pt>
                <c:pt idx="2557">
                  <c:v>5.8914994069602802</c:v>
                </c:pt>
                <c:pt idx="2558">
                  <c:v>5.8914994069602802</c:v>
                </c:pt>
                <c:pt idx="2559">
                  <c:v>5.8914994069602802</c:v>
                </c:pt>
                <c:pt idx="2560">
                  <c:v>5.8914994069602802</c:v>
                </c:pt>
                <c:pt idx="2561">
                  <c:v>5.8914994069602802</c:v>
                </c:pt>
                <c:pt idx="2562">
                  <c:v>5.8914994069602802</c:v>
                </c:pt>
                <c:pt idx="2563">
                  <c:v>5.8914994069602802</c:v>
                </c:pt>
                <c:pt idx="2564">
                  <c:v>5.8914994069602802</c:v>
                </c:pt>
                <c:pt idx="2565">
                  <c:v>5.8914994069602802</c:v>
                </c:pt>
                <c:pt idx="2566">
                  <c:v>5.8914994069602802</c:v>
                </c:pt>
                <c:pt idx="2567">
                  <c:v>5.8914994069602802</c:v>
                </c:pt>
                <c:pt idx="2568">
                  <c:v>5.8914994069602802</c:v>
                </c:pt>
                <c:pt idx="2569">
                  <c:v>5.8914994069602802</c:v>
                </c:pt>
                <c:pt idx="2570">
                  <c:v>5.8914994069602802</c:v>
                </c:pt>
                <c:pt idx="2571">
                  <c:v>5.8914994069602802</c:v>
                </c:pt>
                <c:pt idx="2572">
                  <c:v>5.8914994069602802</c:v>
                </c:pt>
                <c:pt idx="2573">
                  <c:v>5.8914994069602802</c:v>
                </c:pt>
                <c:pt idx="2574">
                  <c:v>5.8914994069602802</c:v>
                </c:pt>
                <c:pt idx="2575">
                  <c:v>5.8914994069602802</c:v>
                </c:pt>
                <c:pt idx="2576">
                  <c:v>5.8914994069602802</c:v>
                </c:pt>
                <c:pt idx="2577">
                  <c:v>5.8914994069602802</c:v>
                </c:pt>
                <c:pt idx="2578">
                  <c:v>5.8914994069602802</c:v>
                </c:pt>
                <c:pt idx="2579">
                  <c:v>5.8914994069602802</c:v>
                </c:pt>
                <c:pt idx="2580">
                  <c:v>5.8914994069602802</c:v>
                </c:pt>
                <c:pt idx="2581">
                  <c:v>5.8914994069602802</c:v>
                </c:pt>
                <c:pt idx="2582">
                  <c:v>5.8914994069602802</c:v>
                </c:pt>
                <c:pt idx="2583">
                  <c:v>5.8914994069602802</c:v>
                </c:pt>
                <c:pt idx="2584">
                  <c:v>5.8914994069602802</c:v>
                </c:pt>
                <c:pt idx="2585">
                  <c:v>5.8914994069602802</c:v>
                </c:pt>
                <c:pt idx="2586">
                  <c:v>5.8914994069602802</c:v>
                </c:pt>
                <c:pt idx="2587">
                  <c:v>5.8914994069602802</c:v>
                </c:pt>
                <c:pt idx="2588">
                  <c:v>5.8914994069602802</c:v>
                </c:pt>
                <c:pt idx="2589">
                  <c:v>5.8914994069602802</c:v>
                </c:pt>
                <c:pt idx="2590">
                  <c:v>5.8914994069602802</c:v>
                </c:pt>
                <c:pt idx="2591">
                  <c:v>5.8914994069602802</c:v>
                </c:pt>
                <c:pt idx="2592">
                  <c:v>5.8914994069602802</c:v>
                </c:pt>
                <c:pt idx="2593">
                  <c:v>5.8914994069602802</c:v>
                </c:pt>
                <c:pt idx="2594">
                  <c:v>5.8914994069602802</c:v>
                </c:pt>
                <c:pt idx="2595">
                  <c:v>5.8914994069602802</c:v>
                </c:pt>
                <c:pt idx="2596">
                  <c:v>5.8914994069602802</c:v>
                </c:pt>
                <c:pt idx="2597">
                  <c:v>5.8914994069602802</c:v>
                </c:pt>
                <c:pt idx="2598">
                  <c:v>5.8914994069602802</c:v>
                </c:pt>
                <c:pt idx="2599">
                  <c:v>5.8914994069602802</c:v>
                </c:pt>
                <c:pt idx="2600">
                  <c:v>5.8914994069602802</c:v>
                </c:pt>
                <c:pt idx="2601">
                  <c:v>5.8914994069602802</c:v>
                </c:pt>
                <c:pt idx="2602">
                  <c:v>5.8914994069602802</c:v>
                </c:pt>
                <c:pt idx="2603">
                  <c:v>5.8914994069602802</c:v>
                </c:pt>
                <c:pt idx="2604">
                  <c:v>5.8914994069602802</c:v>
                </c:pt>
                <c:pt idx="2605">
                  <c:v>5.8914994069602802</c:v>
                </c:pt>
                <c:pt idx="2606">
                  <c:v>5.8914994069602802</c:v>
                </c:pt>
                <c:pt idx="2607">
                  <c:v>5.8914994069602802</c:v>
                </c:pt>
                <c:pt idx="2608">
                  <c:v>5.8914994069602802</c:v>
                </c:pt>
                <c:pt idx="2609">
                  <c:v>5.8914994069602802</c:v>
                </c:pt>
                <c:pt idx="2610">
                  <c:v>5.8914994069602802</c:v>
                </c:pt>
                <c:pt idx="2611">
                  <c:v>5.8914994069602802</c:v>
                </c:pt>
                <c:pt idx="2612">
                  <c:v>5.8914994069602802</c:v>
                </c:pt>
                <c:pt idx="2613">
                  <c:v>6.0376607718819697</c:v>
                </c:pt>
                <c:pt idx="2614">
                  <c:v>5.9863833465560798</c:v>
                </c:pt>
                <c:pt idx="2615">
                  <c:v>6.1550562203437398</c:v>
                </c:pt>
                <c:pt idx="2616">
                  <c:v>6.11582997062568</c:v>
                </c:pt>
                <c:pt idx="2617">
                  <c:v>6.21642350879155</c:v>
                </c:pt>
                <c:pt idx="2618">
                  <c:v>6.1902944680071297</c:v>
                </c:pt>
                <c:pt idx="2619">
                  <c:v>6.1902944680071297</c:v>
                </c:pt>
                <c:pt idx="2620">
                  <c:v>6.1902944680071297</c:v>
                </c:pt>
                <c:pt idx="2621">
                  <c:v>6.1524629293901603</c:v>
                </c:pt>
                <c:pt idx="2622">
                  <c:v>6.1524629293901603</c:v>
                </c:pt>
                <c:pt idx="2623">
                  <c:v>6.1524629293901603</c:v>
                </c:pt>
                <c:pt idx="2624">
                  <c:v>6.1524629293901603</c:v>
                </c:pt>
                <c:pt idx="2625">
                  <c:v>6.1524629293901603</c:v>
                </c:pt>
                <c:pt idx="2626">
                  <c:v>6.1524629293901603</c:v>
                </c:pt>
                <c:pt idx="2627">
                  <c:v>6.1524629293901603</c:v>
                </c:pt>
                <c:pt idx="2628">
                  <c:v>6.1524629293901603</c:v>
                </c:pt>
                <c:pt idx="2629">
                  <c:v>6.1524629293901603</c:v>
                </c:pt>
                <c:pt idx="2630">
                  <c:v>6.1524629293901603</c:v>
                </c:pt>
                <c:pt idx="2631">
                  <c:v>5.9168066466471698</c:v>
                </c:pt>
                <c:pt idx="2632">
                  <c:v>6.0466661671057</c:v>
                </c:pt>
                <c:pt idx="2633">
                  <c:v>6.25731974018343</c:v>
                </c:pt>
                <c:pt idx="2634">
                  <c:v>6.26084978022807</c:v>
                </c:pt>
                <c:pt idx="2635">
                  <c:v>6.26084978022807</c:v>
                </c:pt>
                <c:pt idx="2636">
                  <c:v>6.26084978022807</c:v>
                </c:pt>
                <c:pt idx="2637">
                  <c:v>6.26084978022807</c:v>
                </c:pt>
                <c:pt idx="2638">
                  <c:v>6.26084978022807</c:v>
                </c:pt>
                <c:pt idx="2639">
                  <c:v>6.26084978022807</c:v>
                </c:pt>
                <c:pt idx="2640">
                  <c:v>6.26084978022807</c:v>
                </c:pt>
                <c:pt idx="2641">
                  <c:v>6.4586128517192796</c:v>
                </c:pt>
                <c:pt idx="2642">
                  <c:v>6.3842809902544797</c:v>
                </c:pt>
                <c:pt idx="2643">
                  <c:v>6.2904394538645398</c:v>
                </c:pt>
                <c:pt idx="2644">
                  <c:v>6.4480342724265398</c:v>
                </c:pt>
                <c:pt idx="2645">
                  <c:v>6.6586086971185896</c:v>
                </c:pt>
                <c:pt idx="2646">
                  <c:v>6.6586086971185896</c:v>
                </c:pt>
                <c:pt idx="2647">
                  <c:v>6.6586086971185896</c:v>
                </c:pt>
                <c:pt idx="2648">
                  <c:v>6.6586086971185896</c:v>
                </c:pt>
                <c:pt idx="2649">
                  <c:v>6.6586086971185896</c:v>
                </c:pt>
                <c:pt idx="2650">
                  <c:v>6.6586086971185896</c:v>
                </c:pt>
                <c:pt idx="2651">
                  <c:v>6.6586086971185896</c:v>
                </c:pt>
                <c:pt idx="2652">
                  <c:v>6.6586086971185896</c:v>
                </c:pt>
                <c:pt idx="2653">
                  <c:v>6.6586086971185896</c:v>
                </c:pt>
                <c:pt idx="2654">
                  <c:v>6.6586086971185896</c:v>
                </c:pt>
                <c:pt idx="2655">
                  <c:v>6.6586086971185896</c:v>
                </c:pt>
                <c:pt idx="2656">
                  <c:v>6.6586086971185896</c:v>
                </c:pt>
                <c:pt idx="2657">
                  <c:v>6.6586086971185896</c:v>
                </c:pt>
                <c:pt idx="2658">
                  <c:v>6.6586086971185896</c:v>
                </c:pt>
                <c:pt idx="2659">
                  <c:v>6.6586086971185896</c:v>
                </c:pt>
                <c:pt idx="2660">
                  <c:v>6.6586086971185896</c:v>
                </c:pt>
                <c:pt idx="2661">
                  <c:v>6.6586086971185896</c:v>
                </c:pt>
                <c:pt idx="2662">
                  <c:v>6.6586086971185896</c:v>
                </c:pt>
                <c:pt idx="2663">
                  <c:v>6.6586086971185896</c:v>
                </c:pt>
                <c:pt idx="2664">
                  <c:v>6.6586086971185896</c:v>
                </c:pt>
                <c:pt idx="2665">
                  <c:v>6.6586086971185896</c:v>
                </c:pt>
                <c:pt idx="2666">
                  <c:v>6.6586086971185896</c:v>
                </c:pt>
                <c:pt idx="2667">
                  <c:v>6.6586086971185896</c:v>
                </c:pt>
                <c:pt idx="2668">
                  <c:v>6.6586086971185896</c:v>
                </c:pt>
                <c:pt idx="2669">
                  <c:v>6.6586086971185896</c:v>
                </c:pt>
                <c:pt idx="2670">
                  <c:v>6.6586086971185896</c:v>
                </c:pt>
                <c:pt idx="2671">
                  <c:v>6.6586086971185896</c:v>
                </c:pt>
                <c:pt idx="2672">
                  <c:v>6.6586086971185896</c:v>
                </c:pt>
                <c:pt idx="2673">
                  <c:v>6.6586086971185896</c:v>
                </c:pt>
                <c:pt idx="2674">
                  <c:v>6.6586086971185896</c:v>
                </c:pt>
                <c:pt idx="2675">
                  <c:v>6.6586086971185896</c:v>
                </c:pt>
                <c:pt idx="2676">
                  <c:v>6.6586086971185896</c:v>
                </c:pt>
                <c:pt idx="2677">
                  <c:v>6.6586086971185896</c:v>
                </c:pt>
                <c:pt idx="2678">
                  <c:v>6.6586086971185896</c:v>
                </c:pt>
                <c:pt idx="2679">
                  <c:v>6.6586086971185896</c:v>
                </c:pt>
                <c:pt idx="2680">
                  <c:v>6.6586086971185896</c:v>
                </c:pt>
                <c:pt idx="2681">
                  <c:v>6.6586086971185896</c:v>
                </c:pt>
                <c:pt idx="2682">
                  <c:v>6.6586086971185896</c:v>
                </c:pt>
                <c:pt idx="2683">
                  <c:v>6.6586086971185896</c:v>
                </c:pt>
                <c:pt idx="2684">
                  <c:v>6.6586086971185896</c:v>
                </c:pt>
                <c:pt idx="2685">
                  <c:v>6.6586086971185896</c:v>
                </c:pt>
                <c:pt idx="2686">
                  <c:v>6.6586086971185896</c:v>
                </c:pt>
                <c:pt idx="2687">
                  <c:v>6.6586086971185896</c:v>
                </c:pt>
                <c:pt idx="2688">
                  <c:v>6.6586086971185896</c:v>
                </c:pt>
                <c:pt idx="2689">
                  <c:v>6.6586086971185896</c:v>
                </c:pt>
                <c:pt idx="2690">
                  <c:v>6.6586086971185896</c:v>
                </c:pt>
                <c:pt idx="2691">
                  <c:v>6.6586086971185896</c:v>
                </c:pt>
                <c:pt idx="2692">
                  <c:v>6.6586086971185896</c:v>
                </c:pt>
                <c:pt idx="2693">
                  <c:v>6.6586086971185896</c:v>
                </c:pt>
                <c:pt idx="2694">
                  <c:v>6.6586086971185896</c:v>
                </c:pt>
                <c:pt idx="2695">
                  <c:v>6.6586086971185896</c:v>
                </c:pt>
                <c:pt idx="2696">
                  <c:v>6.6586086971185896</c:v>
                </c:pt>
                <c:pt idx="2697">
                  <c:v>6.6586086971185896</c:v>
                </c:pt>
                <c:pt idx="2698">
                  <c:v>6.6586086971185896</c:v>
                </c:pt>
                <c:pt idx="2699">
                  <c:v>6.6586086971185896</c:v>
                </c:pt>
                <c:pt idx="2700">
                  <c:v>6.6586086971185896</c:v>
                </c:pt>
                <c:pt idx="2701">
                  <c:v>6.6586086971185896</c:v>
                </c:pt>
                <c:pt idx="2702">
                  <c:v>6.6586086971185896</c:v>
                </c:pt>
                <c:pt idx="2703">
                  <c:v>6.6586086971185896</c:v>
                </c:pt>
                <c:pt idx="2704">
                  <c:v>6.6586086971185896</c:v>
                </c:pt>
                <c:pt idx="2705">
                  <c:v>6.6586086971185896</c:v>
                </c:pt>
                <c:pt idx="2706">
                  <c:v>6.6586086971185896</c:v>
                </c:pt>
                <c:pt idx="2707">
                  <c:v>6.6586086971185896</c:v>
                </c:pt>
                <c:pt idx="2708">
                  <c:v>6.6586086971185896</c:v>
                </c:pt>
                <c:pt idx="2709">
                  <c:v>6.6586086971185896</c:v>
                </c:pt>
                <c:pt idx="2710">
                  <c:v>6.6586086971185896</c:v>
                </c:pt>
                <c:pt idx="2711">
                  <c:v>6.6586086971185896</c:v>
                </c:pt>
                <c:pt idx="2712">
                  <c:v>6.6586086971185896</c:v>
                </c:pt>
                <c:pt idx="2713">
                  <c:v>6.6586086971185896</c:v>
                </c:pt>
                <c:pt idx="2714">
                  <c:v>6.6586086971185896</c:v>
                </c:pt>
                <c:pt idx="2715">
                  <c:v>6.6586086971185896</c:v>
                </c:pt>
                <c:pt idx="2716">
                  <c:v>6.6586086971185896</c:v>
                </c:pt>
                <c:pt idx="2717">
                  <c:v>6.6586086971185896</c:v>
                </c:pt>
                <c:pt idx="2718">
                  <c:v>6.6586086971185896</c:v>
                </c:pt>
                <c:pt idx="2719">
                  <c:v>6.6586086971185896</c:v>
                </c:pt>
                <c:pt idx="2720">
                  <c:v>6.6586086971185896</c:v>
                </c:pt>
                <c:pt idx="2721">
                  <c:v>6.6586086971185896</c:v>
                </c:pt>
                <c:pt idx="2722">
                  <c:v>6.6586086971185896</c:v>
                </c:pt>
                <c:pt idx="2723">
                  <c:v>6.6586086971185896</c:v>
                </c:pt>
                <c:pt idx="2724">
                  <c:v>6.6586086971185896</c:v>
                </c:pt>
                <c:pt idx="2725">
                  <c:v>6.6586086971185896</c:v>
                </c:pt>
                <c:pt idx="2726">
                  <c:v>6.6586086971185896</c:v>
                </c:pt>
                <c:pt idx="2727">
                  <c:v>6.6586086971185896</c:v>
                </c:pt>
                <c:pt idx="2728">
                  <c:v>6.6586086971185896</c:v>
                </c:pt>
                <c:pt idx="2729">
                  <c:v>6.6586086971185896</c:v>
                </c:pt>
                <c:pt idx="2730">
                  <c:v>6.6586086971185896</c:v>
                </c:pt>
                <c:pt idx="2731">
                  <c:v>6.6586086971185896</c:v>
                </c:pt>
                <c:pt idx="2732">
                  <c:v>6.6586086971185896</c:v>
                </c:pt>
                <c:pt idx="2733">
                  <c:v>6.6586086971185896</c:v>
                </c:pt>
                <c:pt idx="2734">
                  <c:v>6.6586086971185896</c:v>
                </c:pt>
                <c:pt idx="2735">
                  <c:v>6.6586086971185896</c:v>
                </c:pt>
                <c:pt idx="2736">
                  <c:v>6.6586086971185896</c:v>
                </c:pt>
                <c:pt idx="2737">
                  <c:v>6.6586086971185896</c:v>
                </c:pt>
                <c:pt idx="2738">
                  <c:v>6.6586086971185896</c:v>
                </c:pt>
                <c:pt idx="2739">
                  <c:v>6.6586086971185896</c:v>
                </c:pt>
                <c:pt idx="2740">
                  <c:v>6.6586086971185896</c:v>
                </c:pt>
                <c:pt idx="2741">
                  <c:v>6.6586086971185896</c:v>
                </c:pt>
                <c:pt idx="2742">
                  <c:v>6.6586086971185896</c:v>
                </c:pt>
                <c:pt idx="2743">
                  <c:v>6.6586086971185896</c:v>
                </c:pt>
                <c:pt idx="2744">
                  <c:v>6.6586086971185896</c:v>
                </c:pt>
                <c:pt idx="2745">
                  <c:v>6.6586086971185896</c:v>
                </c:pt>
                <c:pt idx="2746">
                  <c:v>6.6586086971185896</c:v>
                </c:pt>
                <c:pt idx="2747">
                  <c:v>6.6586086971185896</c:v>
                </c:pt>
                <c:pt idx="2748">
                  <c:v>6.6586086971185896</c:v>
                </c:pt>
                <c:pt idx="2749">
                  <c:v>6.6586086971185896</c:v>
                </c:pt>
                <c:pt idx="2750">
                  <c:v>6.6586086971185896</c:v>
                </c:pt>
                <c:pt idx="2751">
                  <c:v>6.6586086971185896</c:v>
                </c:pt>
                <c:pt idx="2752">
                  <c:v>6.6586086971185896</c:v>
                </c:pt>
                <c:pt idx="2753">
                  <c:v>6.6586086971185896</c:v>
                </c:pt>
                <c:pt idx="2754">
                  <c:v>6.6586086971185896</c:v>
                </c:pt>
                <c:pt idx="2755">
                  <c:v>6.6586086971185896</c:v>
                </c:pt>
                <c:pt idx="2756">
                  <c:v>6.6586086971185896</c:v>
                </c:pt>
                <c:pt idx="2757">
                  <c:v>6.6586086971185896</c:v>
                </c:pt>
                <c:pt idx="2758">
                  <c:v>6.6586086971185896</c:v>
                </c:pt>
                <c:pt idx="2759">
                  <c:v>6.6586086971185896</c:v>
                </c:pt>
                <c:pt idx="2760">
                  <c:v>6.6586086971185896</c:v>
                </c:pt>
                <c:pt idx="2761">
                  <c:v>6.6586086971185896</c:v>
                </c:pt>
                <c:pt idx="2762">
                  <c:v>6.6586086971185896</c:v>
                </c:pt>
                <c:pt idx="2763">
                  <c:v>6.6586086971185896</c:v>
                </c:pt>
                <c:pt idx="2764">
                  <c:v>6.6586086971185896</c:v>
                </c:pt>
                <c:pt idx="2765">
                  <c:v>6.6586086971185896</c:v>
                </c:pt>
                <c:pt idx="2766">
                  <c:v>6.6586086971185896</c:v>
                </c:pt>
                <c:pt idx="2767">
                  <c:v>6.6586086971185896</c:v>
                </c:pt>
                <c:pt idx="2768">
                  <c:v>6.6586086971185896</c:v>
                </c:pt>
                <c:pt idx="2769">
                  <c:v>6.6586086971185896</c:v>
                </c:pt>
                <c:pt idx="2770">
                  <c:v>6.6586086971185896</c:v>
                </c:pt>
                <c:pt idx="2771">
                  <c:v>6.6586086971185896</c:v>
                </c:pt>
                <c:pt idx="2772">
                  <c:v>6.6586086971185896</c:v>
                </c:pt>
                <c:pt idx="2773">
                  <c:v>6.6586086971185896</c:v>
                </c:pt>
                <c:pt idx="2774">
                  <c:v>6.6586086971185896</c:v>
                </c:pt>
                <c:pt idx="2775">
                  <c:v>6.6586086971185896</c:v>
                </c:pt>
                <c:pt idx="2776">
                  <c:v>6.6586086971185896</c:v>
                </c:pt>
                <c:pt idx="2777">
                  <c:v>6.6586086971185896</c:v>
                </c:pt>
                <c:pt idx="2778">
                  <c:v>6.6586086971185896</c:v>
                </c:pt>
                <c:pt idx="2779">
                  <c:v>6.6586086971185896</c:v>
                </c:pt>
                <c:pt idx="2780">
                  <c:v>6.6586086971185896</c:v>
                </c:pt>
                <c:pt idx="2781">
                  <c:v>6.6586086971185896</c:v>
                </c:pt>
                <c:pt idx="2782">
                  <c:v>6.6586086971185896</c:v>
                </c:pt>
                <c:pt idx="2783">
                  <c:v>6.6586086971185896</c:v>
                </c:pt>
                <c:pt idx="2784">
                  <c:v>6.6586086971185896</c:v>
                </c:pt>
                <c:pt idx="2785">
                  <c:v>6.6586086971185896</c:v>
                </c:pt>
                <c:pt idx="2786">
                  <c:v>6.6586086971185896</c:v>
                </c:pt>
                <c:pt idx="2787">
                  <c:v>6.6586086971185896</c:v>
                </c:pt>
                <c:pt idx="2788">
                  <c:v>6.6586086971185896</c:v>
                </c:pt>
                <c:pt idx="2789">
                  <c:v>6.6586086971185896</c:v>
                </c:pt>
                <c:pt idx="2790">
                  <c:v>6.6586086971185896</c:v>
                </c:pt>
                <c:pt idx="2791">
                  <c:v>6.6586086971185896</c:v>
                </c:pt>
                <c:pt idx="2792">
                  <c:v>6.6586086971185896</c:v>
                </c:pt>
                <c:pt idx="2793">
                  <c:v>6.6586086971185896</c:v>
                </c:pt>
                <c:pt idx="2794">
                  <c:v>6.6586086971185896</c:v>
                </c:pt>
                <c:pt idx="2795">
                  <c:v>6.6586086971185896</c:v>
                </c:pt>
                <c:pt idx="2796">
                  <c:v>6.6586086971185896</c:v>
                </c:pt>
                <c:pt idx="2797">
                  <c:v>6.6586086971185896</c:v>
                </c:pt>
                <c:pt idx="2798">
                  <c:v>6.6586086971185896</c:v>
                </c:pt>
                <c:pt idx="2799">
                  <c:v>6.6586086971185896</c:v>
                </c:pt>
                <c:pt idx="2800">
                  <c:v>6.6586086971185896</c:v>
                </c:pt>
                <c:pt idx="2801">
                  <c:v>6.6586086971185896</c:v>
                </c:pt>
                <c:pt idx="2802">
                  <c:v>6.6586086971185896</c:v>
                </c:pt>
                <c:pt idx="2803">
                  <c:v>6.6586086971185896</c:v>
                </c:pt>
                <c:pt idx="2804">
                  <c:v>6.6586086971185896</c:v>
                </c:pt>
                <c:pt idx="2805">
                  <c:v>6.6586086971185896</c:v>
                </c:pt>
                <c:pt idx="2806">
                  <c:v>6.6586086971185896</c:v>
                </c:pt>
                <c:pt idx="2807">
                  <c:v>6.6586086971185896</c:v>
                </c:pt>
                <c:pt idx="2808">
                  <c:v>6.6586086971185896</c:v>
                </c:pt>
                <c:pt idx="2809">
                  <c:v>6.6586086971185896</c:v>
                </c:pt>
                <c:pt idx="2810">
                  <c:v>6.6586086971185896</c:v>
                </c:pt>
                <c:pt idx="2811">
                  <c:v>6.6586086971185896</c:v>
                </c:pt>
                <c:pt idx="2812">
                  <c:v>6.6586086971185896</c:v>
                </c:pt>
                <c:pt idx="2813">
                  <c:v>6.6586086971185896</c:v>
                </c:pt>
                <c:pt idx="2814">
                  <c:v>6.6586086971185896</c:v>
                </c:pt>
                <c:pt idx="2815">
                  <c:v>6.6586086971185896</c:v>
                </c:pt>
                <c:pt idx="2816">
                  <c:v>6.6586086971185896</c:v>
                </c:pt>
                <c:pt idx="2817">
                  <c:v>6.6586086971185896</c:v>
                </c:pt>
                <c:pt idx="2818">
                  <c:v>6.6586086971185896</c:v>
                </c:pt>
                <c:pt idx="2819">
                  <c:v>6.6586086971185896</c:v>
                </c:pt>
                <c:pt idx="2820">
                  <c:v>6.6586086971185896</c:v>
                </c:pt>
                <c:pt idx="2821">
                  <c:v>6.6586086971185896</c:v>
                </c:pt>
                <c:pt idx="2822">
                  <c:v>6.6586086971185896</c:v>
                </c:pt>
                <c:pt idx="2823">
                  <c:v>6.6586086971185896</c:v>
                </c:pt>
                <c:pt idx="2824">
                  <c:v>6.6586086971185896</c:v>
                </c:pt>
                <c:pt idx="2825">
                  <c:v>6.6586086971185896</c:v>
                </c:pt>
                <c:pt idx="2826">
                  <c:v>6.6586086971185896</c:v>
                </c:pt>
                <c:pt idx="2827">
                  <c:v>6.6586086971185896</c:v>
                </c:pt>
                <c:pt idx="2828">
                  <c:v>6.6586086971185896</c:v>
                </c:pt>
                <c:pt idx="2829">
                  <c:v>6.6586086971185896</c:v>
                </c:pt>
                <c:pt idx="2830">
                  <c:v>6.6586086971185896</c:v>
                </c:pt>
                <c:pt idx="2831">
                  <c:v>6.6586086971185896</c:v>
                </c:pt>
                <c:pt idx="2832">
                  <c:v>6.6586086971185896</c:v>
                </c:pt>
                <c:pt idx="2833">
                  <c:v>6.6586086971185896</c:v>
                </c:pt>
                <c:pt idx="2834">
                  <c:v>6.6586086971185896</c:v>
                </c:pt>
                <c:pt idx="2835">
                  <c:v>6.6586086971185896</c:v>
                </c:pt>
                <c:pt idx="2836">
                  <c:v>6.6586086971185896</c:v>
                </c:pt>
                <c:pt idx="2837">
                  <c:v>6.6586086971185896</c:v>
                </c:pt>
                <c:pt idx="2838">
                  <c:v>6.6586086971185896</c:v>
                </c:pt>
                <c:pt idx="2839">
                  <c:v>6.6586086971185896</c:v>
                </c:pt>
                <c:pt idx="2840">
                  <c:v>6.6586086971185896</c:v>
                </c:pt>
                <c:pt idx="2841">
                  <c:v>6.6586086971185896</c:v>
                </c:pt>
                <c:pt idx="2842">
                  <c:v>6.6586086971185896</c:v>
                </c:pt>
                <c:pt idx="2843">
                  <c:v>6.6586086971185896</c:v>
                </c:pt>
                <c:pt idx="2844">
                  <c:v>6.6586086971185896</c:v>
                </c:pt>
                <c:pt idx="2845">
                  <c:v>6.6586086971185896</c:v>
                </c:pt>
                <c:pt idx="2846">
                  <c:v>6.6586086971185896</c:v>
                </c:pt>
                <c:pt idx="2847">
                  <c:v>6.6586086971185896</c:v>
                </c:pt>
                <c:pt idx="2848">
                  <c:v>6.6586086971185896</c:v>
                </c:pt>
                <c:pt idx="2849">
                  <c:v>6.6586086971185896</c:v>
                </c:pt>
                <c:pt idx="2850">
                  <c:v>6.6586086971185896</c:v>
                </c:pt>
                <c:pt idx="2851">
                  <c:v>6.6586086971185896</c:v>
                </c:pt>
                <c:pt idx="2852">
                  <c:v>6.6586086971185896</c:v>
                </c:pt>
                <c:pt idx="2853">
                  <c:v>6.6586086971185896</c:v>
                </c:pt>
                <c:pt idx="2854">
                  <c:v>6.6586086971185896</c:v>
                </c:pt>
                <c:pt idx="2855">
                  <c:v>6.6586086971185896</c:v>
                </c:pt>
                <c:pt idx="2856">
                  <c:v>6.6586086971185896</c:v>
                </c:pt>
                <c:pt idx="2857">
                  <c:v>6.6586086971185896</c:v>
                </c:pt>
                <c:pt idx="2858">
                  <c:v>6.6586086971185896</c:v>
                </c:pt>
                <c:pt idx="2859">
                  <c:v>6.6586086971185896</c:v>
                </c:pt>
                <c:pt idx="2860">
                  <c:v>6.6586086971185896</c:v>
                </c:pt>
                <c:pt idx="2861">
                  <c:v>6.6586086971185896</c:v>
                </c:pt>
                <c:pt idx="2862">
                  <c:v>6.6586086971185896</c:v>
                </c:pt>
                <c:pt idx="2863">
                  <c:v>6.6586086971185896</c:v>
                </c:pt>
                <c:pt idx="2864">
                  <c:v>6.6586086971185896</c:v>
                </c:pt>
                <c:pt idx="2865">
                  <c:v>6.6586086971185896</c:v>
                </c:pt>
                <c:pt idx="2866">
                  <c:v>6.6586086971185896</c:v>
                </c:pt>
                <c:pt idx="2867">
                  <c:v>6.6586086971185896</c:v>
                </c:pt>
                <c:pt idx="2868">
                  <c:v>6.6586086971185896</c:v>
                </c:pt>
                <c:pt idx="2869">
                  <c:v>6.6586086971185896</c:v>
                </c:pt>
                <c:pt idx="2870">
                  <c:v>6.6586086971185896</c:v>
                </c:pt>
                <c:pt idx="2871">
                  <c:v>6.6586086971185896</c:v>
                </c:pt>
                <c:pt idx="2872">
                  <c:v>6.6586086971185896</c:v>
                </c:pt>
                <c:pt idx="2873">
                  <c:v>6.6586086971185896</c:v>
                </c:pt>
                <c:pt idx="2874">
                  <c:v>6.6586086971185896</c:v>
                </c:pt>
                <c:pt idx="2875">
                  <c:v>6.6586086971185896</c:v>
                </c:pt>
                <c:pt idx="2876">
                  <c:v>6.6586086971185896</c:v>
                </c:pt>
                <c:pt idx="2877">
                  <c:v>6.6586086971185896</c:v>
                </c:pt>
                <c:pt idx="2878">
                  <c:v>6.6586086971185896</c:v>
                </c:pt>
                <c:pt idx="2879">
                  <c:v>6.6586086971185896</c:v>
                </c:pt>
                <c:pt idx="2880">
                  <c:v>6.6586086971185896</c:v>
                </c:pt>
                <c:pt idx="2881">
                  <c:v>6.6586086971185896</c:v>
                </c:pt>
                <c:pt idx="2882">
                  <c:v>6.6586086971185896</c:v>
                </c:pt>
                <c:pt idx="2883">
                  <c:v>6.6586086971185896</c:v>
                </c:pt>
                <c:pt idx="2884">
                  <c:v>6.6586086971185896</c:v>
                </c:pt>
                <c:pt idx="2885">
                  <c:v>6.6586086971185896</c:v>
                </c:pt>
                <c:pt idx="2886">
                  <c:v>6.6586086971185896</c:v>
                </c:pt>
                <c:pt idx="2887">
                  <c:v>6.6586086971185896</c:v>
                </c:pt>
                <c:pt idx="2888">
                  <c:v>6.6586086971185896</c:v>
                </c:pt>
                <c:pt idx="2889">
                  <c:v>6.6586086971185896</c:v>
                </c:pt>
                <c:pt idx="2890">
                  <c:v>6.6586086971185896</c:v>
                </c:pt>
                <c:pt idx="2891">
                  <c:v>6.6586086971185896</c:v>
                </c:pt>
                <c:pt idx="2892">
                  <c:v>6.6586086971185896</c:v>
                </c:pt>
                <c:pt idx="2893">
                  <c:v>6.6586086971185896</c:v>
                </c:pt>
                <c:pt idx="2894">
                  <c:v>6.6586086971185896</c:v>
                </c:pt>
                <c:pt idx="2895">
                  <c:v>6.6586086971185896</c:v>
                </c:pt>
                <c:pt idx="2896">
                  <c:v>6.6586086971185896</c:v>
                </c:pt>
                <c:pt idx="2897">
                  <c:v>6.6586086971185896</c:v>
                </c:pt>
                <c:pt idx="2898">
                  <c:v>6.6586086971185896</c:v>
                </c:pt>
                <c:pt idx="2899">
                  <c:v>6.6586086971185896</c:v>
                </c:pt>
                <c:pt idx="2900">
                  <c:v>6.6586086971185896</c:v>
                </c:pt>
                <c:pt idx="2901">
                  <c:v>6.6586086971185896</c:v>
                </c:pt>
                <c:pt idx="2902">
                  <c:v>6.6586086971185896</c:v>
                </c:pt>
                <c:pt idx="2903">
                  <c:v>6.6586086971185896</c:v>
                </c:pt>
                <c:pt idx="2904">
                  <c:v>6.6586086971185896</c:v>
                </c:pt>
                <c:pt idx="2905">
                  <c:v>6.6586086971185896</c:v>
                </c:pt>
                <c:pt idx="2906">
                  <c:v>6.6586086971185896</c:v>
                </c:pt>
                <c:pt idx="2907">
                  <c:v>6.6586086971185896</c:v>
                </c:pt>
                <c:pt idx="2908">
                  <c:v>6.6586086971185896</c:v>
                </c:pt>
                <c:pt idx="2909">
                  <c:v>6.6586086971185896</c:v>
                </c:pt>
                <c:pt idx="2910">
                  <c:v>6.6586086971185896</c:v>
                </c:pt>
                <c:pt idx="2911">
                  <c:v>6.6586086971185896</c:v>
                </c:pt>
                <c:pt idx="2912">
                  <c:v>6.6586086971185896</c:v>
                </c:pt>
                <c:pt idx="2913">
                  <c:v>6.6586086971185896</c:v>
                </c:pt>
                <c:pt idx="2914">
                  <c:v>6.6586086971185896</c:v>
                </c:pt>
                <c:pt idx="2915">
                  <c:v>6.6586086971185896</c:v>
                </c:pt>
                <c:pt idx="2916">
                  <c:v>6.6586086971185896</c:v>
                </c:pt>
                <c:pt idx="2917">
                  <c:v>6.6586086971185896</c:v>
                </c:pt>
                <c:pt idx="2918">
                  <c:v>6.6586086971185896</c:v>
                </c:pt>
                <c:pt idx="2919">
                  <c:v>6.6586086971185896</c:v>
                </c:pt>
                <c:pt idx="2920">
                  <c:v>6.6586086971185896</c:v>
                </c:pt>
                <c:pt idx="2921">
                  <c:v>6.6586086971185896</c:v>
                </c:pt>
                <c:pt idx="2922">
                  <c:v>6.6586086971185896</c:v>
                </c:pt>
                <c:pt idx="2923">
                  <c:v>6.6586086971185896</c:v>
                </c:pt>
                <c:pt idx="2924">
                  <c:v>6.6586086971185896</c:v>
                </c:pt>
                <c:pt idx="2925">
                  <c:v>6.6586086971185896</c:v>
                </c:pt>
                <c:pt idx="2926">
                  <c:v>6.6586086971185896</c:v>
                </c:pt>
                <c:pt idx="2927">
                  <c:v>6.6586086971185896</c:v>
                </c:pt>
                <c:pt idx="2928">
                  <c:v>6.6586086971185896</c:v>
                </c:pt>
                <c:pt idx="2929">
                  <c:v>6.6586086971185896</c:v>
                </c:pt>
                <c:pt idx="2930">
                  <c:v>6.6586086971185896</c:v>
                </c:pt>
                <c:pt idx="2931">
                  <c:v>6.6586086971185896</c:v>
                </c:pt>
                <c:pt idx="2932">
                  <c:v>6.6586086971185896</c:v>
                </c:pt>
                <c:pt idx="2933">
                  <c:v>6.6586086971185896</c:v>
                </c:pt>
                <c:pt idx="2934">
                  <c:v>6.6586086971185896</c:v>
                </c:pt>
                <c:pt idx="2935">
                  <c:v>6.6586086971185896</c:v>
                </c:pt>
                <c:pt idx="2936">
                  <c:v>6.6586086971185896</c:v>
                </c:pt>
                <c:pt idx="2937">
                  <c:v>6.6586086971185896</c:v>
                </c:pt>
                <c:pt idx="2938">
                  <c:v>6.6586086971185896</c:v>
                </c:pt>
                <c:pt idx="2939">
                  <c:v>6.6586086971185896</c:v>
                </c:pt>
                <c:pt idx="2940">
                  <c:v>6.6586086971185896</c:v>
                </c:pt>
                <c:pt idx="2941">
                  <c:v>6.6586086971185896</c:v>
                </c:pt>
                <c:pt idx="2942">
                  <c:v>6.6586086971185896</c:v>
                </c:pt>
                <c:pt idx="2943">
                  <c:v>6.6586086971185896</c:v>
                </c:pt>
                <c:pt idx="2944">
                  <c:v>6.6586086971185896</c:v>
                </c:pt>
                <c:pt idx="2945">
                  <c:v>6.6586086971185896</c:v>
                </c:pt>
                <c:pt idx="2946">
                  <c:v>6.6586086971185896</c:v>
                </c:pt>
                <c:pt idx="2947">
                  <c:v>6.6586086971185896</c:v>
                </c:pt>
                <c:pt idx="2948">
                  <c:v>6.6586086971185896</c:v>
                </c:pt>
                <c:pt idx="2949">
                  <c:v>6.6586086971185896</c:v>
                </c:pt>
                <c:pt idx="2950">
                  <c:v>6.6586086971185896</c:v>
                </c:pt>
                <c:pt idx="2951">
                  <c:v>6.6586086971185896</c:v>
                </c:pt>
                <c:pt idx="2952">
                  <c:v>6.6586086971185896</c:v>
                </c:pt>
                <c:pt idx="2953">
                  <c:v>6.6586086971185896</c:v>
                </c:pt>
                <c:pt idx="2954">
                  <c:v>6.6586086971185896</c:v>
                </c:pt>
                <c:pt idx="2955">
                  <c:v>6.6586086971185896</c:v>
                </c:pt>
                <c:pt idx="2956">
                  <c:v>6.6586086971185896</c:v>
                </c:pt>
                <c:pt idx="2957">
                  <c:v>6.6586086971185896</c:v>
                </c:pt>
                <c:pt idx="2958">
                  <c:v>6.6586086971185896</c:v>
                </c:pt>
                <c:pt idx="2959">
                  <c:v>6.6586086971185896</c:v>
                </c:pt>
                <c:pt idx="2960">
                  <c:v>6.6586086971185896</c:v>
                </c:pt>
                <c:pt idx="2961">
                  <c:v>6.6586086971185896</c:v>
                </c:pt>
                <c:pt idx="2962">
                  <c:v>6.6586086971185896</c:v>
                </c:pt>
                <c:pt idx="2963">
                  <c:v>6.6586086971185896</c:v>
                </c:pt>
                <c:pt idx="2964">
                  <c:v>6.6586086971185896</c:v>
                </c:pt>
                <c:pt idx="2965">
                  <c:v>6.6586086971185896</c:v>
                </c:pt>
                <c:pt idx="2966">
                  <c:v>6.6586086971185896</c:v>
                </c:pt>
                <c:pt idx="2967">
                  <c:v>6.6586086971185896</c:v>
                </c:pt>
                <c:pt idx="2968">
                  <c:v>6.6586086971185896</c:v>
                </c:pt>
                <c:pt idx="2969">
                  <c:v>6.6586086971185896</c:v>
                </c:pt>
                <c:pt idx="2970">
                  <c:v>6.6586086971185896</c:v>
                </c:pt>
                <c:pt idx="2971">
                  <c:v>6.6586086971185896</c:v>
                </c:pt>
                <c:pt idx="2972">
                  <c:v>6.6586086971185896</c:v>
                </c:pt>
                <c:pt idx="2973">
                  <c:v>6.6586086971185896</c:v>
                </c:pt>
                <c:pt idx="2974">
                  <c:v>6.6586086971185896</c:v>
                </c:pt>
                <c:pt idx="2975">
                  <c:v>6.6586086971185896</c:v>
                </c:pt>
                <c:pt idx="2976">
                  <c:v>6.6586086971185896</c:v>
                </c:pt>
                <c:pt idx="2977">
                  <c:v>6.6586086971185896</c:v>
                </c:pt>
                <c:pt idx="2978">
                  <c:v>6.6586086971185896</c:v>
                </c:pt>
                <c:pt idx="2979">
                  <c:v>6.6586086971185896</c:v>
                </c:pt>
                <c:pt idx="2980">
                  <c:v>6.6586086971185896</c:v>
                </c:pt>
                <c:pt idx="2981">
                  <c:v>6.6586086971185896</c:v>
                </c:pt>
                <c:pt idx="2982">
                  <c:v>6.6586086971185896</c:v>
                </c:pt>
                <c:pt idx="2983">
                  <c:v>6.6586086971185896</c:v>
                </c:pt>
                <c:pt idx="2984">
                  <c:v>6.6586086971185896</c:v>
                </c:pt>
                <c:pt idx="2985">
                  <c:v>6.6586086971185896</c:v>
                </c:pt>
                <c:pt idx="2986">
                  <c:v>6.6586086971185896</c:v>
                </c:pt>
                <c:pt idx="2987">
                  <c:v>6.6586086971185896</c:v>
                </c:pt>
                <c:pt idx="2988">
                  <c:v>6.6586086971185896</c:v>
                </c:pt>
                <c:pt idx="2989">
                  <c:v>6.6586086971185896</c:v>
                </c:pt>
                <c:pt idx="2990">
                  <c:v>6.6586086971185896</c:v>
                </c:pt>
                <c:pt idx="2991">
                  <c:v>6.6586086971185896</c:v>
                </c:pt>
                <c:pt idx="2992">
                  <c:v>6.6586086971185896</c:v>
                </c:pt>
                <c:pt idx="2993">
                  <c:v>6.6586086971185896</c:v>
                </c:pt>
                <c:pt idx="2994">
                  <c:v>6.6586086971185896</c:v>
                </c:pt>
                <c:pt idx="2995">
                  <c:v>6.6586086971185896</c:v>
                </c:pt>
                <c:pt idx="2996">
                  <c:v>6.6586086971185896</c:v>
                </c:pt>
                <c:pt idx="2997">
                  <c:v>6.6586086971185896</c:v>
                </c:pt>
                <c:pt idx="2998">
                  <c:v>6.6586086971185896</c:v>
                </c:pt>
                <c:pt idx="2999">
                  <c:v>6.6586086971185896</c:v>
                </c:pt>
                <c:pt idx="3000">
                  <c:v>6.6586086971185896</c:v>
                </c:pt>
                <c:pt idx="3001">
                  <c:v>6.6586086971185896</c:v>
                </c:pt>
                <c:pt idx="3002">
                  <c:v>6.6586086971185896</c:v>
                </c:pt>
                <c:pt idx="3003">
                  <c:v>6.6586086971185896</c:v>
                </c:pt>
                <c:pt idx="3004">
                  <c:v>6.6586086971185896</c:v>
                </c:pt>
                <c:pt idx="3005">
                  <c:v>6.6586086971185896</c:v>
                </c:pt>
                <c:pt idx="3006">
                  <c:v>6.6586086971185896</c:v>
                </c:pt>
                <c:pt idx="3007">
                  <c:v>6.6586086971185896</c:v>
                </c:pt>
                <c:pt idx="3008">
                  <c:v>6.6586086971185896</c:v>
                </c:pt>
                <c:pt idx="3009">
                  <c:v>6.6586086971185896</c:v>
                </c:pt>
                <c:pt idx="3010">
                  <c:v>6.6586086971185896</c:v>
                </c:pt>
                <c:pt idx="3011">
                  <c:v>6.6586086971185896</c:v>
                </c:pt>
                <c:pt idx="3012">
                  <c:v>6.6586086971185896</c:v>
                </c:pt>
                <c:pt idx="3013">
                  <c:v>6.6586086971185896</c:v>
                </c:pt>
                <c:pt idx="3014">
                  <c:v>6.6586086971185896</c:v>
                </c:pt>
                <c:pt idx="3015">
                  <c:v>6.6586086971185896</c:v>
                </c:pt>
                <c:pt idx="3016">
                  <c:v>6.6586086971185896</c:v>
                </c:pt>
                <c:pt idx="3017">
                  <c:v>6.6586086971185896</c:v>
                </c:pt>
                <c:pt idx="3018">
                  <c:v>6.6586086971185896</c:v>
                </c:pt>
                <c:pt idx="3019">
                  <c:v>6.6586086971185896</c:v>
                </c:pt>
                <c:pt idx="3020">
                  <c:v>6.6586086971185896</c:v>
                </c:pt>
                <c:pt idx="3021">
                  <c:v>6.6586086971185896</c:v>
                </c:pt>
                <c:pt idx="3022">
                  <c:v>6.6586086971185896</c:v>
                </c:pt>
                <c:pt idx="3023">
                  <c:v>6.6586086971185896</c:v>
                </c:pt>
                <c:pt idx="3024">
                  <c:v>6.6586086971185896</c:v>
                </c:pt>
                <c:pt idx="3025">
                  <c:v>6.6586086971185896</c:v>
                </c:pt>
                <c:pt idx="3026">
                  <c:v>6.6586086971185896</c:v>
                </c:pt>
                <c:pt idx="3027">
                  <c:v>6.6586086971185896</c:v>
                </c:pt>
                <c:pt idx="3028">
                  <c:v>6.6586086971185896</c:v>
                </c:pt>
                <c:pt idx="3029">
                  <c:v>6.6586086971185896</c:v>
                </c:pt>
                <c:pt idx="3030">
                  <c:v>6.6586086971185896</c:v>
                </c:pt>
                <c:pt idx="3031">
                  <c:v>6.6586086971185896</c:v>
                </c:pt>
                <c:pt idx="3032">
                  <c:v>6.6586086971185896</c:v>
                </c:pt>
                <c:pt idx="3033">
                  <c:v>6.6586086971185896</c:v>
                </c:pt>
                <c:pt idx="3034">
                  <c:v>6.6586086971185896</c:v>
                </c:pt>
                <c:pt idx="3035">
                  <c:v>6.6586086971185896</c:v>
                </c:pt>
                <c:pt idx="3036">
                  <c:v>6.6586086971185896</c:v>
                </c:pt>
                <c:pt idx="3037">
                  <c:v>6.6586086971185896</c:v>
                </c:pt>
                <c:pt idx="3038">
                  <c:v>6.6586086971185896</c:v>
                </c:pt>
                <c:pt idx="3039">
                  <c:v>6.6586086971185896</c:v>
                </c:pt>
                <c:pt idx="3040">
                  <c:v>6.6586086971185896</c:v>
                </c:pt>
                <c:pt idx="3041">
                  <c:v>6.6586086971185896</c:v>
                </c:pt>
                <c:pt idx="3042">
                  <c:v>6.6586086971185896</c:v>
                </c:pt>
                <c:pt idx="3043">
                  <c:v>6.6586086971185896</c:v>
                </c:pt>
                <c:pt idx="3044">
                  <c:v>6.6586086971185896</c:v>
                </c:pt>
                <c:pt idx="3045">
                  <c:v>6.6586086971185896</c:v>
                </c:pt>
                <c:pt idx="3046">
                  <c:v>6.6586086971185896</c:v>
                </c:pt>
                <c:pt idx="3047">
                  <c:v>6.6586086971185896</c:v>
                </c:pt>
                <c:pt idx="3048">
                  <c:v>6.6586086971185896</c:v>
                </c:pt>
                <c:pt idx="3049">
                  <c:v>6.6586086971185896</c:v>
                </c:pt>
                <c:pt idx="3050">
                  <c:v>6.6586086971185896</c:v>
                </c:pt>
                <c:pt idx="3051">
                  <c:v>6.6586086971185896</c:v>
                </c:pt>
                <c:pt idx="3052">
                  <c:v>6.6586086971185896</c:v>
                </c:pt>
                <c:pt idx="3053">
                  <c:v>6.6586086971185896</c:v>
                </c:pt>
                <c:pt idx="3054">
                  <c:v>6.6586086971185896</c:v>
                </c:pt>
                <c:pt idx="3055">
                  <c:v>6.6586086971185896</c:v>
                </c:pt>
                <c:pt idx="3056">
                  <c:v>6.6586086971185896</c:v>
                </c:pt>
                <c:pt idx="3057">
                  <c:v>6.6586086971185896</c:v>
                </c:pt>
                <c:pt idx="3058">
                  <c:v>6.6586086971185896</c:v>
                </c:pt>
                <c:pt idx="3059">
                  <c:v>6.6586086971185896</c:v>
                </c:pt>
                <c:pt idx="3060">
                  <c:v>6.6586086971185896</c:v>
                </c:pt>
                <c:pt idx="3061">
                  <c:v>6.6586086971185896</c:v>
                </c:pt>
                <c:pt idx="3062">
                  <c:v>6.6586086971185896</c:v>
                </c:pt>
                <c:pt idx="3063">
                  <c:v>6.6586086971185896</c:v>
                </c:pt>
                <c:pt idx="3064">
                  <c:v>6.6586086971185896</c:v>
                </c:pt>
                <c:pt idx="3065">
                  <c:v>6.6586086971185896</c:v>
                </c:pt>
                <c:pt idx="3066">
                  <c:v>6.6586086971185896</c:v>
                </c:pt>
                <c:pt idx="3067">
                  <c:v>6.6586086971185896</c:v>
                </c:pt>
                <c:pt idx="3068">
                  <c:v>6.6586086971185896</c:v>
                </c:pt>
                <c:pt idx="3069">
                  <c:v>6.6586086971185896</c:v>
                </c:pt>
                <c:pt idx="3070">
                  <c:v>6.6586086971185896</c:v>
                </c:pt>
                <c:pt idx="3071">
                  <c:v>6.6586086971185896</c:v>
                </c:pt>
                <c:pt idx="3072">
                  <c:v>6.6586086971185896</c:v>
                </c:pt>
                <c:pt idx="3073">
                  <c:v>6.6586086971185896</c:v>
                </c:pt>
                <c:pt idx="3074">
                  <c:v>6.6586086971185896</c:v>
                </c:pt>
                <c:pt idx="3075">
                  <c:v>6.6586086971185896</c:v>
                </c:pt>
                <c:pt idx="3076">
                  <c:v>6.6586086971185896</c:v>
                </c:pt>
                <c:pt idx="3077">
                  <c:v>6.6586086971185896</c:v>
                </c:pt>
                <c:pt idx="3078">
                  <c:v>6.6586086971185896</c:v>
                </c:pt>
                <c:pt idx="3079">
                  <c:v>6.6586086971185896</c:v>
                </c:pt>
                <c:pt idx="3080">
                  <c:v>6.6586086971185896</c:v>
                </c:pt>
                <c:pt idx="3081">
                  <c:v>6.6586086971185896</c:v>
                </c:pt>
                <c:pt idx="3082">
                  <c:v>6.6586086971185896</c:v>
                </c:pt>
                <c:pt idx="3083">
                  <c:v>6.6586086971185896</c:v>
                </c:pt>
                <c:pt idx="3084">
                  <c:v>6.6586086971185896</c:v>
                </c:pt>
                <c:pt idx="3085">
                  <c:v>6.6586086971185896</c:v>
                </c:pt>
                <c:pt idx="3086">
                  <c:v>6.6586086971185896</c:v>
                </c:pt>
                <c:pt idx="3087">
                  <c:v>6.6586086971185896</c:v>
                </c:pt>
                <c:pt idx="3088">
                  <c:v>6.6586086971185896</c:v>
                </c:pt>
                <c:pt idx="3089">
                  <c:v>6.6586086971185896</c:v>
                </c:pt>
                <c:pt idx="3090">
                  <c:v>6.6586086971185896</c:v>
                </c:pt>
                <c:pt idx="3091">
                  <c:v>6.6586086971185896</c:v>
                </c:pt>
                <c:pt idx="3092">
                  <c:v>6.6586086971185896</c:v>
                </c:pt>
                <c:pt idx="3093">
                  <c:v>6.6586086971185896</c:v>
                </c:pt>
                <c:pt idx="3094">
                  <c:v>6.6586086971185896</c:v>
                </c:pt>
                <c:pt idx="3095">
                  <c:v>6.6586086971185896</c:v>
                </c:pt>
                <c:pt idx="3096">
                  <c:v>6.6586086971185896</c:v>
                </c:pt>
                <c:pt idx="3097">
                  <c:v>6.6586086971185896</c:v>
                </c:pt>
                <c:pt idx="3098">
                  <c:v>6.6586086971185896</c:v>
                </c:pt>
                <c:pt idx="3099">
                  <c:v>6.6586086971185896</c:v>
                </c:pt>
                <c:pt idx="3100">
                  <c:v>6.6586086971185896</c:v>
                </c:pt>
                <c:pt idx="3101">
                  <c:v>6.6586086971185896</c:v>
                </c:pt>
                <c:pt idx="3102">
                  <c:v>6.6586086971185896</c:v>
                </c:pt>
                <c:pt idx="3103">
                  <c:v>6.6586086971185896</c:v>
                </c:pt>
                <c:pt idx="3104">
                  <c:v>6.6586086971185896</c:v>
                </c:pt>
                <c:pt idx="3105">
                  <c:v>6.6586086971185896</c:v>
                </c:pt>
                <c:pt idx="3106">
                  <c:v>6.6586086971185896</c:v>
                </c:pt>
                <c:pt idx="3107">
                  <c:v>6.6586086971185896</c:v>
                </c:pt>
                <c:pt idx="3108">
                  <c:v>6.6586086971185896</c:v>
                </c:pt>
                <c:pt idx="3109">
                  <c:v>6.6586086971185896</c:v>
                </c:pt>
                <c:pt idx="3110">
                  <c:v>6.6586086971185896</c:v>
                </c:pt>
                <c:pt idx="3111">
                  <c:v>6.6586086971185896</c:v>
                </c:pt>
                <c:pt idx="3112">
                  <c:v>6.6586086971185896</c:v>
                </c:pt>
                <c:pt idx="3113">
                  <c:v>6.6586086971185896</c:v>
                </c:pt>
                <c:pt idx="3114">
                  <c:v>6.6586086971185896</c:v>
                </c:pt>
                <c:pt idx="3115">
                  <c:v>6.6586086971185896</c:v>
                </c:pt>
                <c:pt idx="3116">
                  <c:v>6.6586086971185896</c:v>
                </c:pt>
                <c:pt idx="3117">
                  <c:v>6.6586086971185896</c:v>
                </c:pt>
                <c:pt idx="3118">
                  <c:v>6.6586086971185896</c:v>
                </c:pt>
                <c:pt idx="3119">
                  <c:v>6.6586086971185896</c:v>
                </c:pt>
                <c:pt idx="3120">
                  <c:v>6.6586086971185896</c:v>
                </c:pt>
                <c:pt idx="3121">
                  <c:v>6.6586086971185896</c:v>
                </c:pt>
                <c:pt idx="3122">
                  <c:v>6.6586086971185896</c:v>
                </c:pt>
                <c:pt idx="3123">
                  <c:v>6.6586086971185896</c:v>
                </c:pt>
                <c:pt idx="3124">
                  <c:v>6.6586086971185896</c:v>
                </c:pt>
                <c:pt idx="3125">
                  <c:v>6.6586086971185896</c:v>
                </c:pt>
                <c:pt idx="3126">
                  <c:v>6.81886414509251</c:v>
                </c:pt>
                <c:pt idx="3127">
                  <c:v>6.8280083147544604</c:v>
                </c:pt>
                <c:pt idx="3128">
                  <c:v>6.8280083147544604</c:v>
                </c:pt>
                <c:pt idx="3129">
                  <c:v>6.8280083147544604</c:v>
                </c:pt>
                <c:pt idx="3130">
                  <c:v>6.8280083147544604</c:v>
                </c:pt>
                <c:pt idx="3131">
                  <c:v>6.8280083147544604</c:v>
                </c:pt>
                <c:pt idx="3132">
                  <c:v>6.8280083147544604</c:v>
                </c:pt>
                <c:pt idx="3133">
                  <c:v>6.8280083147544604</c:v>
                </c:pt>
                <c:pt idx="3134">
                  <c:v>6.8280083147544604</c:v>
                </c:pt>
                <c:pt idx="3135">
                  <c:v>6.8280083147544604</c:v>
                </c:pt>
                <c:pt idx="3136">
                  <c:v>6.8280083147544604</c:v>
                </c:pt>
                <c:pt idx="3137">
                  <c:v>6.8280083147544604</c:v>
                </c:pt>
                <c:pt idx="3138">
                  <c:v>6.8280083147544604</c:v>
                </c:pt>
                <c:pt idx="3139">
                  <c:v>6.8280083147544604</c:v>
                </c:pt>
                <c:pt idx="3140">
                  <c:v>6.8280083147544604</c:v>
                </c:pt>
                <c:pt idx="3141">
                  <c:v>6.8280083147544604</c:v>
                </c:pt>
                <c:pt idx="3142">
                  <c:v>6.8280083147544604</c:v>
                </c:pt>
                <c:pt idx="3143">
                  <c:v>6.8280083147544604</c:v>
                </c:pt>
                <c:pt idx="3144">
                  <c:v>6.8280083147544604</c:v>
                </c:pt>
                <c:pt idx="3145">
                  <c:v>6.8280083147544604</c:v>
                </c:pt>
                <c:pt idx="3146">
                  <c:v>6.8280083147544604</c:v>
                </c:pt>
                <c:pt idx="3147">
                  <c:v>6.8280083147544604</c:v>
                </c:pt>
                <c:pt idx="3148">
                  <c:v>6.8280083147544604</c:v>
                </c:pt>
                <c:pt idx="3149">
                  <c:v>6.8280083147544604</c:v>
                </c:pt>
                <c:pt idx="3150">
                  <c:v>6.8280083147544604</c:v>
                </c:pt>
                <c:pt idx="3151">
                  <c:v>6.8280083147544604</c:v>
                </c:pt>
                <c:pt idx="3152">
                  <c:v>6.8280083147544604</c:v>
                </c:pt>
                <c:pt idx="3153">
                  <c:v>6.8280083147544604</c:v>
                </c:pt>
                <c:pt idx="3154">
                  <c:v>6.8280083147544604</c:v>
                </c:pt>
                <c:pt idx="3155">
                  <c:v>6.8280083147544604</c:v>
                </c:pt>
                <c:pt idx="3156">
                  <c:v>6.8280083147544604</c:v>
                </c:pt>
                <c:pt idx="3157">
                  <c:v>6.8280083147544604</c:v>
                </c:pt>
                <c:pt idx="3158">
                  <c:v>6.8280083147544604</c:v>
                </c:pt>
                <c:pt idx="3159">
                  <c:v>6.8280083147544604</c:v>
                </c:pt>
                <c:pt idx="3160">
                  <c:v>6.8280083147544604</c:v>
                </c:pt>
                <c:pt idx="3161">
                  <c:v>6.8280083147544604</c:v>
                </c:pt>
                <c:pt idx="3162">
                  <c:v>6.8280083147544604</c:v>
                </c:pt>
                <c:pt idx="3163">
                  <c:v>6.8280083147544604</c:v>
                </c:pt>
                <c:pt idx="3164">
                  <c:v>6.8280083147544604</c:v>
                </c:pt>
                <c:pt idx="3165">
                  <c:v>6.8280083147544604</c:v>
                </c:pt>
                <c:pt idx="3166">
                  <c:v>6.8280083147544604</c:v>
                </c:pt>
                <c:pt idx="3167">
                  <c:v>6.8280083147544604</c:v>
                </c:pt>
                <c:pt idx="3168">
                  <c:v>6.8280083147544604</c:v>
                </c:pt>
                <c:pt idx="3169">
                  <c:v>6.8280083147544604</c:v>
                </c:pt>
                <c:pt idx="3170">
                  <c:v>6.8280083147544604</c:v>
                </c:pt>
                <c:pt idx="3171">
                  <c:v>6.8280083147544604</c:v>
                </c:pt>
                <c:pt idx="3172">
                  <c:v>6.8280083147544604</c:v>
                </c:pt>
                <c:pt idx="3173">
                  <c:v>6.8280083147544604</c:v>
                </c:pt>
                <c:pt idx="3174">
                  <c:v>6.8280083147544604</c:v>
                </c:pt>
                <c:pt idx="3175">
                  <c:v>6.8280083147544604</c:v>
                </c:pt>
                <c:pt idx="3176">
                  <c:v>6.8280083147544604</c:v>
                </c:pt>
                <c:pt idx="3177">
                  <c:v>6.8280083147544604</c:v>
                </c:pt>
                <c:pt idx="3178">
                  <c:v>6.8280083147544604</c:v>
                </c:pt>
                <c:pt idx="3179">
                  <c:v>6.8280083147544604</c:v>
                </c:pt>
                <c:pt idx="3180">
                  <c:v>6.8280083147544604</c:v>
                </c:pt>
                <c:pt idx="3181">
                  <c:v>6.8280083147544604</c:v>
                </c:pt>
                <c:pt idx="3182">
                  <c:v>6.8280083147544604</c:v>
                </c:pt>
                <c:pt idx="3183">
                  <c:v>6.8280083147544604</c:v>
                </c:pt>
                <c:pt idx="3184">
                  <c:v>6.8037187000413697</c:v>
                </c:pt>
                <c:pt idx="3185">
                  <c:v>6.8418666531180596</c:v>
                </c:pt>
                <c:pt idx="3186">
                  <c:v>6.9050546724437698</c:v>
                </c:pt>
                <c:pt idx="3187">
                  <c:v>6.9605130409493601</c:v>
                </c:pt>
                <c:pt idx="3188">
                  <c:v>6.95953745395264</c:v>
                </c:pt>
                <c:pt idx="3189">
                  <c:v>6.9968348952886004</c:v>
                </c:pt>
                <c:pt idx="3190">
                  <c:v>7.0021881162449402</c:v>
                </c:pt>
                <c:pt idx="3191">
                  <c:v>7.1156313734270897</c:v>
                </c:pt>
                <c:pt idx="3192">
                  <c:v>7.1156313734270897</c:v>
                </c:pt>
                <c:pt idx="3193">
                  <c:v>7.1156313734270897</c:v>
                </c:pt>
                <c:pt idx="3194">
                  <c:v>7.1156313734270897</c:v>
                </c:pt>
                <c:pt idx="3195">
                  <c:v>7.1156313734270897</c:v>
                </c:pt>
                <c:pt idx="3196">
                  <c:v>7.1156313734270897</c:v>
                </c:pt>
                <c:pt idx="3197">
                  <c:v>7.1156313734270897</c:v>
                </c:pt>
                <c:pt idx="3198">
                  <c:v>7.1156313734270897</c:v>
                </c:pt>
                <c:pt idx="3199">
                  <c:v>7.1156313734270897</c:v>
                </c:pt>
                <c:pt idx="3200">
                  <c:v>7.1156313734270897</c:v>
                </c:pt>
                <c:pt idx="3201">
                  <c:v>7.1156313734270897</c:v>
                </c:pt>
                <c:pt idx="3202">
                  <c:v>7.1156313734270897</c:v>
                </c:pt>
                <c:pt idx="3203">
                  <c:v>7.1156313734270897</c:v>
                </c:pt>
                <c:pt idx="3204">
                  <c:v>7.1156313734270897</c:v>
                </c:pt>
                <c:pt idx="3205">
                  <c:v>7.1156313734270897</c:v>
                </c:pt>
                <c:pt idx="3206">
                  <c:v>7.1156313734270897</c:v>
                </c:pt>
                <c:pt idx="3207">
                  <c:v>7.1156313734270897</c:v>
                </c:pt>
                <c:pt idx="3208">
                  <c:v>7.1156313734270897</c:v>
                </c:pt>
                <c:pt idx="3209">
                  <c:v>7.1156313734270897</c:v>
                </c:pt>
                <c:pt idx="3210">
                  <c:v>7.1156313734270897</c:v>
                </c:pt>
                <c:pt idx="3211">
                  <c:v>7.1156313734270897</c:v>
                </c:pt>
                <c:pt idx="3212">
                  <c:v>7.1156313734270897</c:v>
                </c:pt>
                <c:pt idx="3213">
                  <c:v>7.1156313734270897</c:v>
                </c:pt>
                <c:pt idx="3214">
                  <c:v>7.1156313734270897</c:v>
                </c:pt>
                <c:pt idx="3215">
                  <c:v>7.1156313734270897</c:v>
                </c:pt>
                <c:pt idx="3216">
                  <c:v>7.1156313734270897</c:v>
                </c:pt>
                <c:pt idx="3217">
                  <c:v>7.1156313734270897</c:v>
                </c:pt>
                <c:pt idx="3218">
                  <c:v>7.1156313734270897</c:v>
                </c:pt>
                <c:pt idx="3219">
                  <c:v>7.1156313734270897</c:v>
                </c:pt>
                <c:pt idx="3220">
                  <c:v>7.1156313734270897</c:v>
                </c:pt>
                <c:pt idx="3221">
                  <c:v>7.1156313734270897</c:v>
                </c:pt>
                <c:pt idx="3222">
                  <c:v>7.1156313734270897</c:v>
                </c:pt>
                <c:pt idx="3223">
                  <c:v>7.1156313734270897</c:v>
                </c:pt>
                <c:pt idx="3224">
                  <c:v>7.1156313734270897</c:v>
                </c:pt>
                <c:pt idx="3225">
                  <c:v>7.1156313734270897</c:v>
                </c:pt>
                <c:pt idx="3226">
                  <c:v>7.1156313734270897</c:v>
                </c:pt>
                <c:pt idx="3227">
                  <c:v>7.20511951690224</c:v>
                </c:pt>
                <c:pt idx="3228">
                  <c:v>7.2334945402031998</c:v>
                </c:pt>
                <c:pt idx="3229">
                  <c:v>7.2110773690905603</c:v>
                </c:pt>
                <c:pt idx="3230">
                  <c:v>7.2110773690905603</c:v>
                </c:pt>
                <c:pt idx="3231">
                  <c:v>7.2110773690905603</c:v>
                </c:pt>
                <c:pt idx="3232">
                  <c:v>7.2110773690905603</c:v>
                </c:pt>
                <c:pt idx="3233">
                  <c:v>7.2110773690905603</c:v>
                </c:pt>
                <c:pt idx="3234">
                  <c:v>7.2110773690905603</c:v>
                </c:pt>
                <c:pt idx="3235">
                  <c:v>7.2110773690905603</c:v>
                </c:pt>
                <c:pt idx="3236">
                  <c:v>7.2110773690905603</c:v>
                </c:pt>
                <c:pt idx="3237">
                  <c:v>7.2110773690905603</c:v>
                </c:pt>
                <c:pt idx="3238">
                  <c:v>7.1692464731682</c:v>
                </c:pt>
                <c:pt idx="3239">
                  <c:v>7.0516154124047503</c:v>
                </c:pt>
                <c:pt idx="3240">
                  <c:v>7.1250394884872703</c:v>
                </c:pt>
                <c:pt idx="3241">
                  <c:v>7.00570703083498</c:v>
                </c:pt>
                <c:pt idx="3242">
                  <c:v>6.8873132749144599</c:v>
                </c:pt>
                <c:pt idx="3243">
                  <c:v>6.9343363647907204</c:v>
                </c:pt>
                <c:pt idx="3244">
                  <c:v>6.6881911700610202</c:v>
                </c:pt>
                <c:pt idx="3245">
                  <c:v>6.78458410414299</c:v>
                </c:pt>
                <c:pt idx="3246">
                  <c:v>6.7521108911092904</c:v>
                </c:pt>
                <c:pt idx="3247">
                  <c:v>6.8595335705396501</c:v>
                </c:pt>
                <c:pt idx="3248">
                  <c:v>6.9472141791735504</c:v>
                </c:pt>
                <c:pt idx="3249">
                  <c:v>6.93996857518139</c:v>
                </c:pt>
                <c:pt idx="3250">
                  <c:v>6.9497369400777096</c:v>
                </c:pt>
                <c:pt idx="3251">
                  <c:v>6.8536666847160399</c:v>
                </c:pt>
                <c:pt idx="3252">
                  <c:v>6.6608808165521003</c:v>
                </c:pt>
                <c:pt idx="3253">
                  <c:v>6.5391722701412398</c:v>
                </c:pt>
                <c:pt idx="3254">
                  <c:v>6.4219225569563303</c:v>
                </c:pt>
                <c:pt idx="3255">
                  <c:v>6.5058483586631199</c:v>
                </c:pt>
                <c:pt idx="3256">
                  <c:v>6.5111872247626099</c:v>
                </c:pt>
                <c:pt idx="3257">
                  <c:v>6.4925598622726302</c:v>
                </c:pt>
                <c:pt idx="3258">
                  <c:v>6.49443726573619</c:v>
                </c:pt>
                <c:pt idx="3259">
                  <c:v>6.5959930593429403</c:v>
                </c:pt>
                <c:pt idx="3260">
                  <c:v>6.6201646289362301</c:v>
                </c:pt>
                <c:pt idx="3261">
                  <c:v>6.6174951958864803</c:v>
                </c:pt>
                <c:pt idx="3262">
                  <c:v>6.5551595340105901</c:v>
                </c:pt>
                <c:pt idx="3263">
                  <c:v>6.4994534531153798</c:v>
                </c:pt>
                <c:pt idx="3264">
                  <c:v>6.5560982357423701</c:v>
                </c:pt>
                <c:pt idx="3265">
                  <c:v>6.6199006190741603</c:v>
                </c:pt>
                <c:pt idx="3266">
                  <c:v>6.5524607665317296</c:v>
                </c:pt>
                <c:pt idx="3267">
                  <c:v>6.5423110540568796</c:v>
                </c:pt>
                <c:pt idx="3268">
                  <c:v>6.5707947847305199</c:v>
                </c:pt>
                <c:pt idx="3269">
                  <c:v>6.5172007827318099</c:v>
                </c:pt>
                <c:pt idx="3270">
                  <c:v>6.5237130259960203</c:v>
                </c:pt>
                <c:pt idx="3271">
                  <c:v>6.4921785146940998</c:v>
                </c:pt>
                <c:pt idx="3272">
                  <c:v>6.4975760496518298</c:v>
                </c:pt>
                <c:pt idx="3273">
                  <c:v>6.4659535350625497</c:v>
                </c:pt>
                <c:pt idx="3274">
                  <c:v>6.3779795821374696</c:v>
                </c:pt>
                <c:pt idx="3275">
                  <c:v>6.4316029185652903</c:v>
                </c:pt>
                <c:pt idx="3276">
                  <c:v>6.4897730915064198</c:v>
                </c:pt>
                <c:pt idx="3277">
                  <c:v>6.4687696402578796</c:v>
                </c:pt>
                <c:pt idx="3278">
                  <c:v>6.4687696402578796</c:v>
                </c:pt>
                <c:pt idx="3279">
                  <c:v>6.4687696402578796</c:v>
                </c:pt>
                <c:pt idx="3280">
                  <c:v>6.4687696402578796</c:v>
                </c:pt>
                <c:pt idx="3281">
                  <c:v>6.4687696402578796</c:v>
                </c:pt>
                <c:pt idx="3282">
                  <c:v>6.4687696402578796</c:v>
                </c:pt>
                <c:pt idx="3283">
                  <c:v>6.4687696402578796</c:v>
                </c:pt>
                <c:pt idx="3284">
                  <c:v>6.4687696402578796</c:v>
                </c:pt>
                <c:pt idx="3285">
                  <c:v>6.4687696402578796</c:v>
                </c:pt>
                <c:pt idx="3286">
                  <c:v>6.4687696402578796</c:v>
                </c:pt>
                <c:pt idx="3287">
                  <c:v>6.4687696402578796</c:v>
                </c:pt>
                <c:pt idx="3288">
                  <c:v>6.4687696402578796</c:v>
                </c:pt>
                <c:pt idx="3289">
                  <c:v>6.4687696402578796</c:v>
                </c:pt>
                <c:pt idx="3290">
                  <c:v>6.4687696402578796</c:v>
                </c:pt>
                <c:pt idx="3291">
                  <c:v>6.4687696402578796</c:v>
                </c:pt>
                <c:pt idx="3292">
                  <c:v>6.4687696402578796</c:v>
                </c:pt>
                <c:pt idx="3293">
                  <c:v>6.4687696402578796</c:v>
                </c:pt>
                <c:pt idx="3294">
                  <c:v>6.4687696402578796</c:v>
                </c:pt>
                <c:pt idx="3295">
                  <c:v>6.4687696402578796</c:v>
                </c:pt>
                <c:pt idx="3296">
                  <c:v>6.4687696402578796</c:v>
                </c:pt>
                <c:pt idx="3297">
                  <c:v>6.4687696402578796</c:v>
                </c:pt>
                <c:pt idx="3298">
                  <c:v>6.4687696402578796</c:v>
                </c:pt>
                <c:pt idx="3299">
                  <c:v>6.4687696402578796</c:v>
                </c:pt>
                <c:pt idx="3300">
                  <c:v>6.4687696402578796</c:v>
                </c:pt>
                <c:pt idx="3301">
                  <c:v>6.4687696402578796</c:v>
                </c:pt>
                <c:pt idx="3302">
                  <c:v>6.4687696402578796</c:v>
                </c:pt>
                <c:pt idx="3303">
                  <c:v>6.4687696402578796</c:v>
                </c:pt>
                <c:pt idx="3304">
                  <c:v>6.4687696402578796</c:v>
                </c:pt>
                <c:pt idx="3305">
                  <c:v>6.4687696402578796</c:v>
                </c:pt>
                <c:pt idx="3306">
                  <c:v>6.4687696402578796</c:v>
                </c:pt>
                <c:pt idx="3307">
                  <c:v>6.4687696402578796</c:v>
                </c:pt>
                <c:pt idx="3308">
                  <c:v>6.4788792201052301</c:v>
                </c:pt>
                <c:pt idx="3309">
                  <c:v>6.3704836677019001</c:v>
                </c:pt>
                <c:pt idx="3310">
                  <c:v>6.4977369177574396</c:v>
                </c:pt>
                <c:pt idx="3311">
                  <c:v>6.6396186429502499</c:v>
                </c:pt>
                <c:pt idx="3312">
                  <c:v>6.6380833772427801</c:v>
                </c:pt>
                <c:pt idx="3313">
                  <c:v>6.69816151077685</c:v>
                </c:pt>
                <c:pt idx="3314">
                  <c:v>6.7412937869736904</c:v>
                </c:pt>
                <c:pt idx="3315">
                  <c:v>6.7222333183789802</c:v>
                </c:pt>
                <c:pt idx="3316">
                  <c:v>6.5555845709240499</c:v>
                </c:pt>
                <c:pt idx="3317">
                  <c:v>6.6232231638855001</c:v>
                </c:pt>
                <c:pt idx="3318">
                  <c:v>6.5841173392611099</c:v>
                </c:pt>
                <c:pt idx="3319">
                  <c:v>6.4607746716680099</c:v>
                </c:pt>
                <c:pt idx="3320">
                  <c:v>6.4496512371081796</c:v>
                </c:pt>
                <c:pt idx="3321">
                  <c:v>6.4631210211454704</c:v>
                </c:pt>
                <c:pt idx="3322">
                  <c:v>6.5950959374334399</c:v>
                </c:pt>
                <c:pt idx="3323">
                  <c:v>6.5764120434462203</c:v>
                </c:pt>
                <c:pt idx="3324">
                  <c:v>6.6289007502754203</c:v>
                </c:pt>
                <c:pt idx="3325">
                  <c:v>6.7982434545378103</c:v>
                </c:pt>
                <c:pt idx="3326">
                  <c:v>6.8365092281147204</c:v>
                </c:pt>
                <c:pt idx="3327">
                  <c:v>6.9609816195303003</c:v>
                </c:pt>
                <c:pt idx="3328">
                  <c:v>6.8772661875565904</c:v>
                </c:pt>
                <c:pt idx="3329">
                  <c:v>6.8609286430468401</c:v>
                </c:pt>
                <c:pt idx="3330">
                  <c:v>6.8218228184224499</c:v>
                </c:pt>
                <c:pt idx="3331">
                  <c:v>6.8218228184224499</c:v>
                </c:pt>
                <c:pt idx="3332">
                  <c:v>6.8218228184224499</c:v>
                </c:pt>
                <c:pt idx="3333">
                  <c:v>6.8218228184224499</c:v>
                </c:pt>
                <c:pt idx="3334">
                  <c:v>6.8218228184224499</c:v>
                </c:pt>
                <c:pt idx="3335">
                  <c:v>6.8218228184224499</c:v>
                </c:pt>
                <c:pt idx="3336">
                  <c:v>6.8218228184224499</c:v>
                </c:pt>
                <c:pt idx="3337">
                  <c:v>6.8218228184224499</c:v>
                </c:pt>
                <c:pt idx="3338">
                  <c:v>6.8218228184224499</c:v>
                </c:pt>
                <c:pt idx="3339">
                  <c:v>6.8218228184224499</c:v>
                </c:pt>
                <c:pt idx="3340">
                  <c:v>6.8218228184224499</c:v>
                </c:pt>
                <c:pt idx="3341">
                  <c:v>6.8218228184224499</c:v>
                </c:pt>
                <c:pt idx="3342">
                  <c:v>6.8218228184224499</c:v>
                </c:pt>
                <c:pt idx="3343">
                  <c:v>6.8218228184224499</c:v>
                </c:pt>
                <c:pt idx="3344">
                  <c:v>6.8218228184224499</c:v>
                </c:pt>
                <c:pt idx="3345">
                  <c:v>6.8218228184224499</c:v>
                </c:pt>
                <c:pt idx="3346">
                  <c:v>6.8218228184224499</c:v>
                </c:pt>
                <c:pt idx="3347">
                  <c:v>6.8218228184224499</c:v>
                </c:pt>
                <c:pt idx="3348">
                  <c:v>6.8218228184224499</c:v>
                </c:pt>
                <c:pt idx="3349">
                  <c:v>6.8218228184224499</c:v>
                </c:pt>
                <c:pt idx="3350">
                  <c:v>6.8218228184224499</c:v>
                </c:pt>
                <c:pt idx="3351">
                  <c:v>6.8218228184224499</c:v>
                </c:pt>
                <c:pt idx="3352">
                  <c:v>6.8218228184224499</c:v>
                </c:pt>
                <c:pt idx="3353">
                  <c:v>6.8218228184224499</c:v>
                </c:pt>
                <c:pt idx="3354">
                  <c:v>6.8218228184224499</c:v>
                </c:pt>
                <c:pt idx="3355">
                  <c:v>6.8218228184224499</c:v>
                </c:pt>
                <c:pt idx="3356">
                  <c:v>6.8218228184224499</c:v>
                </c:pt>
                <c:pt idx="3357">
                  <c:v>6.8218228184224499</c:v>
                </c:pt>
                <c:pt idx="3358">
                  <c:v>6.8218228184224499</c:v>
                </c:pt>
                <c:pt idx="3359">
                  <c:v>6.8218228184224499</c:v>
                </c:pt>
                <c:pt idx="3360">
                  <c:v>6.8218228184224499</c:v>
                </c:pt>
                <c:pt idx="3361">
                  <c:v>6.8218228184224499</c:v>
                </c:pt>
                <c:pt idx="3362">
                  <c:v>6.7518063691605601</c:v>
                </c:pt>
                <c:pt idx="3363">
                  <c:v>6.8303572327433999</c:v>
                </c:pt>
                <c:pt idx="3364">
                  <c:v>6.9093647873935797</c:v>
                </c:pt>
                <c:pt idx="3365">
                  <c:v>6.8571307465663303</c:v>
                </c:pt>
                <c:pt idx="3366">
                  <c:v>6.8823343848452696</c:v>
                </c:pt>
                <c:pt idx="3367">
                  <c:v>6.8426878915616403</c:v>
                </c:pt>
                <c:pt idx="3368">
                  <c:v>6.7776665008488104</c:v>
                </c:pt>
                <c:pt idx="3369">
                  <c:v>6.7207228333895896</c:v>
                </c:pt>
                <c:pt idx="3370">
                  <c:v>6.8425451756030897</c:v>
                </c:pt>
                <c:pt idx="3371">
                  <c:v>6.8425451756030897</c:v>
                </c:pt>
                <c:pt idx="3372">
                  <c:v>6.8425451756030897</c:v>
                </c:pt>
                <c:pt idx="3373">
                  <c:v>7.1922849036120002</c:v>
                </c:pt>
                <c:pt idx="3374">
                  <c:v>7.2859065724171304</c:v>
                </c:pt>
                <c:pt idx="3375">
                  <c:v>7.3242971652655804</c:v>
                </c:pt>
                <c:pt idx="3376">
                  <c:v>7.33231780213577</c:v>
                </c:pt>
                <c:pt idx="3377">
                  <c:v>7.56688575159935</c:v>
                </c:pt>
                <c:pt idx="3378">
                  <c:v>7.83713269069903</c:v>
                </c:pt>
                <c:pt idx="3379">
                  <c:v>7.8168099382023097</c:v>
                </c:pt>
                <c:pt idx="3380">
                  <c:v>7.9870129903623699</c:v>
                </c:pt>
                <c:pt idx="3381">
                  <c:v>8.0947635390633899</c:v>
                </c:pt>
                <c:pt idx="3382">
                  <c:v>8.1870722210499096</c:v>
                </c:pt>
                <c:pt idx="3383">
                  <c:v>8.3017302221444798</c:v>
                </c:pt>
                <c:pt idx="3384">
                  <c:v>8.5359841964992693</c:v>
                </c:pt>
                <c:pt idx="3385">
                  <c:v>8.2936239556991609</c:v>
                </c:pt>
                <c:pt idx="3386">
                  <c:v>8.1977473747490297</c:v>
                </c:pt>
                <c:pt idx="3387">
                  <c:v>8.4057986991150599</c:v>
                </c:pt>
                <c:pt idx="3388">
                  <c:v>8.8585508060013307</c:v>
                </c:pt>
                <c:pt idx="3389">
                  <c:v>9.1808605267780106</c:v>
                </c:pt>
                <c:pt idx="3390">
                  <c:v>9.3078206434991095</c:v>
                </c:pt>
                <c:pt idx="3391">
                  <c:v>9.3313116902755109</c:v>
                </c:pt>
                <c:pt idx="3392">
                  <c:v>9.4036972244492407</c:v>
                </c:pt>
                <c:pt idx="3393">
                  <c:v>9.7467293024065604</c:v>
                </c:pt>
                <c:pt idx="3394">
                  <c:v>10.312883509952201</c:v>
                </c:pt>
                <c:pt idx="3395">
                  <c:v>9.6873594636520899</c:v>
                </c:pt>
                <c:pt idx="3396">
                  <c:v>9.1356195679194308</c:v>
                </c:pt>
                <c:pt idx="3397">
                  <c:v>9.3383333154359001</c:v>
                </c:pt>
                <c:pt idx="3398">
                  <c:v>9.6663516745543507</c:v>
                </c:pt>
                <c:pt idx="3399">
                  <c:v>9.6985483948019695</c:v>
                </c:pt>
                <c:pt idx="3400">
                  <c:v>9.4579578318878195</c:v>
                </c:pt>
                <c:pt idx="3401">
                  <c:v>9.5449289370247801</c:v>
                </c:pt>
                <c:pt idx="3402">
                  <c:v>9.3998724367602495</c:v>
                </c:pt>
                <c:pt idx="3403">
                  <c:v>9.3588273270828797</c:v>
                </c:pt>
                <c:pt idx="3404">
                  <c:v>9.3172684399547503</c:v>
                </c:pt>
                <c:pt idx="3405">
                  <c:v>9.3172684399547503</c:v>
                </c:pt>
                <c:pt idx="3406">
                  <c:v>9.3172684399547503</c:v>
                </c:pt>
                <c:pt idx="3407">
                  <c:v>9.3172684399547503</c:v>
                </c:pt>
                <c:pt idx="3408">
                  <c:v>9.3172684399547503</c:v>
                </c:pt>
                <c:pt idx="3409">
                  <c:v>9.3172684399547503</c:v>
                </c:pt>
                <c:pt idx="3410">
                  <c:v>9.3549559216748897</c:v>
                </c:pt>
                <c:pt idx="3411">
                  <c:v>9.5426507197983508</c:v>
                </c:pt>
                <c:pt idx="3412">
                  <c:v>9.5219106700410308</c:v>
                </c:pt>
                <c:pt idx="3413">
                  <c:v>9.3650076849204407</c:v>
                </c:pt>
                <c:pt idx="3414">
                  <c:v>9.3441880697548498</c:v>
                </c:pt>
                <c:pt idx="3415">
                  <c:v>9.3149875649174998</c:v>
                </c:pt>
                <c:pt idx="3416">
                  <c:v>9.4907475517995294</c:v>
                </c:pt>
                <c:pt idx="3417">
                  <c:v>9.3339771756927394</c:v>
                </c:pt>
                <c:pt idx="3418">
                  <c:v>9.26539179375869</c:v>
                </c:pt>
                <c:pt idx="3419">
                  <c:v>9.5498116065431997</c:v>
                </c:pt>
                <c:pt idx="3420">
                  <c:v>9.5498116065431997</c:v>
                </c:pt>
                <c:pt idx="3421">
                  <c:v>9.5498116065431997</c:v>
                </c:pt>
                <c:pt idx="3422">
                  <c:v>9.5498116065431997</c:v>
                </c:pt>
                <c:pt idx="3423">
                  <c:v>9.5498116065431997</c:v>
                </c:pt>
                <c:pt idx="3424">
                  <c:v>9.5498116065431997</c:v>
                </c:pt>
                <c:pt idx="3425">
                  <c:v>9.4749864059494708</c:v>
                </c:pt>
                <c:pt idx="3426">
                  <c:v>9.4749864059494708</c:v>
                </c:pt>
                <c:pt idx="3427">
                  <c:v>9.4749864059494708</c:v>
                </c:pt>
                <c:pt idx="3428">
                  <c:v>9.1185586753569492</c:v>
                </c:pt>
                <c:pt idx="3429">
                  <c:v>9.4618226560717495</c:v>
                </c:pt>
                <c:pt idx="3430">
                  <c:v>9.4618226560717495</c:v>
                </c:pt>
                <c:pt idx="3431">
                  <c:v>8.9105873191399301</c:v>
                </c:pt>
                <c:pt idx="3432">
                  <c:v>8.9105873191399301</c:v>
                </c:pt>
                <c:pt idx="3433">
                  <c:v>8.9105873191399301</c:v>
                </c:pt>
                <c:pt idx="3434">
                  <c:v>8.9105873191399301</c:v>
                </c:pt>
                <c:pt idx="3435">
                  <c:v>8.9105873191399301</c:v>
                </c:pt>
                <c:pt idx="3436">
                  <c:v>8.9105873191399301</c:v>
                </c:pt>
                <c:pt idx="3437">
                  <c:v>8.9105873191399301</c:v>
                </c:pt>
                <c:pt idx="3438">
                  <c:v>8.9105873191399301</c:v>
                </c:pt>
                <c:pt idx="3439">
                  <c:v>8.9105873191399301</c:v>
                </c:pt>
                <c:pt idx="3440">
                  <c:v>8.9105873191399301</c:v>
                </c:pt>
                <c:pt idx="3441">
                  <c:v>8.9105873191399301</c:v>
                </c:pt>
                <c:pt idx="3442">
                  <c:v>8.9105873191399301</c:v>
                </c:pt>
                <c:pt idx="3443">
                  <c:v>8.9105873191399301</c:v>
                </c:pt>
                <c:pt idx="3444">
                  <c:v>8.9105873191399301</c:v>
                </c:pt>
                <c:pt idx="3445">
                  <c:v>8.9105873191399301</c:v>
                </c:pt>
                <c:pt idx="3446">
                  <c:v>8.9105873191399301</c:v>
                </c:pt>
                <c:pt idx="3447">
                  <c:v>8.9105873191399301</c:v>
                </c:pt>
                <c:pt idx="3448">
                  <c:v>8.9105873191399301</c:v>
                </c:pt>
                <c:pt idx="3449">
                  <c:v>8.9105873191399301</c:v>
                </c:pt>
                <c:pt idx="3450">
                  <c:v>8.9105873191399301</c:v>
                </c:pt>
                <c:pt idx="3451">
                  <c:v>8.9105873191399301</c:v>
                </c:pt>
                <c:pt idx="3452">
                  <c:v>8.9105873191399301</c:v>
                </c:pt>
                <c:pt idx="3453">
                  <c:v>8.9105873191399301</c:v>
                </c:pt>
                <c:pt idx="3454">
                  <c:v>8.9105873191399301</c:v>
                </c:pt>
                <c:pt idx="3455">
                  <c:v>8.9105873191399301</c:v>
                </c:pt>
                <c:pt idx="3456">
                  <c:v>8.9105873191399301</c:v>
                </c:pt>
                <c:pt idx="3457">
                  <c:v>8.9105873191399301</c:v>
                </c:pt>
                <c:pt idx="3458">
                  <c:v>8.9105873191399301</c:v>
                </c:pt>
                <c:pt idx="3459">
                  <c:v>8.9105873191399301</c:v>
                </c:pt>
                <c:pt idx="3460">
                  <c:v>8.9105873191399301</c:v>
                </c:pt>
                <c:pt idx="3461">
                  <c:v>8.9105873191399301</c:v>
                </c:pt>
                <c:pt idx="3462">
                  <c:v>8.9105873191399301</c:v>
                </c:pt>
                <c:pt idx="3463">
                  <c:v>8.9105873191399301</c:v>
                </c:pt>
                <c:pt idx="3464">
                  <c:v>8.9105873191399301</c:v>
                </c:pt>
                <c:pt idx="3465">
                  <c:v>8.9105873191399301</c:v>
                </c:pt>
                <c:pt idx="3466">
                  <c:v>8.9105873191399301</c:v>
                </c:pt>
                <c:pt idx="3467">
                  <c:v>8.9105873191399301</c:v>
                </c:pt>
                <c:pt idx="3468">
                  <c:v>8.9105873191399301</c:v>
                </c:pt>
                <c:pt idx="3469">
                  <c:v>8.9105873191399301</c:v>
                </c:pt>
                <c:pt idx="3470">
                  <c:v>8.9105873191399301</c:v>
                </c:pt>
                <c:pt idx="3471">
                  <c:v>8.9105873191399301</c:v>
                </c:pt>
                <c:pt idx="3472">
                  <c:v>8.9105873191399301</c:v>
                </c:pt>
                <c:pt idx="3473">
                  <c:v>8.9105873191399301</c:v>
                </c:pt>
                <c:pt idx="3474">
                  <c:v>8.9105873191399301</c:v>
                </c:pt>
                <c:pt idx="3475">
                  <c:v>8.9105873191399301</c:v>
                </c:pt>
                <c:pt idx="3476">
                  <c:v>8.9105873191399301</c:v>
                </c:pt>
                <c:pt idx="3477">
                  <c:v>8.9105873191399301</c:v>
                </c:pt>
                <c:pt idx="3478">
                  <c:v>8.9105873191399301</c:v>
                </c:pt>
                <c:pt idx="3479">
                  <c:v>8.8978128558895193</c:v>
                </c:pt>
                <c:pt idx="3480">
                  <c:v>9.1330226604877502</c:v>
                </c:pt>
                <c:pt idx="3481">
                  <c:v>9.1089907014979108</c:v>
                </c:pt>
                <c:pt idx="3482">
                  <c:v>9.2175736391264298</c:v>
                </c:pt>
                <c:pt idx="3483">
                  <c:v>9.1257837979791905</c:v>
                </c:pt>
                <c:pt idx="3484">
                  <c:v>9.2174937987311107</c:v>
                </c:pt>
                <c:pt idx="3485">
                  <c:v>8.9274602560165199</c:v>
                </c:pt>
                <c:pt idx="3486">
                  <c:v>8.9907736895013795</c:v>
                </c:pt>
                <c:pt idx="3487">
                  <c:v>9.0585049581936801</c:v>
                </c:pt>
                <c:pt idx="3488">
                  <c:v>9.1632555568470693</c:v>
                </c:pt>
                <c:pt idx="3489">
                  <c:v>9.0747923988379497</c:v>
                </c:pt>
                <c:pt idx="3490">
                  <c:v>9.2308537582138399</c:v>
                </c:pt>
                <c:pt idx="3491">
                  <c:v>9.2507074031821901</c:v>
                </c:pt>
                <c:pt idx="3492">
                  <c:v>9.2205809606832894</c:v>
                </c:pt>
                <c:pt idx="3493">
                  <c:v>9.3837215017771207</c:v>
                </c:pt>
                <c:pt idx="3494">
                  <c:v>9.4079663684878003</c:v>
                </c:pt>
                <c:pt idx="3495">
                  <c:v>9.4079663684878003</c:v>
                </c:pt>
                <c:pt idx="3496">
                  <c:v>9.4079663684878003</c:v>
                </c:pt>
                <c:pt idx="3497">
                  <c:v>9.4079663684878003</c:v>
                </c:pt>
                <c:pt idx="3498">
                  <c:v>9.4079663684878003</c:v>
                </c:pt>
                <c:pt idx="3499">
                  <c:v>9.4079663684878003</c:v>
                </c:pt>
                <c:pt idx="3500">
                  <c:v>9.4079663684878003</c:v>
                </c:pt>
                <c:pt idx="3501">
                  <c:v>9.4079663684878003</c:v>
                </c:pt>
                <c:pt idx="3502">
                  <c:v>9.4079663684878003</c:v>
                </c:pt>
                <c:pt idx="3503">
                  <c:v>9.4079663684878003</c:v>
                </c:pt>
                <c:pt idx="3504">
                  <c:v>9.4079663684878003</c:v>
                </c:pt>
                <c:pt idx="3505">
                  <c:v>9.4079663684878003</c:v>
                </c:pt>
                <c:pt idx="3506">
                  <c:v>9.4079663684878003</c:v>
                </c:pt>
                <c:pt idx="3507">
                  <c:v>9.4079663684878003</c:v>
                </c:pt>
                <c:pt idx="3508">
                  <c:v>9.4079663684878003</c:v>
                </c:pt>
                <c:pt idx="3509">
                  <c:v>9.4079663684878003</c:v>
                </c:pt>
                <c:pt idx="3510">
                  <c:v>9.4079663684878003</c:v>
                </c:pt>
                <c:pt idx="3511">
                  <c:v>9.4079663684878003</c:v>
                </c:pt>
                <c:pt idx="3512">
                  <c:v>9.4079663684878003</c:v>
                </c:pt>
                <c:pt idx="3513">
                  <c:v>9.4079663684878003</c:v>
                </c:pt>
                <c:pt idx="3514">
                  <c:v>9.4079663684878003</c:v>
                </c:pt>
                <c:pt idx="3515">
                  <c:v>9.4079663684878003</c:v>
                </c:pt>
                <c:pt idx="3516">
                  <c:v>9.4079663684878003</c:v>
                </c:pt>
                <c:pt idx="3517">
                  <c:v>9.4079663684878003</c:v>
                </c:pt>
                <c:pt idx="3518">
                  <c:v>9.4079663684878003</c:v>
                </c:pt>
                <c:pt idx="3519">
                  <c:v>9.4079663684878003</c:v>
                </c:pt>
                <c:pt idx="3520">
                  <c:v>9.4079663684878003</c:v>
                </c:pt>
                <c:pt idx="3521">
                  <c:v>9.4079663684878003</c:v>
                </c:pt>
                <c:pt idx="3522">
                  <c:v>9.4079663684878003</c:v>
                </c:pt>
                <c:pt idx="3523">
                  <c:v>9.4079663684878003</c:v>
                </c:pt>
                <c:pt idx="3524">
                  <c:v>9.4079663684878003</c:v>
                </c:pt>
                <c:pt idx="3525">
                  <c:v>9.4079663684878003</c:v>
                </c:pt>
                <c:pt idx="3526">
                  <c:v>9.3925639740175306</c:v>
                </c:pt>
                <c:pt idx="3527">
                  <c:v>9.4750907277524501</c:v>
                </c:pt>
                <c:pt idx="3528">
                  <c:v>9.4477953451469094</c:v>
                </c:pt>
                <c:pt idx="3529">
                  <c:v>9.2736340926647998</c:v>
                </c:pt>
                <c:pt idx="3530">
                  <c:v>9.1144017433220501</c:v>
                </c:pt>
                <c:pt idx="3531">
                  <c:v>9.04722167919493</c:v>
                </c:pt>
                <c:pt idx="3532">
                  <c:v>8.5212563678448401</c:v>
                </c:pt>
                <c:pt idx="3533">
                  <c:v>8.8001149093210707</c:v>
                </c:pt>
                <c:pt idx="3534">
                  <c:v>8.8001149093210707</c:v>
                </c:pt>
                <c:pt idx="3535">
                  <c:v>8.8994923839502302</c:v>
                </c:pt>
                <c:pt idx="3536">
                  <c:v>9.1272974189816107</c:v>
                </c:pt>
                <c:pt idx="3537">
                  <c:v>9.1572387825540105</c:v>
                </c:pt>
                <c:pt idx="3538">
                  <c:v>9.4144281325331907</c:v>
                </c:pt>
                <c:pt idx="3539">
                  <c:v>9.3374997174755308</c:v>
                </c:pt>
                <c:pt idx="3540">
                  <c:v>9.3374997174755308</c:v>
                </c:pt>
                <c:pt idx="3541">
                  <c:v>9.3257738439276405</c:v>
                </c:pt>
                <c:pt idx="3542">
                  <c:v>9.2844686884133303</c:v>
                </c:pt>
                <c:pt idx="3543">
                  <c:v>9.1752314531286903</c:v>
                </c:pt>
                <c:pt idx="3544">
                  <c:v>9.1611381229262392</c:v>
                </c:pt>
                <c:pt idx="3545">
                  <c:v>9.1851747710778593</c:v>
                </c:pt>
                <c:pt idx="3546">
                  <c:v>9.5007985217778792</c:v>
                </c:pt>
                <c:pt idx="3547">
                  <c:v>9.5419087102735798</c:v>
                </c:pt>
                <c:pt idx="3548">
                  <c:v>9.5975021630089508</c:v>
                </c:pt>
                <c:pt idx="3549">
                  <c:v>9.7262639525859207</c:v>
                </c:pt>
                <c:pt idx="3550">
                  <c:v>10.1282302400994</c:v>
                </c:pt>
                <c:pt idx="3551">
                  <c:v>10.1440782734694</c:v>
                </c:pt>
                <c:pt idx="3552">
                  <c:v>10.2942585826623</c:v>
                </c:pt>
                <c:pt idx="3553">
                  <c:v>10.297962956015899</c:v>
                </c:pt>
                <c:pt idx="3554">
                  <c:v>10.020636298257299</c:v>
                </c:pt>
                <c:pt idx="3555">
                  <c:v>9.9310071745587294</c:v>
                </c:pt>
                <c:pt idx="3556">
                  <c:v>9.9310071745587294</c:v>
                </c:pt>
                <c:pt idx="3557">
                  <c:v>10.046104477525301</c:v>
                </c:pt>
                <c:pt idx="3558">
                  <c:v>9.7798569667082393</c:v>
                </c:pt>
                <c:pt idx="3559">
                  <c:v>9.9524612896282196</c:v>
                </c:pt>
                <c:pt idx="3560">
                  <c:v>9.7623162154483207</c:v>
                </c:pt>
                <c:pt idx="3561">
                  <c:v>9.6143022495161397</c:v>
                </c:pt>
                <c:pt idx="3562">
                  <c:v>9.6706990953391596</c:v>
                </c:pt>
                <c:pt idx="3563">
                  <c:v>9.5777775206268192</c:v>
                </c:pt>
                <c:pt idx="3564">
                  <c:v>9.5573503166279306</c:v>
                </c:pt>
                <c:pt idx="3565">
                  <c:v>9.2790019077897696</c:v>
                </c:pt>
                <c:pt idx="3566">
                  <c:v>9.3622649675678602</c:v>
                </c:pt>
                <c:pt idx="3567">
                  <c:v>9.45141195023694</c:v>
                </c:pt>
                <c:pt idx="3568">
                  <c:v>9.3286822001240406</c:v>
                </c:pt>
                <c:pt idx="3569">
                  <c:v>9.2872449507078105</c:v>
                </c:pt>
                <c:pt idx="3570">
                  <c:v>9.1647094810677192</c:v>
                </c:pt>
                <c:pt idx="3571">
                  <c:v>9.07048345175218</c:v>
                </c:pt>
                <c:pt idx="3572">
                  <c:v>9.1475850451066893</c:v>
                </c:pt>
                <c:pt idx="3573">
                  <c:v>9.1167222042822793</c:v>
                </c:pt>
                <c:pt idx="3574">
                  <c:v>9.1232167229449708</c:v>
                </c:pt>
                <c:pt idx="3575">
                  <c:v>9.0294347632815892</c:v>
                </c:pt>
                <c:pt idx="3576">
                  <c:v>9.1533024418781199</c:v>
                </c:pt>
                <c:pt idx="3577">
                  <c:v>9.1231889685917107</c:v>
                </c:pt>
                <c:pt idx="3578">
                  <c:v>9.0717046432955897</c:v>
                </c:pt>
                <c:pt idx="3579">
                  <c:v>9.0815574387026707</c:v>
                </c:pt>
                <c:pt idx="3580">
                  <c:v>9.0846659262677196</c:v>
                </c:pt>
                <c:pt idx="3581">
                  <c:v>9.0295180263413606</c:v>
                </c:pt>
                <c:pt idx="3582">
                  <c:v>8.8250517058796305</c:v>
                </c:pt>
                <c:pt idx="3583">
                  <c:v>8.73210237681403</c:v>
                </c:pt>
                <c:pt idx="3584">
                  <c:v>8.7367651081616007</c:v>
                </c:pt>
                <c:pt idx="3585">
                  <c:v>8.8139499645758903</c:v>
                </c:pt>
                <c:pt idx="3586">
                  <c:v>8.8005168575983603</c:v>
                </c:pt>
                <c:pt idx="3587">
                  <c:v>8.9793104012951694</c:v>
                </c:pt>
                <c:pt idx="3588">
                  <c:v>8.9310455809771394</c:v>
                </c:pt>
                <c:pt idx="3589">
                  <c:v>8.9406485872048798</c:v>
                </c:pt>
                <c:pt idx="3590">
                  <c:v>9.0642387222688203</c:v>
                </c:pt>
                <c:pt idx="3591">
                  <c:v>8.8186682046299794</c:v>
                </c:pt>
                <c:pt idx="3592">
                  <c:v>8.7821157213874006</c:v>
                </c:pt>
                <c:pt idx="3593">
                  <c:v>8.7585800298234595</c:v>
                </c:pt>
                <c:pt idx="3594">
                  <c:v>8.7430375919982204</c:v>
                </c:pt>
                <c:pt idx="3595">
                  <c:v>8.9042903844351091</c:v>
                </c:pt>
                <c:pt idx="3596">
                  <c:v>9.0080639112718703</c:v>
                </c:pt>
                <c:pt idx="3597">
                  <c:v>9.1814176017298497</c:v>
                </c:pt>
                <c:pt idx="3598">
                  <c:v>9.4224919141406804</c:v>
                </c:pt>
                <c:pt idx="3599">
                  <c:v>9.5072814633480291</c:v>
                </c:pt>
                <c:pt idx="3600">
                  <c:v>9.6973987831746697</c:v>
                </c:pt>
                <c:pt idx="3601">
                  <c:v>10.0601759346278</c:v>
                </c:pt>
                <c:pt idx="3602">
                  <c:v>9.8803554798603894</c:v>
                </c:pt>
                <c:pt idx="3603">
                  <c:v>9.8803554798603894</c:v>
                </c:pt>
                <c:pt idx="3604">
                  <c:v>9.6782757460239495</c:v>
                </c:pt>
                <c:pt idx="3605">
                  <c:v>9.7445091447357992</c:v>
                </c:pt>
                <c:pt idx="3606">
                  <c:v>9.7520161506123806</c:v>
                </c:pt>
                <c:pt idx="3607">
                  <c:v>9.7520161506123806</c:v>
                </c:pt>
                <c:pt idx="3608">
                  <c:v>9.7520161506123806</c:v>
                </c:pt>
                <c:pt idx="3609">
                  <c:v>9.6723871538293302</c:v>
                </c:pt>
                <c:pt idx="3610">
                  <c:v>9.6723871538293302</c:v>
                </c:pt>
                <c:pt idx="3611">
                  <c:v>9.7345462362438404</c:v>
                </c:pt>
                <c:pt idx="3612">
                  <c:v>9.5522392266237599</c:v>
                </c:pt>
                <c:pt idx="3613">
                  <c:v>9.5522392266237599</c:v>
                </c:pt>
                <c:pt idx="3614">
                  <c:v>9.10039475178651</c:v>
                </c:pt>
                <c:pt idx="3615">
                  <c:v>8.2539063838190607</c:v>
                </c:pt>
                <c:pt idx="3616">
                  <c:v>8.4366559376997703</c:v>
                </c:pt>
                <c:pt idx="3617">
                  <c:v>8.6734823942263795</c:v>
                </c:pt>
                <c:pt idx="3618">
                  <c:v>9.0485531424137307</c:v>
                </c:pt>
                <c:pt idx="3619">
                  <c:v>9.0034174128603208</c:v>
                </c:pt>
                <c:pt idx="3620">
                  <c:v>9.5369933801968294</c:v>
                </c:pt>
                <c:pt idx="3621">
                  <c:v>9.3916706598378692</c:v>
                </c:pt>
                <c:pt idx="3622">
                  <c:v>9.4758380488527099</c:v>
                </c:pt>
                <c:pt idx="3623">
                  <c:v>9.4501894914239504</c:v>
                </c:pt>
                <c:pt idx="3624">
                  <c:v>9.7073915058632405</c:v>
                </c:pt>
                <c:pt idx="3625">
                  <c:v>9.9687775307881203</c:v>
                </c:pt>
                <c:pt idx="3626">
                  <c:v>9.9324110286907992</c:v>
                </c:pt>
                <c:pt idx="3627">
                  <c:v>10.059020332288901</c:v>
                </c:pt>
                <c:pt idx="3628">
                  <c:v>10.151125878183899</c:v>
                </c:pt>
                <c:pt idx="3629">
                  <c:v>10.131094211543999</c:v>
                </c:pt>
                <c:pt idx="3630">
                  <c:v>10.2569297597783</c:v>
                </c:pt>
                <c:pt idx="3631">
                  <c:v>10.381905579830701</c:v>
                </c:pt>
                <c:pt idx="3632">
                  <c:v>10.345596392945501</c:v>
                </c:pt>
                <c:pt idx="3633">
                  <c:v>10.3653414835247</c:v>
                </c:pt>
                <c:pt idx="3634">
                  <c:v>9.8511094002825192</c:v>
                </c:pt>
                <c:pt idx="3635">
                  <c:v>10.282062480297901</c:v>
                </c:pt>
                <c:pt idx="3636">
                  <c:v>10.282062480297901</c:v>
                </c:pt>
                <c:pt idx="3637">
                  <c:v>10.282062480297901</c:v>
                </c:pt>
                <c:pt idx="3638">
                  <c:v>10.282062480297901</c:v>
                </c:pt>
                <c:pt idx="3639">
                  <c:v>10.282062480297901</c:v>
                </c:pt>
                <c:pt idx="3640">
                  <c:v>10.282062480297901</c:v>
                </c:pt>
                <c:pt idx="3641">
                  <c:v>10.282062480297901</c:v>
                </c:pt>
                <c:pt idx="3642">
                  <c:v>10.282062480297901</c:v>
                </c:pt>
                <c:pt idx="3643">
                  <c:v>10.282062480297901</c:v>
                </c:pt>
                <c:pt idx="3644">
                  <c:v>10.282062480297901</c:v>
                </c:pt>
                <c:pt idx="3645">
                  <c:v>10.282062480297901</c:v>
                </c:pt>
                <c:pt idx="3646">
                  <c:v>10.282062480297901</c:v>
                </c:pt>
                <c:pt idx="3647">
                  <c:v>10.282062480297901</c:v>
                </c:pt>
                <c:pt idx="3648">
                  <c:v>10.282062480297901</c:v>
                </c:pt>
                <c:pt idx="3649">
                  <c:v>10.3166201298947</c:v>
                </c:pt>
                <c:pt idx="3650">
                  <c:v>9.9693966310520494</c:v>
                </c:pt>
                <c:pt idx="3651">
                  <c:v>10.253798734542499</c:v>
                </c:pt>
                <c:pt idx="3652">
                  <c:v>10.253798734542499</c:v>
                </c:pt>
                <c:pt idx="3653">
                  <c:v>10.253798734542499</c:v>
                </c:pt>
                <c:pt idx="3654">
                  <c:v>10.253798734542499</c:v>
                </c:pt>
                <c:pt idx="3655">
                  <c:v>10.4273776731083</c:v>
                </c:pt>
                <c:pt idx="3656">
                  <c:v>11.1184386406445</c:v>
                </c:pt>
                <c:pt idx="3657">
                  <c:v>10.935385947856</c:v>
                </c:pt>
                <c:pt idx="3658">
                  <c:v>10.827425834550899</c:v>
                </c:pt>
                <c:pt idx="3659">
                  <c:v>11.0028065300547</c:v>
                </c:pt>
                <c:pt idx="3660">
                  <c:v>11.5272049808197</c:v>
                </c:pt>
                <c:pt idx="3661">
                  <c:v>11.308059028078301</c:v>
                </c:pt>
                <c:pt idx="3662">
                  <c:v>11.3588278888977</c:v>
                </c:pt>
                <c:pt idx="3663">
                  <c:v>11.264991225139299</c:v>
                </c:pt>
                <c:pt idx="3664">
                  <c:v>10.9578497883903</c:v>
                </c:pt>
                <c:pt idx="3665">
                  <c:v>11.1650518362681</c:v>
                </c:pt>
                <c:pt idx="3666">
                  <c:v>11.018150524624</c:v>
                </c:pt>
                <c:pt idx="3667">
                  <c:v>10.9139101675781</c:v>
                </c:pt>
                <c:pt idx="3668">
                  <c:v>10.9639525135031</c:v>
                </c:pt>
                <c:pt idx="3669">
                  <c:v>11.053459148490999</c:v>
                </c:pt>
                <c:pt idx="3670">
                  <c:v>10.960697726776299</c:v>
                </c:pt>
                <c:pt idx="3671">
                  <c:v>11.4075915686086</c:v>
                </c:pt>
                <c:pt idx="3672">
                  <c:v>11.394339936935101</c:v>
                </c:pt>
                <c:pt idx="3673">
                  <c:v>11.313638662467101</c:v>
                </c:pt>
                <c:pt idx="3674">
                  <c:v>11.313638662467101</c:v>
                </c:pt>
                <c:pt idx="3675">
                  <c:v>11.3730385202318</c:v>
                </c:pt>
                <c:pt idx="3676">
                  <c:v>11.305501695649999</c:v>
                </c:pt>
                <c:pt idx="3677">
                  <c:v>11.104402372885099</c:v>
                </c:pt>
                <c:pt idx="3678">
                  <c:v>11.083333440948</c:v>
                </c:pt>
                <c:pt idx="3679">
                  <c:v>11.125587547205299</c:v>
                </c:pt>
                <c:pt idx="3680">
                  <c:v>11.242905172350101</c:v>
                </c:pt>
                <c:pt idx="3681">
                  <c:v>11.262782619860401</c:v>
                </c:pt>
                <c:pt idx="3682">
                  <c:v>11.262782619860401</c:v>
                </c:pt>
                <c:pt idx="3683">
                  <c:v>11.034511640045499</c:v>
                </c:pt>
                <c:pt idx="3684">
                  <c:v>11.037010851282201</c:v>
                </c:pt>
                <c:pt idx="3685">
                  <c:v>11.037010851282201</c:v>
                </c:pt>
                <c:pt idx="3686">
                  <c:v>11.037010851282201</c:v>
                </c:pt>
                <c:pt idx="3687">
                  <c:v>11.037010851282201</c:v>
                </c:pt>
                <c:pt idx="3688">
                  <c:v>11.037010851282201</c:v>
                </c:pt>
                <c:pt idx="3689">
                  <c:v>10.928145250946701</c:v>
                </c:pt>
                <c:pt idx="3690">
                  <c:v>10.928145250946701</c:v>
                </c:pt>
                <c:pt idx="3691">
                  <c:v>10.928145250946701</c:v>
                </c:pt>
                <c:pt idx="3692">
                  <c:v>10.928145250946701</c:v>
                </c:pt>
                <c:pt idx="3693">
                  <c:v>11.054040337056399</c:v>
                </c:pt>
                <c:pt idx="3694">
                  <c:v>11.087411570407999</c:v>
                </c:pt>
                <c:pt idx="3695">
                  <c:v>10.9863943171037</c:v>
                </c:pt>
                <c:pt idx="3696">
                  <c:v>10.8278508402421</c:v>
                </c:pt>
                <c:pt idx="3697">
                  <c:v>10.9832619991718</c:v>
                </c:pt>
                <c:pt idx="3698">
                  <c:v>11.1215658832425</c:v>
                </c:pt>
                <c:pt idx="3699">
                  <c:v>11.2203242534229</c:v>
                </c:pt>
                <c:pt idx="3700">
                  <c:v>11.2203242534229</c:v>
                </c:pt>
                <c:pt idx="3701">
                  <c:v>11.2203242534229</c:v>
                </c:pt>
                <c:pt idx="3702">
                  <c:v>11.2203242534229</c:v>
                </c:pt>
                <c:pt idx="3703">
                  <c:v>11.2203242534229</c:v>
                </c:pt>
                <c:pt idx="3704">
                  <c:v>11.2203242534229</c:v>
                </c:pt>
                <c:pt idx="3705">
                  <c:v>11.2203242534229</c:v>
                </c:pt>
                <c:pt idx="3706">
                  <c:v>11.2203242534229</c:v>
                </c:pt>
                <c:pt idx="3707">
                  <c:v>11.2203242534229</c:v>
                </c:pt>
                <c:pt idx="3708">
                  <c:v>11.2203242534229</c:v>
                </c:pt>
                <c:pt idx="3709">
                  <c:v>11.2203242534229</c:v>
                </c:pt>
                <c:pt idx="3710">
                  <c:v>11.2203242534229</c:v>
                </c:pt>
                <c:pt idx="3711">
                  <c:v>11.2203242534229</c:v>
                </c:pt>
                <c:pt idx="3712">
                  <c:v>11.2203242534229</c:v>
                </c:pt>
                <c:pt idx="3713">
                  <c:v>11.2203242534229</c:v>
                </c:pt>
                <c:pt idx="3714">
                  <c:v>11.2203242534229</c:v>
                </c:pt>
                <c:pt idx="3715">
                  <c:v>11.2203242534229</c:v>
                </c:pt>
                <c:pt idx="3716">
                  <c:v>11.2203242534229</c:v>
                </c:pt>
                <c:pt idx="3717">
                  <c:v>11.2203242534229</c:v>
                </c:pt>
                <c:pt idx="3718">
                  <c:v>11.2203242534229</c:v>
                </c:pt>
                <c:pt idx="3719">
                  <c:v>11.2203242534229</c:v>
                </c:pt>
                <c:pt idx="3720">
                  <c:v>11.2203242534229</c:v>
                </c:pt>
                <c:pt idx="3721">
                  <c:v>11.2203242534229</c:v>
                </c:pt>
                <c:pt idx="3722">
                  <c:v>11.2203242534229</c:v>
                </c:pt>
                <c:pt idx="3723">
                  <c:v>11.2203242534229</c:v>
                </c:pt>
                <c:pt idx="3724">
                  <c:v>11.2203242534229</c:v>
                </c:pt>
                <c:pt idx="3725">
                  <c:v>11.2203242534229</c:v>
                </c:pt>
                <c:pt idx="3726">
                  <c:v>11.2203242534229</c:v>
                </c:pt>
                <c:pt idx="3727">
                  <c:v>11.2203242534229</c:v>
                </c:pt>
                <c:pt idx="3728">
                  <c:v>11.2203242534229</c:v>
                </c:pt>
                <c:pt idx="3729">
                  <c:v>11.2203242534229</c:v>
                </c:pt>
                <c:pt idx="3730">
                  <c:v>11.2203242534229</c:v>
                </c:pt>
                <c:pt idx="3731">
                  <c:v>11.2203242534229</c:v>
                </c:pt>
                <c:pt idx="3732">
                  <c:v>11.2203242534229</c:v>
                </c:pt>
                <c:pt idx="3733">
                  <c:v>11.2203242534229</c:v>
                </c:pt>
                <c:pt idx="3734">
                  <c:v>11.2203242534229</c:v>
                </c:pt>
                <c:pt idx="3735">
                  <c:v>11.2203242534229</c:v>
                </c:pt>
                <c:pt idx="3736">
                  <c:v>11.2203242534229</c:v>
                </c:pt>
                <c:pt idx="3737">
                  <c:v>11.2203242534229</c:v>
                </c:pt>
                <c:pt idx="3738">
                  <c:v>11.2203242534229</c:v>
                </c:pt>
                <c:pt idx="3739">
                  <c:v>11.2203242534229</c:v>
                </c:pt>
                <c:pt idx="3740">
                  <c:v>11.2203242534229</c:v>
                </c:pt>
                <c:pt idx="3741">
                  <c:v>11.2203242534229</c:v>
                </c:pt>
                <c:pt idx="3742">
                  <c:v>11.2203242534229</c:v>
                </c:pt>
                <c:pt idx="3743">
                  <c:v>11.2203242534229</c:v>
                </c:pt>
                <c:pt idx="3744">
                  <c:v>11.2203242534229</c:v>
                </c:pt>
                <c:pt idx="3745">
                  <c:v>11.2203242534229</c:v>
                </c:pt>
                <c:pt idx="3746">
                  <c:v>11.2203242534229</c:v>
                </c:pt>
                <c:pt idx="3747">
                  <c:v>11.2203242534229</c:v>
                </c:pt>
                <c:pt idx="3748">
                  <c:v>11.2203242534229</c:v>
                </c:pt>
                <c:pt idx="3749">
                  <c:v>11.2203242534229</c:v>
                </c:pt>
                <c:pt idx="3750">
                  <c:v>11.2203242534229</c:v>
                </c:pt>
                <c:pt idx="3751">
                  <c:v>11.2203242534229</c:v>
                </c:pt>
                <c:pt idx="3752">
                  <c:v>11.2203242534229</c:v>
                </c:pt>
                <c:pt idx="3753">
                  <c:v>11.2203242534229</c:v>
                </c:pt>
                <c:pt idx="3754">
                  <c:v>11.2203242534229</c:v>
                </c:pt>
                <c:pt idx="3755">
                  <c:v>11.2203242534229</c:v>
                </c:pt>
                <c:pt idx="3756">
                  <c:v>11.2203242534229</c:v>
                </c:pt>
                <c:pt idx="3757">
                  <c:v>11.2203242534229</c:v>
                </c:pt>
                <c:pt idx="3758">
                  <c:v>11.2203242534229</c:v>
                </c:pt>
                <c:pt idx="3759">
                  <c:v>11.2203242534229</c:v>
                </c:pt>
                <c:pt idx="3760">
                  <c:v>11.2203242534229</c:v>
                </c:pt>
                <c:pt idx="3761">
                  <c:v>11.2203242534229</c:v>
                </c:pt>
                <c:pt idx="3762">
                  <c:v>11.2203242534229</c:v>
                </c:pt>
                <c:pt idx="3763">
                  <c:v>11.2203242534229</c:v>
                </c:pt>
                <c:pt idx="3764">
                  <c:v>11.2203242534229</c:v>
                </c:pt>
                <c:pt idx="3765">
                  <c:v>11.2203242534229</c:v>
                </c:pt>
                <c:pt idx="3766">
                  <c:v>11.2203242534229</c:v>
                </c:pt>
                <c:pt idx="3767">
                  <c:v>11.2203242534229</c:v>
                </c:pt>
                <c:pt idx="3768">
                  <c:v>11.2203242534229</c:v>
                </c:pt>
                <c:pt idx="3769">
                  <c:v>11.2203242534229</c:v>
                </c:pt>
                <c:pt idx="3770">
                  <c:v>11.2203242534229</c:v>
                </c:pt>
                <c:pt idx="3771">
                  <c:v>11.2203242534229</c:v>
                </c:pt>
                <c:pt idx="3772">
                  <c:v>11.2203242534229</c:v>
                </c:pt>
                <c:pt idx="3773">
                  <c:v>11.2203242534229</c:v>
                </c:pt>
                <c:pt idx="3774">
                  <c:v>11.2203242534229</c:v>
                </c:pt>
                <c:pt idx="3775">
                  <c:v>11.2203242534229</c:v>
                </c:pt>
                <c:pt idx="3776">
                  <c:v>11.2203242534229</c:v>
                </c:pt>
                <c:pt idx="3777">
                  <c:v>11.2203242534229</c:v>
                </c:pt>
                <c:pt idx="3778">
                  <c:v>11.2203242534229</c:v>
                </c:pt>
                <c:pt idx="3779">
                  <c:v>11.2203242534229</c:v>
                </c:pt>
                <c:pt idx="3780">
                  <c:v>11.2203242534229</c:v>
                </c:pt>
                <c:pt idx="3781">
                  <c:v>11.2203242534229</c:v>
                </c:pt>
                <c:pt idx="3782">
                  <c:v>11.2203242534229</c:v>
                </c:pt>
                <c:pt idx="3783">
                  <c:v>11.2203242534229</c:v>
                </c:pt>
                <c:pt idx="3784">
                  <c:v>11.2203242534229</c:v>
                </c:pt>
                <c:pt idx="3785">
                  <c:v>11.2203242534229</c:v>
                </c:pt>
                <c:pt idx="3786">
                  <c:v>11.2203242534229</c:v>
                </c:pt>
                <c:pt idx="3787">
                  <c:v>11.2203242534229</c:v>
                </c:pt>
                <c:pt idx="3788">
                  <c:v>11.2203242534229</c:v>
                </c:pt>
                <c:pt idx="3789">
                  <c:v>11.2203242534229</c:v>
                </c:pt>
                <c:pt idx="3790">
                  <c:v>11.2203242534229</c:v>
                </c:pt>
                <c:pt idx="3791">
                  <c:v>11.2203242534229</c:v>
                </c:pt>
                <c:pt idx="3792">
                  <c:v>11.2203242534229</c:v>
                </c:pt>
                <c:pt idx="3793">
                  <c:v>11.2203242534229</c:v>
                </c:pt>
                <c:pt idx="3794">
                  <c:v>11.2203242534229</c:v>
                </c:pt>
                <c:pt idx="3795">
                  <c:v>11.2203242534229</c:v>
                </c:pt>
                <c:pt idx="3796">
                  <c:v>11.2203242534229</c:v>
                </c:pt>
                <c:pt idx="3797">
                  <c:v>11.2203242534229</c:v>
                </c:pt>
                <c:pt idx="3798">
                  <c:v>11.2203242534229</c:v>
                </c:pt>
                <c:pt idx="3799">
                  <c:v>11.2203242534229</c:v>
                </c:pt>
                <c:pt idx="3800">
                  <c:v>11.2203242534229</c:v>
                </c:pt>
                <c:pt idx="3801">
                  <c:v>11.2203242534229</c:v>
                </c:pt>
                <c:pt idx="3802">
                  <c:v>11.2203242534229</c:v>
                </c:pt>
                <c:pt idx="3803">
                  <c:v>11.2203242534229</c:v>
                </c:pt>
                <c:pt idx="3804">
                  <c:v>11.2203242534229</c:v>
                </c:pt>
                <c:pt idx="3805">
                  <c:v>11.2203242534229</c:v>
                </c:pt>
                <c:pt idx="3806">
                  <c:v>11.2203242534229</c:v>
                </c:pt>
                <c:pt idx="3807">
                  <c:v>11.2203242534229</c:v>
                </c:pt>
                <c:pt idx="3808">
                  <c:v>11.2203242534229</c:v>
                </c:pt>
                <c:pt idx="3809">
                  <c:v>11.2203242534229</c:v>
                </c:pt>
                <c:pt idx="3810">
                  <c:v>11.2203242534229</c:v>
                </c:pt>
                <c:pt idx="3811">
                  <c:v>11.2203242534229</c:v>
                </c:pt>
                <c:pt idx="3812">
                  <c:v>11.2203242534229</c:v>
                </c:pt>
                <c:pt idx="3813">
                  <c:v>11.2203242534229</c:v>
                </c:pt>
                <c:pt idx="3814">
                  <c:v>11.2203242534229</c:v>
                </c:pt>
                <c:pt idx="3815">
                  <c:v>11.2203242534229</c:v>
                </c:pt>
                <c:pt idx="3816">
                  <c:v>11.2203242534229</c:v>
                </c:pt>
                <c:pt idx="3817">
                  <c:v>11.2203242534229</c:v>
                </c:pt>
                <c:pt idx="3818">
                  <c:v>11.2203242534229</c:v>
                </c:pt>
                <c:pt idx="3819">
                  <c:v>11.2203242534229</c:v>
                </c:pt>
                <c:pt idx="3820">
                  <c:v>11.2203242534229</c:v>
                </c:pt>
                <c:pt idx="3821">
                  <c:v>11.2203242534229</c:v>
                </c:pt>
                <c:pt idx="3822">
                  <c:v>11.2203242534229</c:v>
                </c:pt>
                <c:pt idx="3823">
                  <c:v>11.2203242534229</c:v>
                </c:pt>
                <c:pt idx="3824">
                  <c:v>11.2203242534229</c:v>
                </c:pt>
                <c:pt idx="3825">
                  <c:v>11.2203242534229</c:v>
                </c:pt>
                <c:pt idx="3826">
                  <c:v>11.2203242534229</c:v>
                </c:pt>
                <c:pt idx="3827">
                  <c:v>11.2203242534229</c:v>
                </c:pt>
                <c:pt idx="3828">
                  <c:v>11.2203242534229</c:v>
                </c:pt>
                <c:pt idx="3829">
                  <c:v>11.2203242534229</c:v>
                </c:pt>
                <c:pt idx="3830">
                  <c:v>11.2203242534229</c:v>
                </c:pt>
                <c:pt idx="3831">
                  <c:v>11.2203242534229</c:v>
                </c:pt>
                <c:pt idx="3832">
                  <c:v>11.2203242534229</c:v>
                </c:pt>
                <c:pt idx="3833">
                  <c:v>11.2203242534229</c:v>
                </c:pt>
                <c:pt idx="3834">
                  <c:v>11.2203242534229</c:v>
                </c:pt>
                <c:pt idx="3835">
                  <c:v>11.2203242534229</c:v>
                </c:pt>
                <c:pt idx="3836">
                  <c:v>11.2203242534229</c:v>
                </c:pt>
                <c:pt idx="3837">
                  <c:v>11.2203242534229</c:v>
                </c:pt>
                <c:pt idx="3838">
                  <c:v>11.2203242534229</c:v>
                </c:pt>
                <c:pt idx="3839">
                  <c:v>11.2203242534229</c:v>
                </c:pt>
                <c:pt idx="3840">
                  <c:v>11.2203242534229</c:v>
                </c:pt>
                <c:pt idx="3841">
                  <c:v>11.2203242534229</c:v>
                </c:pt>
                <c:pt idx="3842">
                  <c:v>11.2203242534229</c:v>
                </c:pt>
                <c:pt idx="3843">
                  <c:v>11.2203242534229</c:v>
                </c:pt>
                <c:pt idx="3844">
                  <c:v>11.2203242534229</c:v>
                </c:pt>
                <c:pt idx="3845">
                  <c:v>11.2203242534229</c:v>
                </c:pt>
                <c:pt idx="3846">
                  <c:v>11.2203242534229</c:v>
                </c:pt>
                <c:pt idx="3847">
                  <c:v>11.2203242534229</c:v>
                </c:pt>
                <c:pt idx="3848">
                  <c:v>11.2203242534229</c:v>
                </c:pt>
                <c:pt idx="3849">
                  <c:v>11.2203242534229</c:v>
                </c:pt>
                <c:pt idx="3850">
                  <c:v>11.2203242534229</c:v>
                </c:pt>
                <c:pt idx="3851">
                  <c:v>11.2203242534229</c:v>
                </c:pt>
                <c:pt idx="3852">
                  <c:v>11.2203242534229</c:v>
                </c:pt>
                <c:pt idx="3853">
                  <c:v>11.2203242534229</c:v>
                </c:pt>
                <c:pt idx="3854">
                  <c:v>11.2203242534229</c:v>
                </c:pt>
                <c:pt idx="3855">
                  <c:v>11.2203242534229</c:v>
                </c:pt>
                <c:pt idx="3856">
                  <c:v>11.2203242534229</c:v>
                </c:pt>
                <c:pt idx="3857">
                  <c:v>11.2203242534229</c:v>
                </c:pt>
                <c:pt idx="3858">
                  <c:v>11.2203242534229</c:v>
                </c:pt>
                <c:pt idx="3859">
                  <c:v>11.2203242534229</c:v>
                </c:pt>
                <c:pt idx="3860">
                  <c:v>11.2203242534229</c:v>
                </c:pt>
                <c:pt idx="3861">
                  <c:v>11.2203242534229</c:v>
                </c:pt>
                <c:pt idx="3862">
                  <c:v>11.2203242534229</c:v>
                </c:pt>
                <c:pt idx="3863">
                  <c:v>11.2203242534229</c:v>
                </c:pt>
                <c:pt idx="3864">
                  <c:v>11.2203242534229</c:v>
                </c:pt>
                <c:pt idx="3865">
                  <c:v>11.2203242534229</c:v>
                </c:pt>
                <c:pt idx="3866">
                  <c:v>11.2203242534229</c:v>
                </c:pt>
                <c:pt idx="3867">
                  <c:v>11.2203242534229</c:v>
                </c:pt>
                <c:pt idx="3868">
                  <c:v>11.2203242534229</c:v>
                </c:pt>
                <c:pt idx="3869">
                  <c:v>11.2203242534229</c:v>
                </c:pt>
                <c:pt idx="3870">
                  <c:v>11.2203242534229</c:v>
                </c:pt>
                <c:pt idx="3871">
                  <c:v>11.2203242534229</c:v>
                </c:pt>
                <c:pt idx="3872">
                  <c:v>11.2203242534229</c:v>
                </c:pt>
                <c:pt idx="3873">
                  <c:v>11.2203242534229</c:v>
                </c:pt>
                <c:pt idx="3874">
                  <c:v>11.2203242534229</c:v>
                </c:pt>
                <c:pt idx="3875">
                  <c:v>11.2203242534229</c:v>
                </c:pt>
                <c:pt idx="3876">
                  <c:v>11.2203242534229</c:v>
                </c:pt>
                <c:pt idx="3877">
                  <c:v>11.2203242534229</c:v>
                </c:pt>
                <c:pt idx="3878">
                  <c:v>11.2203242534229</c:v>
                </c:pt>
                <c:pt idx="3879">
                  <c:v>11.2203242534229</c:v>
                </c:pt>
                <c:pt idx="3880">
                  <c:v>11.2203242534229</c:v>
                </c:pt>
                <c:pt idx="3881">
                  <c:v>11.2203242534229</c:v>
                </c:pt>
                <c:pt idx="3882">
                  <c:v>11.2203242534229</c:v>
                </c:pt>
                <c:pt idx="3883">
                  <c:v>11.2203242534229</c:v>
                </c:pt>
                <c:pt idx="3884">
                  <c:v>11.2203242534229</c:v>
                </c:pt>
                <c:pt idx="3885">
                  <c:v>11.2203242534229</c:v>
                </c:pt>
                <c:pt idx="3886">
                  <c:v>11.2203242534229</c:v>
                </c:pt>
                <c:pt idx="3887">
                  <c:v>11.2203242534229</c:v>
                </c:pt>
                <c:pt idx="3888">
                  <c:v>11.2203242534229</c:v>
                </c:pt>
                <c:pt idx="3889">
                  <c:v>11.2203242534229</c:v>
                </c:pt>
                <c:pt idx="3890">
                  <c:v>11.2203242534229</c:v>
                </c:pt>
                <c:pt idx="3891">
                  <c:v>11.2203242534229</c:v>
                </c:pt>
                <c:pt idx="3892">
                  <c:v>11.2203242534229</c:v>
                </c:pt>
                <c:pt idx="3893">
                  <c:v>11.2203242534229</c:v>
                </c:pt>
                <c:pt idx="3894">
                  <c:v>11.2203242534229</c:v>
                </c:pt>
                <c:pt idx="3895">
                  <c:v>11.2203242534229</c:v>
                </c:pt>
                <c:pt idx="3896">
                  <c:v>11.2203242534229</c:v>
                </c:pt>
                <c:pt idx="3897">
                  <c:v>11.2203242534229</c:v>
                </c:pt>
                <c:pt idx="3898">
                  <c:v>11.2203242534229</c:v>
                </c:pt>
                <c:pt idx="3899">
                  <c:v>11.2203242534229</c:v>
                </c:pt>
                <c:pt idx="3900">
                  <c:v>11.2203242534229</c:v>
                </c:pt>
                <c:pt idx="3901">
                  <c:v>11.2203242534229</c:v>
                </c:pt>
                <c:pt idx="3902">
                  <c:v>11.2203242534229</c:v>
                </c:pt>
                <c:pt idx="3903">
                  <c:v>11.2203242534229</c:v>
                </c:pt>
                <c:pt idx="3904">
                  <c:v>11.2203242534229</c:v>
                </c:pt>
                <c:pt idx="3905">
                  <c:v>11.2203242534229</c:v>
                </c:pt>
                <c:pt idx="3906">
                  <c:v>11.2203242534229</c:v>
                </c:pt>
                <c:pt idx="3907">
                  <c:v>11.2203242534229</c:v>
                </c:pt>
                <c:pt idx="3908">
                  <c:v>11.2203242534229</c:v>
                </c:pt>
                <c:pt idx="3909">
                  <c:v>11.2203242534229</c:v>
                </c:pt>
                <c:pt idx="3910">
                  <c:v>11.2203242534229</c:v>
                </c:pt>
                <c:pt idx="3911">
                  <c:v>11.2203242534229</c:v>
                </c:pt>
                <c:pt idx="3912">
                  <c:v>11.2203242534229</c:v>
                </c:pt>
                <c:pt idx="3913">
                  <c:v>11.2203242534229</c:v>
                </c:pt>
                <c:pt idx="3914">
                  <c:v>11.2203242534229</c:v>
                </c:pt>
                <c:pt idx="3915">
                  <c:v>11.2203242534229</c:v>
                </c:pt>
                <c:pt idx="3916">
                  <c:v>11.2203242534229</c:v>
                </c:pt>
                <c:pt idx="3917">
                  <c:v>11.2203242534229</c:v>
                </c:pt>
                <c:pt idx="3918">
                  <c:v>11.2203242534229</c:v>
                </c:pt>
                <c:pt idx="3919">
                  <c:v>11.2203242534229</c:v>
                </c:pt>
                <c:pt idx="3920">
                  <c:v>11.2203242534229</c:v>
                </c:pt>
                <c:pt idx="3921">
                  <c:v>11.2203242534229</c:v>
                </c:pt>
                <c:pt idx="3922">
                  <c:v>11.2203242534229</c:v>
                </c:pt>
                <c:pt idx="3923">
                  <c:v>11.2203242534229</c:v>
                </c:pt>
                <c:pt idx="3924">
                  <c:v>11.2203242534229</c:v>
                </c:pt>
                <c:pt idx="3925">
                  <c:v>11.2203242534229</c:v>
                </c:pt>
                <c:pt idx="3926">
                  <c:v>11.2203242534229</c:v>
                </c:pt>
                <c:pt idx="3927">
                  <c:v>11.2203242534229</c:v>
                </c:pt>
                <c:pt idx="3928">
                  <c:v>11.2203242534229</c:v>
                </c:pt>
                <c:pt idx="3929">
                  <c:v>11.2203242534229</c:v>
                </c:pt>
                <c:pt idx="3930">
                  <c:v>11.2203242534229</c:v>
                </c:pt>
                <c:pt idx="3931">
                  <c:v>11.2203242534229</c:v>
                </c:pt>
                <c:pt idx="3932">
                  <c:v>11.2203242534229</c:v>
                </c:pt>
                <c:pt idx="3933">
                  <c:v>11.2203242534229</c:v>
                </c:pt>
                <c:pt idx="3934">
                  <c:v>11.2203242534229</c:v>
                </c:pt>
                <c:pt idx="3935">
                  <c:v>11.2203242534229</c:v>
                </c:pt>
                <c:pt idx="3936">
                  <c:v>11.2203242534229</c:v>
                </c:pt>
                <c:pt idx="3937">
                  <c:v>11.2203242534229</c:v>
                </c:pt>
                <c:pt idx="3938">
                  <c:v>11.2203242534229</c:v>
                </c:pt>
                <c:pt idx="3939">
                  <c:v>11.2203242534229</c:v>
                </c:pt>
                <c:pt idx="3940">
                  <c:v>11.2203242534229</c:v>
                </c:pt>
                <c:pt idx="3941">
                  <c:v>11.2203242534229</c:v>
                </c:pt>
                <c:pt idx="3942">
                  <c:v>11.2203242534229</c:v>
                </c:pt>
                <c:pt idx="3943">
                  <c:v>11.2203242534229</c:v>
                </c:pt>
                <c:pt idx="3944">
                  <c:v>11.2203242534229</c:v>
                </c:pt>
                <c:pt idx="3945">
                  <c:v>11.2203242534229</c:v>
                </c:pt>
                <c:pt idx="3946">
                  <c:v>11.2203242534229</c:v>
                </c:pt>
                <c:pt idx="3947">
                  <c:v>11.2203242534229</c:v>
                </c:pt>
                <c:pt idx="3948">
                  <c:v>11.2203242534229</c:v>
                </c:pt>
                <c:pt idx="3949">
                  <c:v>11.2203242534229</c:v>
                </c:pt>
                <c:pt idx="3950">
                  <c:v>11.2203242534229</c:v>
                </c:pt>
                <c:pt idx="3951">
                  <c:v>11.2203242534229</c:v>
                </c:pt>
                <c:pt idx="3952">
                  <c:v>11.2203242534229</c:v>
                </c:pt>
                <c:pt idx="3953">
                  <c:v>11.2203242534229</c:v>
                </c:pt>
                <c:pt idx="3954">
                  <c:v>11.2203242534229</c:v>
                </c:pt>
                <c:pt idx="3955">
                  <c:v>11.2203242534229</c:v>
                </c:pt>
                <c:pt idx="3956">
                  <c:v>11.2203242534229</c:v>
                </c:pt>
                <c:pt idx="3957">
                  <c:v>11.2203242534229</c:v>
                </c:pt>
                <c:pt idx="3958">
                  <c:v>11.2203242534229</c:v>
                </c:pt>
                <c:pt idx="3959">
                  <c:v>11.2203242534229</c:v>
                </c:pt>
                <c:pt idx="3960">
                  <c:v>11.2203242534229</c:v>
                </c:pt>
                <c:pt idx="3961">
                  <c:v>11.2203242534229</c:v>
                </c:pt>
                <c:pt idx="3962">
                  <c:v>11.2203242534229</c:v>
                </c:pt>
                <c:pt idx="3963">
                  <c:v>11.2203242534229</c:v>
                </c:pt>
                <c:pt idx="3964">
                  <c:v>11.2203242534229</c:v>
                </c:pt>
                <c:pt idx="3965">
                  <c:v>11.2203242534229</c:v>
                </c:pt>
                <c:pt idx="3966">
                  <c:v>11.2203242534229</c:v>
                </c:pt>
                <c:pt idx="3967">
                  <c:v>11.2203242534229</c:v>
                </c:pt>
                <c:pt idx="3968">
                  <c:v>11.2203242534229</c:v>
                </c:pt>
                <c:pt idx="3969">
                  <c:v>11.2203242534229</c:v>
                </c:pt>
                <c:pt idx="3970">
                  <c:v>11.2203242534229</c:v>
                </c:pt>
                <c:pt idx="3971">
                  <c:v>11.2203242534229</c:v>
                </c:pt>
                <c:pt idx="3972">
                  <c:v>11.2203242534229</c:v>
                </c:pt>
                <c:pt idx="3973">
                  <c:v>11.2203242534229</c:v>
                </c:pt>
                <c:pt idx="3974">
                  <c:v>11.2203242534229</c:v>
                </c:pt>
                <c:pt idx="3975">
                  <c:v>11.2203242534229</c:v>
                </c:pt>
                <c:pt idx="3976">
                  <c:v>11.2203242534229</c:v>
                </c:pt>
                <c:pt idx="3977">
                  <c:v>11.2203242534229</c:v>
                </c:pt>
                <c:pt idx="3978">
                  <c:v>11.2203242534229</c:v>
                </c:pt>
                <c:pt idx="3979">
                  <c:v>11.2203242534229</c:v>
                </c:pt>
                <c:pt idx="3980">
                  <c:v>11.2203242534229</c:v>
                </c:pt>
                <c:pt idx="3981">
                  <c:v>11.2203242534229</c:v>
                </c:pt>
                <c:pt idx="3982">
                  <c:v>11.2203242534229</c:v>
                </c:pt>
                <c:pt idx="3983">
                  <c:v>11.2203242534229</c:v>
                </c:pt>
                <c:pt idx="3984">
                  <c:v>11.2203242534229</c:v>
                </c:pt>
                <c:pt idx="3985">
                  <c:v>11.2203242534229</c:v>
                </c:pt>
                <c:pt idx="3986">
                  <c:v>11.2203242534229</c:v>
                </c:pt>
                <c:pt idx="3987">
                  <c:v>11.2203242534229</c:v>
                </c:pt>
                <c:pt idx="3988">
                  <c:v>11.2203242534229</c:v>
                </c:pt>
                <c:pt idx="3989">
                  <c:v>11.2203242534229</c:v>
                </c:pt>
                <c:pt idx="3990">
                  <c:v>11.2203242534229</c:v>
                </c:pt>
                <c:pt idx="3991">
                  <c:v>11.2203242534229</c:v>
                </c:pt>
                <c:pt idx="3992">
                  <c:v>11.2867625520419</c:v>
                </c:pt>
                <c:pt idx="3993">
                  <c:v>11.2867625520419</c:v>
                </c:pt>
                <c:pt idx="3994">
                  <c:v>11.2867625520419</c:v>
                </c:pt>
                <c:pt idx="3995">
                  <c:v>11.2867625520419</c:v>
                </c:pt>
                <c:pt idx="3996">
                  <c:v>11.2867625520419</c:v>
                </c:pt>
                <c:pt idx="3997">
                  <c:v>11.2867625520419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F5F-44A2-B931-3C45434162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1460319"/>
        <c:axId val="551456991"/>
      </c:lineChart>
      <c:dateAx>
        <c:axId val="551460319"/>
        <c:scaling>
          <c:orientation val="minMax"/>
        </c:scaling>
        <c:delete val="0"/>
        <c:axPos val="b"/>
        <c:numFmt formatCode="yyyy\-mm\-dd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1456991"/>
        <c:crosses val="autoZero"/>
        <c:auto val="1"/>
        <c:lblOffset val="100"/>
        <c:baseTimeUnit val="days"/>
        <c:majorUnit val="5"/>
        <c:majorTimeUnit val="years"/>
      </c:dateAx>
      <c:valAx>
        <c:axId val="551456991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146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000" baseline="0" dirty="0"/>
              <a:t>食品饮料指数</a:t>
            </a:r>
          </a:p>
        </c:rich>
      </c:tx>
      <c:layout>
        <c:manualLayout>
          <c:xMode val="edge"/>
          <c:yMode val="edge"/>
          <c:x val="0.39835610558265699"/>
          <c:y val="0.1264989541425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实际利率下降</c:f>
              <c:strCache>
                <c:ptCount val="1"/>
                <c:pt idx="0">
                  <c:v>实际利率下降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backtest!$A$616:$A$4612</c:f>
              <c:numCache>
                <c:formatCode>yyyy\-mm\-dd</c:formatCode>
                <c:ptCount val="3997"/>
                <c:pt idx="0">
                  <c:v>38581</c:v>
                </c:pt>
                <c:pt idx="1">
                  <c:v>38582</c:v>
                </c:pt>
                <c:pt idx="2">
                  <c:v>38583</c:v>
                </c:pt>
                <c:pt idx="3">
                  <c:v>38586</c:v>
                </c:pt>
                <c:pt idx="4">
                  <c:v>38587</c:v>
                </c:pt>
                <c:pt idx="5">
                  <c:v>38588</c:v>
                </c:pt>
                <c:pt idx="6">
                  <c:v>38589</c:v>
                </c:pt>
                <c:pt idx="7">
                  <c:v>38590</c:v>
                </c:pt>
                <c:pt idx="8">
                  <c:v>38593</c:v>
                </c:pt>
                <c:pt idx="9">
                  <c:v>38594</c:v>
                </c:pt>
                <c:pt idx="10">
                  <c:v>38595</c:v>
                </c:pt>
                <c:pt idx="11">
                  <c:v>38596</c:v>
                </c:pt>
                <c:pt idx="12">
                  <c:v>38597</c:v>
                </c:pt>
                <c:pt idx="13">
                  <c:v>38600</c:v>
                </c:pt>
                <c:pt idx="14">
                  <c:v>38601</c:v>
                </c:pt>
                <c:pt idx="15">
                  <c:v>38602</c:v>
                </c:pt>
                <c:pt idx="16">
                  <c:v>38603</c:v>
                </c:pt>
                <c:pt idx="17">
                  <c:v>38604</c:v>
                </c:pt>
                <c:pt idx="18">
                  <c:v>38607</c:v>
                </c:pt>
                <c:pt idx="19">
                  <c:v>38608</c:v>
                </c:pt>
                <c:pt idx="20">
                  <c:v>38609</c:v>
                </c:pt>
                <c:pt idx="21">
                  <c:v>38610</c:v>
                </c:pt>
                <c:pt idx="22">
                  <c:v>38611</c:v>
                </c:pt>
                <c:pt idx="23">
                  <c:v>38614</c:v>
                </c:pt>
                <c:pt idx="24">
                  <c:v>38615</c:v>
                </c:pt>
                <c:pt idx="25">
                  <c:v>38616</c:v>
                </c:pt>
                <c:pt idx="26">
                  <c:v>38617</c:v>
                </c:pt>
                <c:pt idx="27">
                  <c:v>38618</c:v>
                </c:pt>
                <c:pt idx="28">
                  <c:v>38621</c:v>
                </c:pt>
                <c:pt idx="29">
                  <c:v>38622</c:v>
                </c:pt>
                <c:pt idx="30">
                  <c:v>38623</c:v>
                </c:pt>
                <c:pt idx="31">
                  <c:v>38624</c:v>
                </c:pt>
                <c:pt idx="32">
                  <c:v>38625</c:v>
                </c:pt>
                <c:pt idx="33">
                  <c:v>38633</c:v>
                </c:pt>
                <c:pt idx="34">
                  <c:v>38634</c:v>
                </c:pt>
                <c:pt idx="35">
                  <c:v>38635</c:v>
                </c:pt>
                <c:pt idx="36">
                  <c:v>38636</c:v>
                </c:pt>
                <c:pt idx="37">
                  <c:v>38637</c:v>
                </c:pt>
                <c:pt idx="38">
                  <c:v>38638</c:v>
                </c:pt>
                <c:pt idx="39">
                  <c:v>38639</c:v>
                </c:pt>
                <c:pt idx="40">
                  <c:v>38642</c:v>
                </c:pt>
                <c:pt idx="41">
                  <c:v>38643</c:v>
                </c:pt>
                <c:pt idx="42">
                  <c:v>38644</c:v>
                </c:pt>
                <c:pt idx="43">
                  <c:v>38645</c:v>
                </c:pt>
                <c:pt idx="44">
                  <c:v>38646</c:v>
                </c:pt>
                <c:pt idx="45">
                  <c:v>38649</c:v>
                </c:pt>
                <c:pt idx="46">
                  <c:v>38650</c:v>
                </c:pt>
                <c:pt idx="47">
                  <c:v>38651</c:v>
                </c:pt>
                <c:pt idx="48">
                  <c:v>38652</c:v>
                </c:pt>
                <c:pt idx="49">
                  <c:v>38653</c:v>
                </c:pt>
                <c:pt idx="50">
                  <c:v>38656</c:v>
                </c:pt>
                <c:pt idx="51">
                  <c:v>38657</c:v>
                </c:pt>
                <c:pt idx="52">
                  <c:v>38658</c:v>
                </c:pt>
                <c:pt idx="53">
                  <c:v>38659</c:v>
                </c:pt>
                <c:pt idx="54">
                  <c:v>38660</c:v>
                </c:pt>
                <c:pt idx="55">
                  <c:v>38663</c:v>
                </c:pt>
                <c:pt idx="56">
                  <c:v>38664</c:v>
                </c:pt>
                <c:pt idx="57">
                  <c:v>38665</c:v>
                </c:pt>
                <c:pt idx="58">
                  <c:v>38666</c:v>
                </c:pt>
                <c:pt idx="59">
                  <c:v>38667</c:v>
                </c:pt>
                <c:pt idx="60">
                  <c:v>38670</c:v>
                </c:pt>
                <c:pt idx="61">
                  <c:v>38671</c:v>
                </c:pt>
                <c:pt idx="62">
                  <c:v>38672</c:v>
                </c:pt>
                <c:pt idx="63">
                  <c:v>38673</c:v>
                </c:pt>
                <c:pt idx="64">
                  <c:v>38674</c:v>
                </c:pt>
                <c:pt idx="65">
                  <c:v>38677</c:v>
                </c:pt>
                <c:pt idx="66">
                  <c:v>38678</c:v>
                </c:pt>
                <c:pt idx="67">
                  <c:v>38679</c:v>
                </c:pt>
                <c:pt idx="68">
                  <c:v>38680</c:v>
                </c:pt>
                <c:pt idx="69">
                  <c:v>38681</c:v>
                </c:pt>
                <c:pt idx="70">
                  <c:v>38684</c:v>
                </c:pt>
                <c:pt idx="71">
                  <c:v>38685</c:v>
                </c:pt>
                <c:pt idx="72">
                  <c:v>38686</c:v>
                </c:pt>
                <c:pt idx="73">
                  <c:v>38687</c:v>
                </c:pt>
                <c:pt idx="74">
                  <c:v>38688</c:v>
                </c:pt>
                <c:pt idx="75">
                  <c:v>38691</c:v>
                </c:pt>
                <c:pt idx="76">
                  <c:v>38692</c:v>
                </c:pt>
                <c:pt idx="77">
                  <c:v>38693</c:v>
                </c:pt>
                <c:pt idx="78">
                  <c:v>38694</c:v>
                </c:pt>
                <c:pt idx="79">
                  <c:v>38695</c:v>
                </c:pt>
                <c:pt idx="80">
                  <c:v>38698</c:v>
                </c:pt>
                <c:pt idx="81">
                  <c:v>38699</c:v>
                </c:pt>
                <c:pt idx="82">
                  <c:v>38700</c:v>
                </c:pt>
                <c:pt idx="83">
                  <c:v>38701</c:v>
                </c:pt>
                <c:pt idx="84">
                  <c:v>38702</c:v>
                </c:pt>
                <c:pt idx="85">
                  <c:v>38705</c:v>
                </c:pt>
                <c:pt idx="86">
                  <c:v>38706</c:v>
                </c:pt>
                <c:pt idx="87">
                  <c:v>38707</c:v>
                </c:pt>
                <c:pt idx="88">
                  <c:v>38708</c:v>
                </c:pt>
                <c:pt idx="89">
                  <c:v>38709</c:v>
                </c:pt>
                <c:pt idx="90">
                  <c:v>38712</c:v>
                </c:pt>
                <c:pt idx="91">
                  <c:v>38713</c:v>
                </c:pt>
                <c:pt idx="92">
                  <c:v>38714</c:v>
                </c:pt>
                <c:pt idx="93">
                  <c:v>38715</c:v>
                </c:pt>
                <c:pt idx="94">
                  <c:v>38716</c:v>
                </c:pt>
                <c:pt idx="95">
                  <c:v>38717</c:v>
                </c:pt>
                <c:pt idx="96">
                  <c:v>38721</c:v>
                </c:pt>
                <c:pt idx="97">
                  <c:v>38722</c:v>
                </c:pt>
                <c:pt idx="98">
                  <c:v>38723</c:v>
                </c:pt>
                <c:pt idx="99">
                  <c:v>38726</c:v>
                </c:pt>
                <c:pt idx="100">
                  <c:v>38727</c:v>
                </c:pt>
                <c:pt idx="101">
                  <c:v>38728</c:v>
                </c:pt>
                <c:pt idx="102">
                  <c:v>38729</c:v>
                </c:pt>
                <c:pt idx="103">
                  <c:v>38730</c:v>
                </c:pt>
                <c:pt idx="104">
                  <c:v>38733</c:v>
                </c:pt>
                <c:pt idx="105">
                  <c:v>38734</c:v>
                </c:pt>
                <c:pt idx="106">
                  <c:v>38735</c:v>
                </c:pt>
                <c:pt idx="107">
                  <c:v>38736</c:v>
                </c:pt>
                <c:pt idx="108">
                  <c:v>38737</c:v>
                </c:pt>
                <c:pt idx="109">
                  <c:v>38740</c:v>
                </c:pt>
                <c:pt idx="110">
                  <c:v>38741</c:v>
                </c:pt>
                <c:pt idx="111">
                  <c:v>38742</c:v>
                </c:pt>
                <c:pt idx="112">
                  <c:v>38743</c:v>
                </c:pt>
                <c:pt idx="113">
                  <c:v>38744</c:v>
                </c:pt>
                <c:pt idx="114">
                  <c:v>38745</c:v>
                </c:pt>
                <c:pt idx="115">
                  <c:v>38753</c:v>
                </c:pt>
                <c:pt idx="116">
                  <c:v>38754</c:v>
                </c:pt>
                <c:pt idx="117">
                  <c:v>38755</c:v>
                </c:pt>
                <c:pt idx="118">
                  <c:v>38756</c:v>
                </c:pt>
                <c:pt idx="119">
                  <c:v>38757</c:v>
                </c:pt>
                <c:pt idx="120">
                  <c:v>38758</c:v>
                </c:pt>
                <c:pt idx="121">
                  <c:v>38761</c:v>
                </c:pt>
                <c:pt idx="122">
                  <c:v>38762</c:v>
                </c:pt>
                <c:pt idx="123">
                  <c:v>38763</c:v>
                </c:pt>
                <c:pt idx="124">
                  <c:v>38764</c:v>
                </c:pt>
                <c:pt idx="125">
                  <c:v>38765</c:v>
                </c:pt>
                <c:pt idx="126">
                  <c:v>38768</c:v>
                </c:pt>
                <c:pt idx="127">
                  <c:v>38769</c:v>
                </c:pt>
                <c:pt idx="128">
                  <c:v>38770</c:v>
                </c:pt>
                <c:pt idx="129">
                  <c:v>38771</c:v>
                </c:pt>
                <c:pt idx="130">
                  <c:v>38772</c:v>
                </c:pt>
                <c:pt idx="131">
                  <c:v>38775</c:v>
                </c:pt>
                <c:pt idx="132">
                  <c:v>38776</c:v>
                </c:pt>
                <c:pt idx="133">
                  <c:v>38777</c:v>
                </c:pt>
                <c:pt idx="134">
                  <c:v>38778</c:v>
                </c:pt>
                <c:pt idx="135">
                  <c:v>38779</c:v>
                </c:pt>
                <c:pt idx="136">
                  <c:v>38782</c:v>
                </c:pt>
                <c:pt idx="137">
                  <c:v>38783</c:v>
                </c:pt>
                <c:pt idx="138">
                  <c:v>38784</c:v>
                </c:pt>
                <c:pt idx="139">
                  <c:v>38785</c:v>
                </c:pt>
                <c:pt idx="140">
                  <c:v>38786</c:v>
                </c:pt>
                <c:pt idx="141">
                  <c:v>38789</c:v>
                </c:pt>
                <c:pt idx="142">
                  <c:v>38790</c:v>
                </c:pt>
                <c:pt idx="143">
                  <c:v>38791</c:v>
                </c:pt>
                <c:pt idx="144">
                  <c:v>38792</c:v>
                </c:pt>
                <c:pt idx="145">
                  <c:v>38793</c:v>
                </c:pt>
                <c:pt idx="146">
                  <c:v>38796</c:v>
                </c:pt>
                <c:pt idx="147">
                  <c:v>38797</c:v>
                </c:pt>
                <c:pt idx="148">
                  <c:v>38798</c:v>
                </c:pt>
                <c:pt idx="149">
                  <c:v>38799</c:v>
                </c:pt>
                <c:pt idx="150">
                  <c:v>38800</c:v>
                </c:pt>
                <c:pt idx="151">
                  <c:v>38803</c:v>
                </c:pt>
                <c:pt idx="152">
                  <c:v>38804</c:v>
                </c:pt>
                <c:pt idx="153">
                  <c:v>38805</c:v>
                </c:pt>
                <c:pt idx="154">
                  <c:v>38806</c:v>
                </c:pt>
                <c:pt idx="155">
                  <c:v>38807</c:v>
                </c:pt>
                <c:pt idx="156">
                  <c:v>38810</c:v>
                </c:pt>
                <c:pt idx="157">
                  <c:v>38811</c:v>
                </c:pt>
                <c:pt idx="158">
                  <c:v>38812</c:v>
                </c:pt>
                <c:pt idx="159">
                  <c:v>38813</c:v>
                </c:pt>
                <c:pt idx="160">
                  <c:v>38814</c:v>
                </c:pt>
                <c:pt idx="161">
                  <c:v>38817</c:v>
                </c:pt>
                <c:pt idx="162">
                  <c:v>38818</c:v>
                </c:pt>
                <c:pt idx="163">
                  <c:v>38819</c:v>
                </c:pt>
                <c:pt idx="164">
                  <c:v>38820</c:v>
                </c:pt>
                <c:pt idx="165">
                  <c:v>38821</c:v>
                </c:pt>
                <c:pt idx="166">
                  <c:v>38824</c:v>
                </c:pt>
                <c:pt idx="167">
                  <c:v>38825</c:v>
                </c:pt>
                <c:pt idx="168">
                  <c:v>38826</c:v>
                </c:pt>
                <c:pt idx="169">
                  <c:v>38827</c:v>
                </c:pt>
                <c:pt idx="170">
                  <c:v>38828</c:v>
                </c:pt>
                <c:pt idx="171">
                  <c:v>38831</c:v>
                </c:pt>
                <c:pt idx="172">
                  <c:v>38832</c:v>
                </c:pt>
                <c:pt idx="173">
                  <c:v>38833</c:v>
                </c:pt>
                <c:pt idx="174">
                  <c:v>38834</c:v>
                </c:pt>
                <c:pt idx="175">
                  <c:v>38835</c:v>
                </c:pt>
                <c:pt idx="176">
                  <c:v>38836</c:v>
                </c:pt>
                <c:pt idx="177">
                  <c:v>38837</c:v>
                </c:pt>
                <c:pt idx="178">
                  <c:v>38845</c:v>
                </c:pt>
                <c:pt idx="179">
                  <c:v>38846</c:v>
                </c:pt>
                <c:pt idx="180">
                  <c:v>38847</c:v>
                </c:pt>
                <c:pt idx="181">
                  <c:v>38848</c:v>
                </c:pt>
                <c:pt idx="182">
                  <c:v>38849</c:v>
                </c:pt>
                <c:pt idx="183">
                  <c:v>38852</c:v>
                </c:pt>
                <c:pt idx="184">
                  <c:v>38853</c:v>
                </c:pt>
                <c:pt idx="185">
                  <c:v>38854</c:v>
                </c:pt>
                <c:pt idx="186">
                  <c:v>38855</c:v>
                </c:pt>
                <c:pt idx="187">
                  <c:v>38856</c:v>
                </c:pt>
                <c:pt idx="188">
                  <c:v>38859</c:v>
                </c:pt>
                <c:pt idx="189">
                  <c:v>38860</c:v>
                </c:pt>
                <c:pt idx="190">
                  <c:v>38861</c:v>
                </c:pt>
                <c:pt idx="191">
                  <c:v>38862</c:v>
                </c:pt>
                <c:pt idx="192">
                  <c:v>38863</c:v>
                </c:pt>
                <c:pt idx="193">
                  <c:v>38866</c:v>
                </c:pt>
                <c:pt idx="194">
                  <c:v>38867</c:v>
                </c:pt>
                <c:pt idx="195">
                  <c:v>38868</c:v>
                </c:pt>
                <c:pt idx="196">
                  <c:v>38869</c:v>
                </c:pt>
                <c:pt idx="197">
                  <c:v>38870</c:v>
                </c:pt>
                <c:pt idx="198">
                  <c:v>38873</c:v>
                </c:pt>
                <c:pt idx="199">
                  <c:v>38874</c:v>
                </c:pt>
                <c:pt idx="200">
                  <c:v>38875</c:v>
                </c:pt>
                <c:pt idx="201">
                  <c:v>38876</c:v>
                </c:pt>
                <c:pt idx="202">
                  <c:v>38877</c:v>
                </c:pt>
                <c:pt idx="203">
                  <c:v>38880</c:v>
                </c:pt>
                <c:pt idx="204">
                  <c:v>38881</c:v>
                </c:pt>
                <c:pt idx="205">
                  <c:v>38882</c:v>
                </c:pt>
                <c:pt idx="206">
                  <c:v>38883</c:v>
                </c:pt>
                <c:pt idx="207">
                  <c:v>38884</c:v>
                </c:pt>
                <c:pt idx="208">
                  <c:v>38887</c:v>
                </c:pt>
                <c:pt idx="209">
                  <c:v>38888</c:v>
                </c:pt>
                <c:pt idx="210">
                  <c:v>38889</c:v>
                </c:pt>
                <c:pt idx="211">
                  <c:v>38890</c:v>
                </c:pt>
                <c:pt idx="212">
                  <c:v>38891</c:v>
                </c:pt>
                <c:pt idx="213">
                  <c:v>38894</c:v>
                </c:pt>
                <c:pt idx="214">
                  <c:v>38895</c:v>
                </c:pt>
                <c:pt idx="215">
                  <c:v>38896</c:v>
                </c:pt>
                <c:pt idx="216">
                  <c:v>38897</c:v>
                </c:pt>
                <c:pt idx="217">
                  <c:v>38898</c:v>
                </c:pt>
                <c:pt idx="218">
                  <c:v>38901</c:v>
                </c:pt>
                <c:pt idx="219">
                  <c:v>38902</c:v>
                </c:pt>
                <c:pt idx="220">
                  <c:v>38903</c:v>
                </c:pt>
                <c:pt idx="221">
                  <c:v>38904</c:v>
                </c:pt>
                <c:pt idx="222">
                  <c:v>38905</c:v>
                </c:pt>
                <c:pt idx="223">
                  <c:v>38908</c:v>
                </c:pt>
                <c:pt idx="224">
                  <c:v>38909</c:v>
                </c:pt>
                <c:pt idx="225">
                  <c:v>38910</c:v>
                </c:pt>
                <c:pt idx="226">
                  <c:v>38911</c:v>
                </c:pt>
                <c:pt idx="227">
                  <c:v>38912</c:v>
                </c:pt>
                <c:pt idx="228">
                  <c:v>38915</c:v>
                </c:pt>
                <c:pt idx="229">
                  <c:v>38916</c:v>
                </c:pt>
                <c:pt idx="230">
                  <c:v>38917</c:v>
                </c:pt>
                <c:pt idx="231">
                  <c:v>38918</c:v>
                </c:pt>
                <c:pt idx="232">
                  <c:v>38919</c:v>
                </c:pt>
                <c:pt idx="233">
                  <c:v>38922</c:v>
                </c:pt>
                <c:pt idx="234">
                  <c:v>38923</c:v>
                </c:pt>
                <c:pt idx="235">
                  <c:v>38924</c:v>
                </c:pt>
                <c:pt idx="236">
                  <c:v>38925</c:v>
                </c:pt>
                <c:pt idx="237">
                  <c:v>38926</c:v>
                </c:pt>
                <c:pt idx="238">
                  <c:v>38929</c:v>
                </c:pt>
                <c:pt idx="239">
                  <c:v>38930</c:v>
                </c:pt>
                <c:pt idx="240">
                  <c:v>38931</c:v>
                </c:pt>
                <c:pt idx="241">
                  <c:v>38932</c:v>
                </c:pt>
                <c:pt idx="242">
                  <c:v>38933</c:v>
                </c:pt>
                <c:pt idx="243">
                  <c:v>38936</c:v>
                </c:pt>
                <c:pt idx="244">
                  <c:v>38937</c:v>
                </c:pt>
                <c:pt idx="245">
                  <c:v>38938</c:v>
                </c:pt>
                <c:pt idx="246">
                  <c:v>38939</c:v>
                </c:pt>
                <c:pt idx="247">
                  <c:v>38940</c:v>
                </c:pt>
                <c:pt idx="248">
                  <c:v>38943</c:v>
                </c:pt>
                <c:pt idx="249">
                  <c:v>38944</c:v>
                </c:pt>
                <c:pt idx="250">
                  <c:v>38945</c:v>
                </c:pt>
                <c:pt idx="251">
                  <c:v>38946</c:v>
                </c:pt>
                <c:pt idx="252">
                  <c:v>38947</c:v>
                </c:pt>
                <c:pt idx="253">
                  <c:v>38950</c:v>
                </c:pt>
                <c:pt idx="254">
                  <c:v>38951</c:v>
                </c:pt>
                <c:pt idx="255">
                  <c:v>38952</c:v>
                </c:pt>
                <c:pt idx="256">
                  <c:v>38953</c:v>
                </c:pt>
                <c:pt idx="257">
                  <c:v>38954</c:v>
                </c:pt>
                <c:pt idx="258">
                  <c:v>38957</c:v>
                </c:pt>
                <c:pt idx="259">
                  <c:v>38958</c:v>
                </c:pt>
                <c:pt idx="260">
                  <c:v>38959</c:v>
                </c:pt>
                <c:pt idx="261">
                  <c:v>38960</c:v>
                </c:pt>
                <c:pt idx="262">
                  <c:v>38961</c:v>
                </c:pt>
                <c:pt idx="263">
                  <c:v>38964</c:v>
                </c:pt>
                <c:pt idx="264">
                  <c:v>38965</c:v>
                </c:pt>
                <c:pt idx="265">
                  <c:v>38966</c:v>
                </c:pt>
                <c:pt idx="266">
                  <c:v>38967</c:v>
                </c:pt>
                <c:pt idx="267">
                  <c:v>38968</c:v>
                </c:pt>
                <c:pt idx="268">
                  <c:v>38971</c:v>
                </c:pt>
                <c:pt idx="269">
                  <c:v>38972</c:v>
                </c:pt>
                <c:pt idx="270">
                  <c:v>38973</c:v>
                </c:pt>
                <c:pt idx="271">
                  <c:v>38974</c:v>
                </c:pt>
                <c:pt idx="272">
                  <c:v>38975</c:v>
                </c:pt>
                <c:pt idx="273">
                  <c:v>38978</c:v>
                </c:pt>
                <c:pt idx="274">
                  <c:v>38979</c:v>
                </c:pt>
                <c:pt idx="275">
                  <c:v>38980</c:v>
                </c:pt>
                <c:pt idx="276">
                  <c:v>38981</c:v>
                </c:pt>
                <c:pt idx="277">
                  <c:v>38982</c:v>
                </c:pt>
                <c:pt idx="278">
                  <c:v>38985</c:v>
                </c:pt>
                <c:pt idx="279">
                  <c:v>38986</c:v>
                </c:pt>
                <c:pt idx="280">
                  <c:v>38987</c:v>
                </c:pt>
                <c:pt idx="281">
                  <c:v>38988</c:v>
                </c:pt>
                <c:pt idx="282">
                  <c:v>38989</c:v>
                </c:pt>
                <c:pt idx="283">
                  <c:v>38990</c:v>
                </c:pt>
                <c:pt idx="284">
                  <c:v>38998</c:v>
                </c:pt>
                <c:pt idx="285">
                  <c:v>38999</c:v>
                </c:pt>
                <c:pt idx="286">
                  <c:v>39000</c:v>
                </c:pt>
                <c:pt idx="287">
                  <c:v>39001</c:v>
                </c:pt>
                <c:pt idx="288">
                  <c:v>39002</c:v>
                </c:pt>
                <c:pt idx="289">
                  <c:v>39003</c:v>
                </c:pt>
                <c:pt idx="290">
                  <c:v>39006</c:v>
                </c:pt>
                <c:pt idx="291">
                  <c:v>39007</c:v>
                </c:pt>
                <c:pt idx="292">
                  <c:v>39008</c:v>
                </c:pt>
                <c:pt idx="293">
                  <c:v>39009</c:v>
                </c:pt>
                <c:pt idx="294">
                  <c:v>39010</c:v>
                </c:pt>
                <c:pt idx="295">
                  <c:v>39013</c:v>
                </c:pt>
                <c:pt idx="296">
                  <c:v>39014</c:v>
                </c:pt>
                <c:pt idx="297">
                  <c:v>39015</c:v>
                </c:pt>
                <c:pt idx="298">
                  <c:v>39016</c:v>
                </c:pt>
                <c:pt idx="299">
                  <c:v>39017</c:v>
                </c:pt>
                <c:pt idx="300">
                  <c:v>39020</c:v>
                </c:pt>
                <c:pt idx="301">
                  <c:v>39021</c:v>
                </c:pt>
                <c:pt idx="302">
                  <c:v>39022</c:v>
                </c:pt>
                <c:pt idx="303">
                  <c:v>39023</c:v>
                </c:pt>
                <c:pt idx="304">
                  <c:v>39024</c:v>
                </c:pt>
                <c:pt idx="305">
                  <c:v>39027</c:v>
                </c:pt>
                <c:pt idx="306">
                  <c:v>39028</c:v>
                </c:pt>
                <c:pt idx="307">
                  <c:v>39029</c:v>
                </c:pt>
                <c:pt idx="308">
                  <c:v>39030</c:v>
                </c:pt>
                <c:pt idx="309">
                  <c:v>39031</c:v>
                </c:pt>
                <c:pt idx="310">
                  <c:v>39034</c:v>
                </c:pt>
                <c:pt idx="311">
                  <c:v>39035</c:v>
                </c:pt>
                <c:pt idx="312">
                  <c:v>39036</c:v>
                </c:pt>
                <c:pt idx="313">
                  <c:v>39037</c:v>
                </c:pt>
                <c:pt idx="314">
                  <c:v>39038</c:v>
                </c:pt>
                <c:pt idx="315">
                  <c:v>39041</c:v>
                </c:pt>
                <c:pt idx="316">
                  <c:v>39042</c:v>
                </c:pt>
                <c:pt idx="317">
                  <c:v>39043</c:v>
                </c:pt>
                <c:pt idx="318">
                  <c:v>39044</c:v>
                </c:pt>
                <c:pt idx="319">
                  <c:v>39045</c:v>
                </c:pt>
                <c:pt idx="320">
                  <c:v>39048</c:v>
                </c:pt>
                <c:pt idx="321">
                  <c:v>39049</c:v>
                </c:pt>
                <c:pt idx="322">
                  <c:v>39050</c:v>
                </c:pt>
                <c:pt idx="323">
                  <c:v>39051</c:v>
                </c:pt>
                <c:pt idx="324">
                  <c:v>39052</c:v>
                </c:pt>
                <c:pt idx="325">
                  <c:v>39055</c:v>
                </c:pt>
                <c:pt idx="326">
                  <c:v>39056</c:v>
                </c:pt>
                <c:pt idx="327">
                  <c:v>39057</c:v>
                </c:pt>
                <c:pt idx="328">
                  <c:v>39058</c:v>
                </c:pt>
                <c:pt idx="329">
                  <c:v>39059</c:v>
                </c:pt>
                <c:pt idx="330">
                  <c:v>39062</c:v>
                </c:pt>
                <c:pt idx="331">
                  <c:v>39063</c:v>
                </c:pt>
                <c:pt idx="332">
                  <c:v>39064</c:v>
                </c:pt>
                <c:pt idx="333">
                  <c:v>39065</c:v>
                </c:pt>
                <c:pt idx="334">
                  <c:v>39066</c:v>
                </c:pt>
                <c:pt idx="335">
                  <c:v>39069</c:v>
                </c:pt>
                <c:pt idx="336">
                  <c:v>39070</c:v>
                </c:pt>
                <c:pt idx="337">
                  <c:v>39071</c:v>
                </c:pt>
                <c:pt idx="338">
                  <c:v>39072</c:v>
                </c:pt>
                <c:pt idx="339">
                  <c:v>39073</c:v>
                </c:pt>
                <c:pt idx="340">
                  <c:v>39076</c:v>
                </c:pt>
                <c:pt idx="341">
                  <c:v>39077</c:v>
                </c:pt>
                <c:pt idx="342">
                  <c:v>39078</c:v>
                </c:pt>
                <c:pt idx="343">
                  <c:v>39079</c:v>
                </c:pt>
                <c:pt idx="344">
                  <c:v>39080</c:v>
                </c:pt>
                <c:pt idx="345">
                  <c:v>39081</c:v>
                </c:pt>
                <c:pt idx="346">
                  <c:v>39082</c:v>
                </c:pt>
                <c:pt idx="347">
                  <c:v>39086</c:v>
                </c:pt>
                <c:pt idx="348">
                  <c:v>39087</c:v>
                </c:pt>
                <c:pt idx="349">
                  <c:v>39090</c:v>
                </c:pt>
                <c:pt idx="350">
                  <c:v>39091</c:v>
                </c:pt>
                <c:pt idx="351">
                  <c:v>39092</c:v>
                </c:pt>
                <c:pt idx="352">
                  <c:v>39093</c:v>
                </c:pt>
                <c:pt idx="353">
                  <c:v>39094</c:v>
                </c:pt>
                <c:pt idx="354">
                  <c:v>39097</c:v>
                </c:pt>
                <c:pt idx="355">
                  <c:v>39098</c:v>
                </c:pt>
                <c:pt idx="356">
                  <c:v>39099</c:v>
                </c:pt>
                <c:pt idx="357">
                  <c:v>39100</c:v>
                </c:pt>
                <c:pt idx="358">
                  <c:v>39101</c:v>
                </c:pt>
                <c:pt idx="359">
                  <c:v>39104</c:v>
                </c:pt>
                <c:pt idx="360">
                  <c:v>39105</c:v>
                </c:pt>
                <c:pt idx="361">
                  <c:v>39106</c:v>
                </c:pt>
                <c:pt idx="362">
                  <c:v>39107</c:v>
                </c:pt>
                <c:pt idx="363">
                  <c:v>39108</c:v>
                </c:pt>
                <c:pt idx="364">
                  <c:v>39111</c:v>
                </c:pt>
                <c:pt idx="365">
                  <c:v>39112</c:v>
                </c:pt>
                <c:pt idx="366">
                  <c:v>39113</c:v>
                </c:pt>
                <c:pt idx="367">
                  <c:v>39114</c:v>
                </c:pt>
                <c:pt idx="368">
                  <c:v>39115</c:v>
                </c:pt>
                <c:pt idx="369">
                  <c:v>39118</c:v>
                </c:pt>
                <c:pt idx="370">
                  <c:v>39119</c:v>
                </c:pt>
                <c:pt idx="371">
                  <c:v>39120</c:v>
                </c:pt>
                <c:pt idx="372">
                  <c:v>39121</c:v>
                </c:pt>
                <c:pt idx="373">
                  <c:v>39122</c:v>
                </c:pt>
                <c:pt idx="374">
                  <c:v>39125</c:v>
                </c:pt>
                <c:pt idx="375">
                  <c:v>39126</c:v>
                </c:pt>
                <c:pt idx="376">
                  <c:v>39127</c:v>
                </c:pt>
                <c:pt idx="377">
                  <c:v>39128</c:v>
                </c:pt>
                <c:pt idx="378">
                  <c:v>39129</c:v>
                </c:pt>
                <c:pt idx="379">
                  <c:v>39130</c:v>
                </c:pt>
                <c:pt idx="380">
                  <c:v>39138</c:v>
                </c:pt>
                <c:pt idx="381">
                  <c:v>39139</c:v>
                </c:pt>
                <c:pt idx="382">
                  <c:v>39140</c:v>
                </c:pt>
                <c:pt idx="383">
                  <c:v>39141</c:v>
                </c:pt>
                <c:pt idx="384">
                  <c:v>39142</c:v>
                </c:pt>
                <c:pt idx="385">
                  <c:v>39143</c:v>
                </c:pt>
                <c:pt idx="386">
                  <c:v>39146</c:v>
                </c:pt>
                <c:pt idx="387">
                  <c:v>39147</c:v>
                </c:pt>
                <c:pt idx="388">
                  <c:v>39148</c:v>
                </c:pt>
                <c:pt idx="389">
                  <c:v>39149</c:v>
                </c:pt>
                <c:pt idx="390">
                  <c:v>39150</c:v>
                </c:pt>
                <c:pt idx="391">
                  <c:v>39153</c:v>
                </c:pt>
                <c:pt idx="392">
                  <c:v>39154</c:v>
                </c:pt>
                <c:pt idx="393">
                  <c:v>39155</c:v>
                </c:pt>
                <c:pt idx="394">
                  <c:v>39156</c:v>
                </c:pt>
                <c:pt idx="395">
                  <c:v>39157</c:v>
                </c:pt>
                <c:pt idx="396">
                  <c:v>39160</c:v>
                </c:pt>
                <c:pt idx="397">
                  <c:v>39161</c:v>
                </c:pt>
                <c:pt idx="398">
                  <c:v>39162</c:v>
                </c:pt>
                <c:pt idx="399">
                  <c:v>39163</c:v>
                </c:pt>
                <c:pt idx="400">
                  <c:v>39164</c:v>
                </c:pt>
                <c:pt idx="401">
                  <c:v>39167</c:v>
                </c:pt>
                <c:pt idx="402">
                  <c:v>39168</c:v>
                </c:pt>
                <c:pt idx="403">
                  <c:v>39169</c:v>
                </c:pt>
                <c:pt idx="404">
                  <c:v>39170</c:v>
                </c:pt>
                <c:pt idx="405">
                  <c:v>39171</c:v>
                </c:pt>
                <c:pt idx="406">
                  <c:v>39174</c:v>
                </c:pt>
                <c:pt idx="407">
                  <c:v>39175</c:v>
                </c:pt>
                <c:pt idx="408">
                  <c:v>39176</c:v>
                </c:pt>
                <c:pt idx="409">
                  <c:v>39177</c:v>
                </c:pt>
                <c:pt idx="410">
                  <c:v>39178</c:v>
                </c:pt>
                <c:pt idx="411">
                  <c:v>39181</c:v>
                </c:pt>
                <c:pt idx="412">
                  <c:v>39182</c:v>
                </c:pt>
                <c:pt idx="413">
                  <c:v>39183</c:v>
                </c:pt>
                <c:pt idx="414">
                  <c:v>39184</c:v>
                </c:pt>
                <c:pt idx="415">
                  <c:v>39185</c:v>
                </c:pt>
                <c:pt idx="416">
                  <c:v>39188</c:v>
                </c:pt>
                <c:pt idx="417">
                  <c:v>39189</c:v>
                </c:pt>
                <c:pt idx="418">
                  <c:v>39190</c:v>
                </c:pt>
                <c:pt idx="419">
                  <c:v>39191</c:v>
                </c:pt>
                <c:pt idx="420">
                  <c:v>39192</c:v>
                </c:pt>
                <c:pt idx="421">
                  <c:v>39195</c:v>
                </c:pt>
                <c:pt idx="422">
                  <c:v>39196</c:v>
                </c:pt>
                <c:pt idx="423">
                  <c:v>39197</c:v>
                </c:pt>
                <c:pt idx="424">
                  <c:v>39198</c:v>
                </c:pt>
                <c:pt idx="425">
                  <c:v>39199</c:v>
                </c:pt>
                <c:pt idx="426">
                  <c:v>39200</c:v>
                </c:pt>
                <c:pt idx="427">
                  <c:v>39201</c:v>
                </c:pt>
                <c:pt idx="428">
                  <c:v>39202</c:v>
                </c:pt>
                <c:pt idx="429">
                  <c:v>39210</c:v>
                </c:pt>
                <c:pt idx="430">
                  <c:v>39211</c:v>
                </c:pt>
                <c:pt idx="431">
                  <c:v>39212</c:v>
                </c:pt>
                <c:pt idx="432">
                  <c:v>39213</c:v>
                </c:pt>
                <c:pt idx="433">
                  <c:v>39216</c:v>
                </c:pt>
                <c:pt idx="434">
                  <c:v>39217</c:v>
                </c:pt>
                <c:pt idx="435">
                  <c:v>39218</c:v>
                </c:pt>
                <c:pt idx="436">
                  <c:v>39219</c:v>
                </c:pt>
                <c:pt idx="437">
                  <c:v>39220</c:v>
                </c:pt>
                <c:pt idx="438">
                  <c:v>39223</c:v>
                </c:pt>
                <c:pt idx="439">
                  <c:v>39224</c:v>
                </c:pt>
                <c:pt idx="440">
                  <c:v>39225</c:v>
                </c:pt>
                <c:pt idx="441">
                  <c:v>39226</c:v>
                </c:pt>
                <c:pt idx="442">
                  <c:v>39227</c:v>
                </c:pt>
                <c:pt idx="443">
                  <c:v>39230</c:v>
                </c:pt>
                <c:pt idx="444">
                  <c:v>39231</c:v>
                </c:pt>
                <c:pt idx="445">
                  <c:v>39232</c:v>
                </c:pt>
                <c:pt idx="446">
                  <c:v>39233</c:v>
                </c:pt>
                <c:pt idx="447">
                  <c:v>39234</c:v>
                </c:pt>
                <c:pt idx="448">
                  <c:v>39237</c:v>
                </c:pt>
                <c:pt idx="449">
                  <c:v>39238</c:v>
                </c:pt>
                <c:pt idx="450">
                  <c:v>39239</c:v>
                </c:pt>
                <c:pt idx="451">
                  <c:v>39240</c:v>
                </c:pt>
                <c:pt idx="452">
                  <c:v>39241</c:v>
                </c:pt>
                <c:pt idx="453">
                  <c:v>39244</c:v>
                </c:pt>
                <c:pt idx="454">
                  <c:v>39245</c:v>
                </c:pt>
                <c:pt idx="455">
                  <c:v>39246</c:v>
                </c:pt>
                <c:pt idx="456">
                  <c:v>39247</c:v>
                </c:pt>
                <c:pt idx="457">
                  <c:v>39248</c:v>
                </c:pt>
                <c:pt idx="458">
                  <c:v>39251</c:v>
                </c:pt>
                <c:pt idx="459">
                  <c:v>39252</c:v>
                </c:pt>
                <c:pt idx="460">
                  <c:v>39253</c:v>
                </c:pt>
                <c:pt idx="461">
                  <c:v>39254</c:v>
                </c:pt>
                <c:pt idx="462">
                  <c:v>39255</c:v>
                </c:pt>
                <c:pt idx="463">
                  <c:v>39258</c:v>
                </c:pt>
                <c:pt idx="464">
                  <c:v>39259</c:v>
                </c:pt>
                <c:pt idx="465">
                  <c:v>39260</c:v>
                </c:pt>
                <c:pt idx="466">
                  <c:v>39261</c:v>
                </c:pt>
                <c:pt idx="467">
                  <c:v>39262</c:v>
                </c:pt>
                <c:pt idx="468">
                  <c:v>39265</c:v>
                </c:pt>
                <c:pt idx="469">
                  <c:v>39266</c:v>
                </c:pt>
                <c:pt idx="470">
                  <c:v>39267</c:v>
                </c:pt>
                <c:pt idx="471">
                  <c:v>39268</c:v>
                </c:pt>
                <c:pt idx="472">
                  <c:v>39269</c:v>
                </c:pt>
                <c:pt idx="473">
                  <c:v>39272</c:v>
                </c:pt>
                <c:pt idx="474">
                  <c:v>39273</c:v>
                </c:pt>
                <c:pt idx="475">
                  <c:v>39274</c:v>
                </c:pt>
                <c:pt idx="476">
                  <c:v>39275</c:v>
                </c:pt>
                <c:pt idx="477">
                  <c:v>39276</c:v>
                </c:pt>
                <c:pt idx="478">
                  <c:v>39279</c:v>
                </c:pt>
                <c:pt idx="479">
                  <c:v>39280</c:v>
                </c:pt>
                <c:pt idx="480">
                  <c:v>39281</c:v>
                </c:pt>
                <c:pt idx="481">
                  <c:v>39282</c:v>
                </c:pt>
                <c:pt idx="482">
                  <c:v>39283</c:v>
                </c:pt>
                <c:pt idx="483">
                  <c:v>39286</c:v>
                </c:pt>
                <c:pt idx="484">
                  <c:v>39287</c:v>
                </c:pt>
                <c:pt idx="485">
                  <c:v>39288</c:v>
                </c:pt>
                <c:pt idx="486">
                  <c:v>39289</c:v>
                </c:pt>
                <c:pt idx="487">
                  <c:v>39290</c:v>
                </c:pt>
                <c:pt idx="488">
                  <c:v>39293</c:v>
                </c:pt>
                <c:pt idx="489">
                  <c:v>39294</c:v>
                </c:pt>
                <c:pt idx="490">
                  <c:v>39295</c:v>
                </c:pt>
                <c:pt idx="491">
                  <c:v>39296</c:v>
                </c:pt>
                <c:pt idx="492">
                  <c:v>39297</c:v>
                </c:pt>
                <c:pt idx="493">
                  <c:v>39300</c:v>
                </c:pt>
                <c:pt idx="494">
                  <c:v>39301</c:v>
                </c:pt>
                <c:pt idx="495">
                  <c:v>39302</c:v>
                </c:pt>
                <c:pt idx="496">
                  <c:v>39303</c:v>
                </c:pt>
                <c:pt idx="497">
                  <c:v>39304</c:v>
                </c:pt>
                <c:pt idx="498">
                  <c:v>39307</c:v>
                </c:pt>
                <c:pt idx="499">
                  <c:v>39308</c:v>
                </c:pt>
                <c:pt idx="500">
                  <c:v>39309</c:v>
                </c:pt>
                <c:pt idx="501">
                  <c:v>39310</c:v>
                </c:pt>
                <c:pt idx="502">
                  <c:v>39311</c:v>
                </c:pt>
                <c:pt idx="503">
                  <c:v>39314</c:v>
                </c:pt>
                <c:pt idx="504">
                  <c:v>39315</c:v>
                </c:pt>
                <c:pt idx="505">
                  <c:v>39316</c:v>
                </c:pt>
                <c:pt idx="506">
                  <c:v>39317</c:v>
                </c:pt>
                <c:pt idx="507">
                  <c:v>39318</c:v>
                </c:pt>
                <c:pt idx="508">
                  <c:v>39321</c:v>
                </c:pt>
                <c:pt idx="509">
                  <c:v>39322</c:v>
                </c:pt>
                <c:pt idx="510">
                  <c:v>39323</c:v>
                </c:pt>
                <c:pt idx="511">
                  <c:v>39324</c:v>
                </c:pt>
                <c:pt idx="512">
                  <c:v>39325</c:v>
                </c:pt>
                <c:pt idx="513">
                  <c:v>39328</c:v>
                </c:pt>
                <c:pt idx="514">
                  <c:v>39329</c:v>
                </c:pt>
                <c:pt idx="515">
                  <c:v>39330</c:v>
                </c:pt>
                <c:pt idx="516">
                  <c:v>39331</c:v>
                </c:pt>
                <c:pt idx="517">
                  <c:v>39332</c:v>
                </c:pt>
                <c:pt idx="518">
                  <c:v>39335</c:v>
                </c:pt>
                <c:pt idx="519">
                  <c:v>39336</c:v>
                </c:pt>
                <c:pt idx="520">
                  <c:v>39337</c:v>
                </c:pt>
                <c:pt idx="521">
                  <c:v>39338</c:v>
                </c:pt>
                <c:pt idx="522">
                  <c:v>39339</c:v>
                </c:pt>
                <c:pt idx="523">
                  <c:v>39342</c:v>
                </c:pt>
                <c:pt idx="524">
                  <c:v>39343</c:v>
                </c:pt>
                <c:pt idx="525">
                  <c:v>39344</c:v>
                </c:pt>
                <c:pt idx="526">
                  <c:v>39345</c:v>
                </c:pt>
                <c:pt idx="527">
                  <c:v>39346</c:v>
                </c:pt>
                <c:pt idx="528">
                  <c:v>39349</c:v>
                </c:pt>
                <c:pt idx="529">
                  <c:v>39350</c:v>
                </c:pt>
                <c:pt idx="530">
                  <c:v>39351</c:v>
                </c:pt>
                <c:pt idx="531">
                  <c:v>39352</c:v>
                </c:pt>
                <c:pt idx="532">
                  <c:v>39353</c:v>
                </c:pt>
                <c:pt idx="533">
                  <c:v>39354</c:v>
                </c:pt>
                <c:pt idx="534">
                  <c:v>39355</c:v>
                </c:pt>
                <c:pt idx="535">
                  <c:v>39363</c:v>
                </c:pt>
                <c:pt idx="536">
                  <c:v>39364</c:v>
                </c:pt>
                <c:pt idx="537">
                  <c:v>39365</c:v>
                </c:pt>
                <c:pt idx="538">
                  <c:v>39366</c:v>
                </c:pt>
                <c:pt idx="539">
                  <c:v>39367</c:v>
                </c:pt>
                <c:pt idx="540">
                  <c:v>39370</c:v>
                </c:pt>
                <c:pt idx="541">
                  <c:v>39371</c:v>
                </c:pt>
                <c:pt idx="542">
                  <c:v>39372</c:v>
                </c:pt>
                <c:pt idx="543">
                  <c:v>39373</c:v>
                </c:pt>
                <c:pt idx="544">
                  <c:v>39374</c:v>
                </c:pt>
                <c:pt idx="545">
                  <c:v>39377</c:v>
                </c:pt>
                <c:pt idx="546">
                  <c:v>39378</c:v>
                </c:pt>
                <c:pt idx="547">
                  <c:v>39379</c:v>
                </c:pt>
                <c:pt idx="548">
                  <c:v>39380</c:v>
                </c:pt>
                <c:pt idx="549">
                  <c:v>39381</c:v>
                </c:pt>
                <c:pt idx="550">
                  <c:v>39384</c:v>
                </c:pt>
                <c:pt idx="551">
                  <c:v>39385</c:v>
                </c:pt>
                <c:pt idx="552">
                  <c:v>39386</c:v>
                </c:pt>
                <c:pt idx="553">
                  <c:v>39387</c:v>
                </c:pt>
                <c:pt idx="554">
                  <c:v>39388</c:v>
                </c:pt>
                <c:pt idx="555">
                  <c:v>39391</c:v>
                </c:pt>
                <c:pt idx="556">
                  <c:v>39392</c:v>
                </c:pt>
                <c:pt idx="557">
                  <c:v>39393</c:v>
                </c:pt>
                <c:pt idx="558">
                  <c:v>39394</c:v>
                </c:pt>
                <c:pt idx="559">
                  <c:v>39395</c:v>
                </c:pt>
                <c:pt idx="560">
                  <c:v>39398</c:v>
                </c:pt>
                <c:pt idx="561">
                  <c:v>39399</c:v>
                </c:pt>
                <c:pt idx="562">
                  <c:v>39400</c:v>
                </c:pt>
                <c:pt idx="563">
                  <c:v>39401</c:v>
                </c:pt>
                <c:pt idx="564">
                  <c:v>39402</c:v>
                </c:pt>
                <c:pt idx="565">
                  <c:v>39405</c:v>
                </c:pt>
                <c:pt idx="566">
                  <c:v>39406</c:v>
                </c:pt>
                <c:pt idx="567">
                  <c:v>39407</c:v>
                </c:pt>
                <c:pt idx="568">
                  <c:v>39408</c:v>
                </c:pt>
                <c:pt idx="569">
                  <c:v>39409</c:v>
                </c:pt>
                <c:pt idx="570">
                  <c:v>39412</c:v>
                </c:pt>
                <c:pt idx="571">
                  <c:v>39413</c:v>
                </c:pt>
                <c:pt idx="572">
                  <c:v>39414</c:v>
                </c:pt>
                <c:pt idx="573">
                  <c:v>39415</c:v>
                </c:pt>
                <c:pt idx="574">
                  <c:v>39416</c:v>
                </c:pt>
                <c:pt idx="575">
                  <c:v>39419</c:v>
                </c:pt>
                <c:pt idx="576">
                  <c:v>39420</c:v>
                </c:pt>
                <c:pt idx="577">
                  <c:v>39421</c:v>
                </c:pt>
                <c:pt idx="578">
                  <c:v>39422</c:v>
                </c:pt>
                <c:pt idx="579">
                  <c:v>39423</c:v>
                </c:pt>
                <c:pt idx="580">
                  <c:v>39426</c:v>
                </c:pt>
                <c:pt idx="581">
                  <c:v>39427</c:v>
                </c:pt>
                <c:pt idx="582">
                  <c:v>39428</c:v>
                </c:pt>
                <c:pt idx="583">
                  <c:v>39429</c:v>
                </c:pt>
                <c:pt idx="584">
                  <c:v>39430</c:v>
                </c:pt>
                <c:pt idx="585">
                  <c:v>39433</c:v>
                </c:pt>
                <c:pt idx="586">
                  <c:v>39434</c:v>
                </c:pt>
                <c:pt idx="587">
                  <c:v>39435</c:v>
                </c:pt>
                <c:pt idx="588">
                  <c:v>39436</c:v>
                </c:pt>
                <c:pt idx="589">
                  <c:v>39437</c:v>
                </c:pt>
                <c:pt idx="590">
                  <c:v>39440</c:v>
                </c:pt>
                <c:pt idx="591">
                  <c:v>39441</c:v>
                </c:pt>
                <c:pt idx="592">
                  <c:v>39442</c:v>
                </c:pt>
                <c:pt idx="593">
                  <c:v>39443</c:v>
                </c:pt>
                <c:pt idx="594">
                  <c:v>39444</c:v>
                </c:pt>
                <c:pt idx="595">
                  <c:v>39445</c:v>
                </c:pt>
                <c:pt idx="596">
                  <c:v>39449</c:v>
                </c:pt>
                <c:pt idx="597">
                  <c:v>39450</c:v>
                </c:pt>
                <c:pt idx="598">
                  <c:v>39451</c:v>
                </c:pt>
                <c:pt idx="599">
                  <c:v>39454</c:v>
                </c:pt>
                <c:pt idx="600">
                  <c:v>39455</c:v>
                </c:pt>
                <c:pt idx="601">
                  <c:v>39456</c:v>
                </c:pt>
                <c:pt idx="602">
                  <c:v>39457</c:v>
                </c:pt>
                <c:pt idx="603">
                  <c:v>39458</c:v>
                </c:pt>
                <c:pt idx="604">
                  <c:v>39461</c:v>
                </c:pt>
                <c:pt idx="605">
                  <c:v>39462</c:v>
                </c:pt>
                <c:pt idx="606">
                  <c:v>39463</c:v>
                </c:pt>
                <c:pt idx="607">
                  <c:v>39464</c:v>
                </c:pt>
                <c:pt idx="608">
                  <c:v>39465</c:v>
                </c:pt>
                <c:pt idx="609">
                  <c:v>39468</c:v>
                </c:pt>
                <c:pt idx="610">
                  <c:v>39469</c:v>
                </c:pt>
                <c:pt idx="611">
                  <c:v>39470</c:v>
                </c:pt>
                <c:pt idx="612">
                  <c:v>39471</c:v>
                </c:pt>
                <c:pt idx="613">
                  <c:v>39472</c:v>
                </c:pt>
                <c:pt idx="614">
                  <c:v>39475</c:v>
                </c:pt>
                <c:pt idx="615">
                  <c:v>39476</c:v>
                </c:pt>
                <c:pt idx="616">
                  <c:v>39477</c:v>
                </c:pt>
                <c:pt idx="617">
                  <c:v>39478</c:v>
                </c:pt>
                <c:pt idx="618">
                  <c:v>39479</c:v>
                </c:pt>
                <c:pt idx="619">
                  <c:v>39480</c:v>
                </c:pt>
                <c:pt idx="620">
                  <c:v>39481</c:v>
                </c:pt>
                <c:pt idx="621">
                  <c:v>39482</c:v>
                </c:pt>
                <c:pt idx="622">
                  <c:v>39483</c:v>
                </c:pt>
                <c:pt idx="623">
                  <c:v>39491</c:v>
                </c:pt>
                <c:pt idx="624">
                  <c:v>39492</c:v>
                </c:pt>
                <c:pt idx="625">
                  <c:v>39493</c:v>
                </c:pt>
                <c:pt idx="626">
                  <c:v>39496</c:v>
                </c:pt>
                <c:pt idx="627">
                  <c:v>39497</c:v>
                </c:pt>
                <c:pt idx="628">
                  <c:v>39498</c:v>
                </c:pt>
                <c:pt idx="629">
                  <c:v>39499</c:v>
                </c:pt>
                <c:pt idx="630">
                  <c:v>39500</c:v>
                </c:pt>
                <c:pt idx="631">
                  <c:v>39503</c:v>
                </c:pt>
                <c:pt idx="632">
                  <c:v>39504</c:v>
                </c:pt>
                <c:pt idx="633">
                  <c:v>39505</c:v>
                </c:pt>
                <c:pt idx="634">
                  <c:v>39506</c:v>
                </c:pt>
                <c:pt idx="635">
                  <c:v>39507</c:v>
                </c:pt>
                <c:pt idx="636">
                  <c:v>39510</c:v>
                </c:pt>
                <c:pt idx="637">
                  <c:v>39511</c:v>
                </c:pt>
                <c:pt idx="638">
                  <c:v>39512</c:v>
                </c:pt>
                <c:pt idx="639">
                  <c:v>39513</c:v>
                </c:pt>
                <c:pt idx="640">
                  <c:v>39514</c:v>
                </c:pt>
                <c:pt idx="641">
                  <c:v>39517</c:v>
                </c:pt>
                <c:pt idx="642">
                  <c:v>39518</c:v>
                </c:pt>
                <c:pt idx="643">
                  <c:v>39519</c:v>
                </c:pt>
                <c:pt idx="644">
                  <c:v>39520</c:v>
                </c:pt>
                <c:pt idx="645">
                  <c:v>39521</c:v>
                </c:pt>
                <c:pt idx="646">
                  <c:v>39524</c:v>
                </c:pt>
                <c:pt idx="647">
                  <c:v>39525</c:v>
                </c:pt>
                <c:pt idx="648">
                  <c:v>39526</c:v>
                </c:pt>
                <c:pt idx="649">
                  <c:v>39527</c:v>
                </c:pt>
                <c:pt idx="650">
                  <c:v>39528</c:v>
                </c:pt>
                <c:pt idx="651">
                  <c:v>39531</c:v>
                </c:pt>
                <c:pt idx="652">
                  <c:v>39532</c:v>
                </c:pt>
                <c:pt idx="653">
                  <c:v>39533</c:v>
                </c:pt>
                <c:pt idx="654">
                  <c:v>39534</c:v>
                </c:pt>
                <c:pt idx="655">
                  <c:v>39535</c:v>
                </c:pt>
                <c:pt idx="656">
                  <c:v>39538</c:v>
                </c:pt>
                <c:pt idx="657">
                  <c:v>39539</c:v>
                </c:pt>
                <c:pt idx="658">
                  <c:v>39540</c:v>
                </c:pt>
                <c:pt idx="659">
                  <c:v>39541</c:v>
                </c:pt>
                <c:pt idx="660">
                  <c:v>39545</c:v>
                </c:pt>
                <c:pt idx="661">
                  <c:v>39546</c:v>
                </c:pt>
                <c:pt idx="662">
                  <c:v>39547</c:v>
                </c:pt>
                <c:pt idx="663">
                  <c:v>39548</c:v>
                </c:pt>
                <c:pt idx="664">
                  <c:v>39549</c:v>
                </c:pt>
                <c:pt idx="665">
                  <c:v>39552</c:v>
                </c:pt>
                <c:pt idx="666">
                  <c:v>39553</c:v>
                </c:pt>
                <c:pt idx="667">
                  <c:v>39554</c:v>
                </c:pt>
                <c:pt idx="668">
                  <c:v>39555</c:v>
                </c:pt>
                <c:pt idx="669">
                  <c:v>39556</c:v>
                </c:pt>
                <c:pt idx="670">
                  <c:v>39559</c:v>
                </c:pt>
                <c:pt idx="671">
                  <c:v>39560</c:v>
                </c:pt>
                <c:pt idx="672">
                  <c:v>39561</c:v>
                </c:pt>
                <c:pt idx="673">
                  <c:v>39562</c:v>
                </c:pt>
                <c:pt idx="674">
                  <c:v>39563</c:v>
                </c:pt>
                <c:pt idx="675">
                  <c:v>39566</c:v>
                </c:pt>
                <c:pt idx="676">
                  <c:v>39567</c:v>
                </c:pt>
                <c:pt idx="677">
                  <c:v>39568</c:v>
                </c:pt>
                <c:pt idx="678">
                  <c:v>39572</c:v>
                </c:pt>
                <c:pt idx="679">
                  <c:v>39573</c:v>
                </c:pt>
                <c:pt idx="680">
                  <c:v>39574</c:v>
                </c:pt>
                <c:pt idx="681">
                  <c:v>39575</c:v>
                </c:pt>
                <c:pt idx="682">
                  <c:v>39576</c:v>
                </c:pt>
                <c:pt idx="683">
                  <c:v>39577</c:v>
                </c:pt>
                <c:pt idx="684">
                  <c:v>39580</c:v>
                </c:pt>
                <c:pt idx="685">
                  <c:v>39581</c:v>
                </c:pt>
                <c:pt idx="686">
                  <c:v>39582</c:v>
                </c:pt>
                <c:pt idx="687">
                  <c:v>39583</c:v>
                </c:pt>
                <c:pt idx="688">
                  <c:v>39584</c:v>
                </c:pt>
                <c:pt idx="689">
                  <c:v>39587</c:v>
                </c:pt>
                <c:pt idx="690">
                  <c:v>39588</c:v>
                </c:pt>
                <c:pt idx="691">
                  <c:v>39589</c:v>
                </c:pt>
                <c:pt idx="692">
                  <c:v>39590</c:v>
                </c:pt>
                <c:pt idx="693">
                  <c:v>39591</c:v>
                </c:pt>
                <c:pt idx="694">
                  <c:v>39594</c:v>
                </c:pt>
                <c:pt idx="695">
                  <c:v>39595</c:v>
                </c:pt>
                <c:pt idx="696">
                  <c:v>39596</c:v>
                </c:pt>
                <c:pt idx="697">
                  <c:v>39597</c:v>
                </c:pt>
                <c:pt idx="698">
                  <c:v>39598</c:v>
                </c:pt>
                <c:pt idx="699">
                  <c:v>39601</c:v>
                </c:pt>
                <c:pt idx="700">
                  <c:v>39602</c:v>
                </c:pt>
                <c:pt idx="701">
                  <c:v>39603</c:v>
                </c:pt>
                <c:pt idx="702">
                  <c:v>39604</c:v>
                </c:pt>
                <c:pt idx="703">
                  <c:v>39605</c:v>
                </c:pt>
                <c:pt idx="704">
                  <c:v>39609</c:v>
                </c:pt>
                <c:pt idx="705">
                  <c:v>39610</c:v>
                </c:pt>
                <c:pt idx="706">
                  <c:v>39611</c:v>
                </c:pt>
                <c:pt idx="707">
                  <c:v>39612</c:v>
                </c:pt>
                <c:pt idx="708">
                  <c:v>39615</c:v>
                </c:pt>
                <c:pt idx="709">
                  <c:v>39616</c:v>
                </c:pt>
                <c:pt idx="710">
                  <c:v>39617</c:v>
                </c:pt>
                <c:pt idx="711">
                  <c:v>39618</c:v>
                </c:pt>
                <c:pt idx="712">
                  <c:v>39619</c:v>
                </c:pt>
                <c:pt idx="713">
                  <c:v>39622</c:v>
                </c:pt>
                <c:pt idx="714">
                  <c:v>39623</c:v>
                </c:pt>
                <c:pt idx="715">
                  <c:v>39624</c:v>
                </c:pt>
                <c:pt idx="716">
                  <c:v>39625</c:v>
                </c:pt>
                <c:pt idx="717">
                  <c:v>39626</c:v>
                </c:pt>
                <c:pt idx="718">
                  <c:v>39629</c:v>
                </c:pt>
                <c:pt idx="719">
                  <c:v>39630</c:v>
                </c:pt>
                <c:pt idx="720">
                  <c:v>39631</c:v>
                </c:pt>
                <c:pt idx="721">
                  <c:v>39632</c:v>
                </c:pt>
                <c:pt idx="722">
                  <c:v>39633</c:v>
                </c:pt>
                <c:pt idx="723">
                  <c:v>39636</c:v>
                </c:pt>
                <c:pt idx="724">
                  <c:v>39637</c:v>
                </c:pt>
                <c:pt idx="725">
                  <c:v>39638</c:v>
                </c:pt>
                <c:pt idx="726">
                  <c:v>39639</c:v>
                </c:pt>
                <c:pt idx="727">
                  <c:v>39640</c:v>
                </c:pt>
                <c:pt idx="728">
                  <c:v>39643</c:v>
                </c:pt>
                <c:pt idx="729">
                  <c:v>39644</c:v>
                </c:pt>
                <c:pt idx="730">
                  <c:v>39645</c:v>
                </c:pt>
                <c:pt idx="731">
                  <c:v>39646</c:v>
                </c:pt>
                <c:pt idx="732">
                  <c:v>39647</c:v>
                </c:pt>
                <c:pt idx="733">
                  <c:v>39650</c:v>
                </c:pt>
                <c:pt idx="734">
                  <c:v>39651</c:v>
                </c:pt>
                <c:pt idx="735">
                  <c:v>39652</c:v>
                </c:pt>
                <c:pt idx="736">
                  <c:v>39653</c:v>
                </c:pt>
                <c:pt idx="737">
                  <c:v>39654</c:v>
                </c:pt>
                <c:pt idx="738">
                  <c:v>39657</c:v>
                </c:pt>
                <c:pt idx="739">
                  <c:v>39658</c:v>
                </c:pt>
                <c:pt idx="740">
                  <c:v>39659</c:v>
                </c:pt>
                <c:pt idx="741">
                  <c:v>39660</c:v>
                </c:pt>
                <c:pt idx="742">
                  <c:v>39661</c:v>
                </c:pt>
                <c:pt idx="743">
                  <c:v>39664</c:v>
                </c:pt>
                <c:pt idx="744">
                  <c:v>39665</c:v>
                </c:pt>
                <c:pt idx="745">
                  <c:v>39666</c:v>
                </c:pt>
                <c:pt idx="746">
                  <c:v>39667</c:v>
                </c:pt>
                <c:pt idx="747">
                  <c:v>39668</c:v>
                </c:pt>
                <c:pt idx="748">
                  <c:v>39671</c:v>
                </c:pt>
                <c:pt idx="749">
                  <c:v>39672</c:v>
                </c:pt>
                <c:pt idx="750">
                  <c:v>39673</c:v>
                </c:pt>
                <c:pt idx="751">
                  <c:v>39674</c:v>
                </c:pt>
                <c:pt idx="752">
                  <c:v>39675</c:v>
                </c:pt>
                <c:pt idx="753">
                  <c:v>39678</c:v>
                </c:pt>
                <c:pt idx="754">
                  <c:v>39679</c:v>
                </c:pt>
                <c:pt idx="755">
                  <c:v>39680</c:v>
                </c:pt>
                <c:pt idx="756">
                  <c:v>39681</c:v>
                </c:pt>
                <c:pt idx="757">
                  <c:v>39682</c:v>
                </c:pt>
                <c:pt idx="758">
                  <c:v>39685</c:v>
                </c:pt>
                <c:pt idx="759">
                  <c:v>39686</c:v>
                </c:pt>
                <c:pt idx="760">
                  <c:v>39687</c:v>
                </c:pt>
                <c:pt idx="761">
                  <c:v>39688</c:v>
                </c:pt>
                <c:pt idx="762">
                  <c:v>39689</c:v>
                </c:pt>
                <c:pt idx="763">
                  <c:v>39692</c:v>
                </c:pt>
                <c:pt idx="764">
                  <c:v>39693</c:v>
                </c:pt>
                <c:pt idx="765">
                  <c:v>39694</c:v>
                </c:pt>
                <c:pt idx="766">
                  <c:v>39695</c:v>
                </c:pt>
                <c:pt idx="767">
                  <c:v>39696</c:v>
                </c:pt>
                <c:pt idx="768">
                  <c:v>39699</c:v>
                </c:pt>
                <c:pt idx="769">
                  <c:v>39700</c:v>
                </c:pt>
                <c:pt idx="770">
                  <c:v>39701</c:v>
                </c:pt>
                <c:pt idx="771">
                  <c:v>39702</c:v>
                </c:pt>
                <c:pt idx="772">
                  <c:v>39703</c:v>
                </c:pt>
                <c:pt idx="773">
                  <c:v>39707</c:v>
                </c:pt>
                <c:pt idx="774">
                  <c:v>39708</c:v>
                </c:pt>
                <c:pt idx="775">
                  <c:v>39709</c:v>
                </c:pt>
                <c:pt idx="776">
                  <c:v>39710</c:v>
                </c:pt>
                <c:pt idx="777">
                  <c:v>39713</c:v>
                </c:pt>
                <c:pt idx="778">
                  <c:v>39714</c:v>
                </c:pt>
                <c:pt idx="779">
                  <c:v>39715</c:v>
                </c:pt>
                <c:pt idx="780">
                  <c:v>39716</c:v>
                </c:pt>
                <c:pt idx="781">
                  <c:v>39717</c:v>
                </c:pt>
                <c:pt idx="782">
                  <c:v>39718</c:v>
                </c:pt>
                <c:pt idx="783">
                  <c:v>39719</c:v>
                </c:pt>
                <c:pt idx="784">
                  <c:v>39727</c:v>
                </c:pt>
                <c:pt idx="785">
                  <c:v>39728</c:v>
                </c:pt>
                <c:pt idx="786">
                  <c:v>39729</c:v>
                </c:pt>
                <c:pt idx="787">
                  <c:v>39730</c:v>
                </c:pt>
                <c:pt idx="788">
                  <c:v>39731</c:v>
                </c:pt>
                <c:pt idx="789">
                  <c:v>39734</c:v>
                </c:pt>
                <c:pt idx="790">
                  <c:v>39735</c:v>
                </c:pt>
                <c:pt idx="791">
                  <c:v>39736</c:v>
                </c:pt>
                <c:pt idx="792">
                  <c:v>39737</c:v>
                </c:pt>
                <c:pt idx="793">
                  <c:v>39738</c:v>
                </c:pt>
                <c:pt idx="794">
                  <c:v>39741</c:v>
                </c:pt>
                <c:pt idx="795">
                  <c:v>39742</c:v>
                </c:pt>
                <c:pt idx="796">
                  <c:v>39743</c:v>
                </c:pt>
                <c:pt idx="797">
                  <c:v>39744</c:v>
                </c:pt>
                <c:pt idx="798">
                  <c:v>39745</c:v>
                </c:pt>
                <c:pt idx="799">
                  <c:v>39748</c:v>
                </c:pt>
                <c:pt idx="800">
                  <c:v>39749</c:v>
                </c:pt>
                <c:pt idx="801">
                  <c:v>39750</c:v>
                </c:pt>
                <c:pt idx="802">
                  <c:v>39751</c:v>
                </c:pt>
                <c:pt idx="803">
                  <c:v>39752</c:v>
                </c:pt>
                <c:pt idx="804">
                  <c:v>39755</c:v>
                </c:pt>
                <c:pt idx="805">
                  <c:v>39756</c:v>
                </c:pt>
                <c:pt idx="806">
                  <c:v>39757</c:v>
                </c:pt>
                <c:pt idx="807">
                  <c:v>39758</c:v>
                </c:pt>
                <c:pt idx="808">
                  <c:v>39759</c:v>
                </c:pt>
                <c:pt idx="809">
                  <c:v>39762</c:v>
                </c:pt>
                <c:pt idx="810">
                  <c:v>39763</c:v>
                </c:pt>
                <c:pt idx="811">
                  <c:v>39764</c:v>
                </c:pt>
                <c:pt idx="812">
                  <c:v>39765</c:v>
                </c:pt>
                <c:pt idx="813">
                  <c:v>39766</c:v>
                </c:pt>
                <c:pt idx="814">
                  <c:v>39769</c:v>
                </c:pt>
                <c:pt idx="815">
                  <c:v>39770</c:v>
                </c:pt>
                <c:pt idx="816">
                  <c:v>39771</c:v>
                </c:pt>
                <c:pt idx="817">
                  <c:v>39772</c:v>
                </c:pt>
                <c:pt idx="818">
                  <c:v>39773</c:v>
                </c:pt>
                <c:pt idx="819">
                  <c:v>39776</c:v>
                </c:pt>
                <c:pt idx="820">
                  <c:v>39777</c:v>
                </c:pt>
                <c:pt idx="821">
                  <c:v>39778</c:v>
                </c:pt>
                <c:pt idx="822">
                  <c:v>39779</c:v>
                </c:pt>
                <c:pt idx="823">
                  <c:v>39780</c:v>
                </c:pt>
                <c:pt idx="824">
                  <c:v>39783</c:v>
                </c:pt>
                <c:pt idx="825">
                  <c:v>39784</c:v>
                </c:pt>
                <c:pt idx="826">
                  <c:v>39785</c:v>
                </c:pt>
                <c:pt idx="827">
                  <c:v>39786</c:v>
                </c:pt>
                <c:pt idx="828">
                  <c:v>39787</c:v>
                </c:pt>
                <c:pt idx="829">
                  <c:v>39790</c:v>
                </c:pt>
                <c:pt idx="830">
                  <c:v>39791</c:v>
                </c:pt>
                <c:pt idx="831">
                  <c:v>39792</c:v>
                </c:pt>
                <c:pt idx="832">
                  <c:v>39793</c:v>
                </c:pt>
                <c:pt idx="833">
                  <c:v>39794</c:v>
                </c:pt>
                <c:pt idx="834">
                  <c:v>39797</c:v>
                </c:pt>
                <c:pt idx="835">
                  <c:v>39798</c:v>
                </c:pt>
                <c:pt idx="836">
                  <c:v>39799</c:v>
                </c:pt>
                <c:pt idx="837">
                  <c:v>39800</c:v>
                </c:pt>
                <c:pt idx="838">
                  <c:v>39801</c:v>
                </c:pt>
                <c:pt idx="839">
                  <c:v>39804</c:v>
                </c:pt>
                <c:pt idx="840">
                  <c:v>39805</c:v>
                </c:pt>
                <c:pt idx="841">
                  <c:v>39806</c:v>
                </c:pt>
                <c:pt idx="842">
                  <c:v>39807</c:v>
                </c:pt>
                <c:pt idx="843">
                  <c:v>39808</c:v>
                </c:pt>
                <c:pt idx="844">
                  <c:v>39811</c:v>
                </c:pt>
                <c:pt idx="845">
                  <c:v>39812</c:v>
                </c:pt>
                <c:pt idx="846">
                  <c:v>39813</c:v>
                </c:pt>
                <c:pt idx="847">
                  <c:v>39817</c:v>
                </c:pt>
                <c:pt idx="848">
                  <c:v>39818</c:v>
                </c:pt>
                <c:pt idx="849">
                  <c:v>39819</c:v>
                </c:pt>
                <c:pt idx="850">
                  <c:v>39820</c:v>
                </c:pt>
                <c:pt idx="851">
                  <c:v>39821</c:v>
                </c:pt>
                <c:pt idx="852">
                  <c:v>39822</c:v>
                </c:pt>
                <c:pt idx="853">
                  <c:v>39825</c:v>
                </c:pt>
                <c:pt idx="854">
                  <c:v>39826</c:v>
                </c:pt>
                <c:pt idx="855">
                  <c:v>39827</c:v>
                </c:pt>
                <c:pt idx="856">
                  <c:v>39828</c:v>
                </c:pt>
                <c:pt idx="857">
                  <c:v>39829</c:v>
                </c:pt>
                <c:pt idx="858">
                  <c:v>39832</c:v>
                </c:pt>
                <c:pt idx="859">
                  <c:v>39833</c:v>
                </c:pt>
                <c:pt idx="860">
                  <c:v>39834</c:v>
                </c:pt>
                <c:pt idx="861">
                  <c:v>39835</c:v>
                </c:pt>
                <c:pt idx="862">
                  <c:v>39836</c:v>
                </c:pt>
                <c:pt idx="863">
                  <c:v>39837</c:v>
                </c:pt>
                <c:pt idx="864">
                  <c:v>39845</c:v>
                </c:pt>
                <c:pt idx="865">
                  <c:v>39846</c:v>
                </c:pt>
                <c:pt idx="866">
                  <c:v>39847</c:v>
                </c:pt>
                <c:pt idx="867">
                  <c:v>39848</c:v>
                </c:pt>
                <c:pt idx="868">
                  <c:v>39849</c:v>
                </c:pt>
                <c:pt idx="869">
                  <c:v>39850</c:v>
                </c:pt>
                <c:pt idx="870">
                  <c:v>39853</c:v>
                </c:pt>
                <c:pt idx="871">
                  <c:v>39854</c:v>
                </c:pt>
                <c:pt idx="872">
                  <c:v>39855</c:v>
                </c:pt>
                <c:pt idx="873">
                  <c:v>39856</c:v>
                </c:pt>
                <c:pt idx="874">
                  <c:v>39857</c:v>
                </c:pt>
                <c:pt idx="875">
                  <c:v>39860</c:v>
                </c:pt>
                <c:pt idx="876">
                  <c:v>39861</c:v>
                </c:pt>
                <c:pt idx="877">
                  <c:v>39862</c:v>
                </c:pt>
                <c:pt idx="878">
                  <c:v>39863</c:v>
                </c:pt>
                <c:pt idx="879">
                  <c:v>39864</c:v>
                </c:pt>
                <c:pt idx="880">
                  <c:v>39867</c:v>
                </c:pt>
                <c:pt idx="881">
                  <c:v>39868</c:v>
                </c:pt>
                <c:pt idx="882">
                  <c:v>39869</c:v>
                </c:pt>
                <c:pt idx="883">
                  <c:v>39870</c:v>
                </c:pt>
                <c:pt idx="884">
                  <c:v>39871</c:v>
                </c:pt>
                <c:pt idx="885">
                  <c:v>39874</c:v>
                </c:pt>
                <c:pt idx="886">
                  <c:v>39875</c:v>
                </c:pt>
                <c:pt idx="887">
                  <c:v>39876</c:v>
                </c:pt>
                <c:pt idx="888">
                  <c:v>39877</c:v>
                </c:pt>
                <c:pt idx="889">
                  <c:v>39878</c:v>
                </c:pt>
                <c:pt idx="890">
                  <c:v>39881</c:v>
                </c:pt>
                <c:pt idx="891">
                  <c:v>39882</c:v>
                </c:pt>
                <c:pt idx="892">
                  <c:v>39883</c:v>
                </c:pt>
                <c:pt idx="893">
                  <c:v>39884</c:v>
                </c:pt>
                <c:pt idx="894">
                  <c:v>39885</c:v>
                </c:pt>
                <c:pt idx="895">
                  <c:v>39888</c:v>
                </c:pt>
                <c:pt idx="896">
                  <c:v>39889</c:v>
                </c:pt>
                <c:pt idx="897">
                  <c:v>39890</c:v>
                </c:pt>
                <c:pt idx="898">
                  <c:v>39891</c:v>
                </c:pt>
                <c:pt idx="899">
                  <c:v>39892</c:v>
                </c:pt>
                <c:pt idx="900">
                  <c:v>39895</c:v>
                </c:pt>
                <c:pt idx="901">
                  <c:v>39896</c:v>
                </c:pt>
                <c:pt idx="902">
                  <c:v>39897</c:v>
                </c:pt>
                <c:pt idx="903">
                  <c:v>39898</c:v>
                </c:pt>
                <c:pt idx="904">
                  <c:v>39899</c:v>
                </c:pt>
                <c:pt idx="905">
                  <c:v>39902</c:v>
                </c:pt>
                <c:pt idx="906">
                  <c:v>39903</c:v>
                </c:pt>
                <c:pt idx="907">
                  <c:v>39904</c:v>
                </c:pt>
                <c:pt idx="908">
                  <c:v>39905</c:v>
                </c:pt>
                <c:pt idx="909">
                  <c:v>39906</c:v>
                </c:pt>
                <c:pt idx="910">
                  <c:v>39910</c:v>
                </c:pt>
                <c:pt idx="911">
                  <c:v>39911</c:v>
                </c:pt>
                <c:pt idx="912">
                  <c:v>39912</c:v>
                </c:pt>
                <c:pt idx="913">
                  <c:v>39913</c:v>
                </c:pt>
                <c:pt idx="914">
                  <c:v>39916</c:v>
                </c:pt>
                <c:pt idx="915">
                  <c:v>39917</c:v>
                </c:pt>
                <c:pt idx="916">
                  <c:v>39918</c:v>
                </c:pt>
                <c:pt idx="917">
                  <c:v>39919</c:v>
                </c:pt>
                <c:pt idx="918">
                  <c:v>39920</c:v>
                </c:pt>
                <c:pt idx="919">
                  <c:v>39923</c:v>
                </c:pt>
                <c:pt idx="920">
                  <c:v>39924</c:v>
                </c:pt>
                <c:pt idx="921">
                  <c:v>39925</c:v>
                </c:pt>
                <c:pt idx="922">
                  <c:v>39926</c:v>
                </c:pt>
                <c:pt idx="923">
                  <c:v>39927</c:v>
                </c:pt>
                <c:pt idx="924">
                  <c:v>39930</c:v>
                </c:pt>
                <c:pt idx="925">
                  <c:v>39931</c:v>
                </c:pt>
                <c:pt idx="926">
                  <c:v>39932</c:v>
                </c:pt>
                <c:pt idx="927">
                  <c:v>39933</c:v>
                </c:pt>
                <c:pt idx="928">
                  <c:v>39937</c:v>
                </c:pt>
                <c:pt idx="929">
                  <c:v>39938</c:v>
                </c:pt>
                <c:pt idx="930">
                  <c:v>39939</c:v>
                </c:pt>
                <c:pt idx="931">
                  <c:v>39940</c:v>
                </c:pt>
                <c:pt idx="932">
                  <c:v>39941</c:v>
                </c:pt>
                <c:pt idx="933">
                  <c:v>39944</c:v>
                </c:pt>
                <c:pt idx="934">
                  <c:v>39945</c:v>
                </c:pt>
                <c:pt idx="935">
                  <c:v>39946</c:v>
                </c:pt>
                <c:pt idx="936">
                  <c:v>39947</c:v>
                </c:pt>
                <c:pt idx="937">
                  <c:v>39948</c:v>
                </c:pt>
                <c:pt idx="938">
                  <c:v>39951</c:v>
                </c:pt>
                <c:pt idx="939">
                  <c:v>39952</c:v>
                </c:pt>
                <c:pt idx="940">
                  <c:v>39953</c:v>
                </c:pt>
                <c:pt idx="941">
                  <c:v>39954</c:v>
                </c:pt>
                <c:pt idx="942">
                  <c:v>39955</c:v>
                </c:pt>
                <c:pt idx="943">
                  <c:v>39958</c:v>
                </c:pt>
                <c:pt idx="944">
                  <c:v>39959</c:v>
                </c:pt>
                <c:pt idx="945">
                  <c:v>39960</c:v>
                </c:pt>
                <c:pt idx="946">
                  <c:v>39964</c:v>
                </c:pt>
                <c:pt idx="947">
                  <c:v>39965</c:v>
                </c:pt>
                <c:pt idx="948">
                  <c:v>39966</c:v>
                </c:pt>
                <c:pt idx="949">
                  <c:v>39967</c:v>
                </c:pt>
                <c:pt idx="950">
                  <c:v>39968</c:v>
                </c:pt>
                <c:pt idx="951">
                  <c:v>39969</c:v>
                </c:pt>
                <c:pt idx="952">
                  <c:v>39972</c:v>
                </c:pt>
                <c:pt idx="953">
                  <c:v>39973</c:v>
                </c:pt>
                <c:pt idx="954">
                  <c:v>39974</c:v>
                </c:pt>
                <c:pt idx="955">
                  <c:v>39975</c:v>
                </c:pt>
                <c:pt idx="956">
                  <c:v>39976</c:v>
                </c:pt>
                <c:pt idx="957">
                  <c:v>39979</c:v>
                </c:pt>
                <c:pt idx="958">
                  <c:v>39980</c:v>
                </c:pt>
                <c:pt idx="959">
                  <c:v>39981</c:v>
                </c:pt>
                <c:pt idx="960">
                  <c:v>39982</c:v>
                </c:pt>
                <c:pt idx="961">
                  <c:v>39983</c:v>
                </c:pt>
                <c:pt idx="962">
                  <c:v>39986</c:v>
                </c:pt>
                <c:pt idx="963">
                  <c:v>39987</c:v>
                </c:pt>
                <c:pt idx="964">
                  <c:v>39988</c:v>
                </c:pt>
                <c:pt idx="965">
                  <c:v>39989</c:v>
                </c:pt>
                <c:pt idx="966">
                  <c:v>39990</c:v>
                </c:pt>
                <c:pt idx="967">
                  <c:v>39993</c:v>
                </c:pt>
                <c:pt idx="968">
                  <c:v>39994</c:v>
                </c:pt>
                <c:pt idx="969">
                  <c:v>39995</c:v>
                </c:pt>
                <c:pt idx="970">
                  <c:v>39996</c:v>
                </c:pt>
                <c:pt idx="971">
                  <c:v>39997</c:v>
                </c:pt>
                <c:pt idx="972">
                  <c:v>40000</c:v>
                </c:pt>
                <c:pt idx="973">
                  <c:v>40001</c:v>
                </c:pt>
                <c:pt idx="974">
                  <c:v>40002</c:v>
                </c:pt>
                <c:pt idx="975">
                  <c:v>40003</c:v>
                </c:pt>
                <c:pt idx="976">
                  <c:v>40004</c:v>
                </c:pt>
                <c:pt idx="977">
                  <c:v>40007</c:v>
                </c:pt>
                <c:pt idx="978">
                  <c:v>40008</c:v>
                </c:pt>
                <c:pt idx="979">
                  <c:v>40009</c:v>
                </c:pt>
                <c:pt idx="980">
                  <c:v>40010</c:v>
                </c:pt>
                <c:pt idx="981">
                  <c:v>40011</c:v>
                </c:pt>
                <c:pt idx="982">
                  <c:v>40014</c:v>
                </c:pt>
                <c:pt idx="983">
                  <c:v>40015</c:v>
                </c:pt>
                <c:pt idx="984">
                  <c:v>40016</c:v>
                </c:pt>
                <c:pt idx="985">
                  <c:v>40017</c:v>
                </c:pt>
                <c:pt idx="986">
                  <c:v>40018</c:v>
                </c:pt>
                <c:pt idx="987">
                  <c:v>40021</c:v>
                </c:pt>
                <c:pt idx="988">
                  <c:v>40022</c:v>
                </c:pt>
                <c:pt idx="989">
                  <c:v>40023</c:v>
                </c:pt>
                <c:pt idx="990">
                  <c:v>40024</c:v>
                </c:pt>
                <c:pt idx="991">
                  <c:v>40025</c:v>
                </c:pt>
                <c:pt idx="992">
                  <c:v>40028</c:v>
                </c:pt>
                <c:pt idx="993">
                  <c:v>40029</c:v>
                </c:pt>
                <c:pt idx="994">
                  <c:v>40030</c:v>
                </c:pt>
                <c:pt idx="995">
                  <c:v>40031</c:v>
                </c:pt>
                <c:pt idx="996">
                  <c:v>40032</c:v>
                </c:pt>
                <c:pt idx="997">
                  <c:v>40035</c:v>
                </c:pt>
                <c:pt idx="998">
                  <c:v>40036</c:v>
                </c:pt>
                <c:pt idx="999">
                  <c:v>40037</c:v>
                </c:pt>
                <c:pt idx="1000">
                  <c:v>40038</c:v>
                </c:pt>
                <c:pt idx="1001">
                  <c:v>40039</c:v>
                </c:pt>
                <c:pt idx="1002">
                  <c:v>40042</c:v>
                </c:pt>
                <c:pt idx="1003">
                  <c:v>40043</c:v>
                </c:pt>
                <c:pt idx="1004">
                  <c:v>40044</c:v>
                </c:pt>
                <c:pt idx="1005">
                  <c:v>40045</c:v>
                </c:pt>
                <c:pt idx="1006">
                  <c:v>40046</c:v>
                </c:pt>
                <c:pt idx="1007">
                  <c:v>40049</c:v>
                </c:pt>
                <c:pt idx="1008">
                  <c:v>40050</c:v>
                </c:pt>
                <c:pt idx="1009">
                  <c:v>40051</c:v>
                </c:pt>
                <c:pt idx="1010">
                  <c:v>40052</c:v>
                </c:pt>
                <c:pt idx="1011">
                  <c:v>40053</c:v>
                </c:pt>
                <c:pt idx="1012">
                  <c:v>40056</c:v>
                </c:pt>
                <c:pt idx="1013">
                  <c:v>40057</c:v>
                </c:pt>
                <c:pt idx="1014">
                  <c:v>40058</c:v>
                </c:pt>
                <c:pt idx="1015">
                  <c:v>40059</c:v>
                </c:pt>
                <c:pt idx="1016">
                  <c:v>40060</c:v>
                </c:pt>
                <c:pt idx="1017">
                  <c:v>40063</c:v>
                </c:pt>
                <c:pt idx="1018">
                  <c:v>40064</c:v>
                </c:pt>
                <c:pt idx="1019">
                  <c:v>40065</c:v>
                </c:pt>
                <c:pt idx="1020">
                  <c:v>40066</c:v>
                </c:pt>
                <c:pt idx="1021">
                  <c:v>40067</c:v>
                </c:pt>
                <c:pt idx="1022">
                  <c:v>40070</c:v>
                </c:pt>
                <c:pt idx="1023">
                  <c:v>40071</c:v>
                </c:pt>
                <c:pt idx="1024">
                  <c:v>40072</c:v>
                </c:pt>
                <c:pt idx="1025">
                  <c:v>40073</c:v>
                </c:pt>
                <c:pt idx="1026">
                  <c:v>40074</c:v>
                </c:pt>
                <c:pt idx="1027">
                  <c:v>40077</c:v>
                </c:pt>
                <c:pt idx="1028">
                  <c:v>40078</c:v>
                </c:pt>
                <c:pt idx="1029">
                  <c:v>40079</c:v>
                </c:pt>
                <c:pt idx="1030">
                  <c:v>40080</c:v>
                </c:pt>
                <c:pt idx="1031">
                  <c:v>40081</c:v>
                </c:pt>
                <c:pt idx="1032">
                  <c:v>40083</c:v>
                </c:pt>
                <c:pt idx="1033">
                  <c:v>40084</c:v>
                </c:pt>
                <c:pt idx="1034">
                  <c:v>40085</c:v>
                </c:pt>
                <c:pt idx="1035">
                  <c:v>40086</c:v>
                </c:pt>
                <c:pt idx="1036">
                  <c:v>40095</c:v>
                </c:pt>
                <c:pt idx="1037">
                  <c:v>40096</c:v>
                </c:pt>
                <c:pt idx="1038">
                  <c:v>40098</c:v>
                </c:pt>
                <c:pt idx="1039">
                  <c:v>40099</c:v>
                </c:pt>
                <c:pt idx="1040">
                  <c:v>40100</c:v>
                </c:pt>
                <c:pt idx="1041">
                  <c:v>40101</c:v>
                </c:pt>
                <c:pt idx="1042">
                  <c:v>40102</c:v>
                </c:pt>
                <c:pt idx="1043">
                  <c:v>40105</c:v>
                </c:pt>
                <c:pt idx="1044">
                  <c:v>40106</c:v>
                </c:pt>
                <c:pt idx="1045">
                  <c:v>40107</c:v>
                </c:pt>
                <c:pt idx="1046">
                  <c:v>40108</c:v>
                </c:pt>
                <c:pt idx="1047">
                  <c:v>40109</c:v>
                </c:pt>
                <c:pt idx="1048">
                  <c:v>40112</c:v>
                </c:pt>
                <c:pt idx="1049">
                  <c:v>40113</c:v>
                </c:pt>
                <c:pt idx="1050">
                  <c:v>40114</c:v>
                </c:pt>
                <c:pt idx="1051">
                  <c:v>40115</c:v>
                </c:pt>
                <c:pt idx="1052">
                  <c:v>40116</c:v>
                </c:pt>
                <c:pt idx="1053">
                  <c:v>40119</c:v>
                </c:pt>
                <c:pt idx="1054">
                  <c:v>40120</c:v>
                </c:pt>
                <c:pt idx="1055">
                  <c:v>40121</c:v>
                </c:pt>
                <c:pt idx="1056">
                  <c:v>40122</c:v>
                </c:pt>
                <c:pt idx="1057">
                  <c:v>40123</c:v>
                </c:pt>
                <c:pt idx="1058">
                  <c:v>40126</c:v>
                </c:pt>
                <c:pt idx="1059">
                  <c:v>40127</c:v>
                </c:pt>
                <c:pt idx="1060">
                  <c:v>40128</c:v>
                </c:pt>
                <c:pt idx="1061">
                  <c:v>40129</c:v>
                </c:pt>
                <c:pt idx="1062">
                  <c:v>40130</c:v>
                </c:pt>
                <c:pt idx="1063">
                  <c:v>40133</c:v>
                </c:pt>
                <c:pt idx="1064">
                  <c:v>40134</c:v>
                </c:pt>
                <c:pt idx="1065">
                  <c:v>40135</c:v>
                </c:pt>
                <c:pt idx="1066">
                  <c:v>40136</c:v>
                </c:pt>
                <c:pt idx="1067">
                  <c:v>40137</c:v>
                </c:pt>
                <c:pt idx="1068">
                  <c:v>40140</c:v>
                </c:pt>
                <c:pt idx="1069">
                  <c:v>40141</c:v>
                </c:pt>
                <c:pt idx="1070">
                  <c:v>40142</c:v>
                </c:pt>
                <c:pt idx="1071">
                  <c:v>40143</c:v>
                </c:pt>
                <c:pt idx="1072">
                  <c:v>40144</c:v>
                </c:pt>
                <c:pt idx="1073">
                  <c:v>40147</c:v>
                </c:pt>
                <c:pt idx="1074">
                  <c:v>40148</c:v>
                </c:pt>
                <c:pt idx="1075">
                  <c:v>40149</c:v>
                </c:pt>
                <c:pt idx="1076">
                  <c:v>40150</c:v>
                </c:pt>
                <c:pt idx="1077">
                  <c:v>40151</c:v>
                </c:pt>
                <c:pt idx="1078">
                  <c:v>40154</c:v>
                </c:pt>
                <c:pt idx="1079">
                  <c:v>40155</c:v>
                </c:pt>
                <c:pt idx="1080">
                  <c:v>40156</c:v>
                </c:pt>
                <c:pt idx="1081">
                  <c:v>40157</c:v>
                </c:pt>
                <c:pt idx="1082">
                  <c:v>40158</c:v>
                </c:pt>
                <c:pt idx="1083">
                  <c:v>40161</c:v>
                </c:pt>
                <c:pt idx="1084">
                  <c:v>40162</c:v>
                </c:pt>
                <c:pt idx="1085">
                  <c:v>40163</c:v>
                </c:pt>
                <c:pt idx="1086">
                  <c:v>40164</c:v>
                </c:pt>
                <c:pt idx="1087">
                  <c:v>40165</c:v>
                </c:pt>
                <c:pt idx="1088">
                  <c:v>40168</c:v>
                </c:pt>
                <c:pt idx="1089">
                  <c:v>40169</c:v>
                </c:pt>
                <c:pt idx="1090">
                  <c:v>40170</c:v>
                </c:pt>
                <c:pt idx="1091">
                  <c:v>40171</c:v>
                </c:pt>
                <c:pt idx="1092">
                  <c:v>40172</c:v>
                </c:pt>
                <c:pt idx="1093">
                  <c:v>40175</c:v>
                </c:pt>
                <c:pt idx="1094">
                  <c:v>40176</c:v>
                </c:pt>
                <c:pt idx="1095">
                  <c:v>40177</c:v>
                </c:pt>
                <c:pt idx="1096">
                  <c:v>40178</c:v>
                </c:pt>
                <c:pt idx="1097">
                  <c:v>40182</c:v>
                </c:pt>
                <c:pt idx="1098">
                  <c:v>40183</c:v>
                </c:pt>
                <c:pt idx="1099">
                  <c:v>40184</c:v>
                </c:pt>
                <c:pt idx="1100">
                  <c:v>40185</c:v>
                </c:pt>
                <c:pt idx="1101">
                  <c:v>40186</c:v>
                </c:pt>
                <c:pt idx="1102">
                  <c:v>40189</c:v>
                </c:pt>
                <c:pt idx="1103">
                  <c:v>40190</c:v>
                </c:pt>
                <c:pt idx="1104">
                  <c:v>40191</c:v>
                </c:pt>
                <c:pt idx="1105">
                  <c:v>40192</c:v>
                </c:pt>
                <c:pt idx="1106">
                  <c:v>40193</c:v>
                </c:pt>
                <c:pt idx="1107">
                  <c:v>40196</c:v>
                </c:pt>
                <c:pt idx="1108">
                  <c:v>40197</c:v>
                </c:pt>
                <c:pt idx="1109">
                  <c:v>40198</c:v>
                </c:pt>
                <c:pt idx="1110">
                  <c:v>40199</c:v>
                </c:pt>
                <c:pt idx="1111">
                  <c:v>40200</c:v>
                </c:pt>
                <c:pt idx="1112">
                  <c:v>40203</c:v>
                </c:pt>
                <c:pt idx="1113">
                  <c:v>40204</c:v>
                </c:pt>
                <c:pt idx="1114">
                  <c:v>40205</c:v>
                </c:pt>
                <c:pt idx="1115">
                  <c:v>40206</c:v>
                </c:pt>
                <c:pt idx="1116">
                  <c:v>40207</c:v>
                </c:pt>
                <c:pt idx="1117">
                  <c:v>40210</c:v>
                </c:pt>
                <c:pt idx="1118">
                  <c:v>40211</c:v>
                </c:pt>
                <c:pt idx="1119">
                  <c:v>40212</c:v>
                </c:pt>
                <c:pt idx="1120">
                  <c:v>40213</c:v>
                </c:pt>
                <c:pt idx="1121">
                  <c:v>40214</c:v>
                </c:pt>
                <c:pt idx="1122">
                  <c:v>40217</c:v>
                </c:pt>
                <c:pt idx="1123">
                  <c:v>40218</c:v>
                </c:pt>
                <c:pt idx="1124">
                  <c:v>40219</c:v>
                </c:pt>
                <c:pt idx="1125">
                  <c:v>40220</c:v>
                </c:pt>
                <c:pt idx="1126">
                  <c:v>40221</c:v>
                </c:pt>
                <c:pt idx="1127">
                  <c:v>40229</c:v>
                </c:pt>
                <c:pt idx="1128">
                  <c:v>40230</c:v>
                </c:pt>
                <c:pt idx="1129">
                  <c:v>40231</c:v>
                </c:pt>
                <c:pt idx="1130">
                  <c:v>40232</c:v>
                </c:pt>
                <c:pt idx="1131">
                  <c:v>40233</c:v>
                </c:pt>
                <c:pt idx="1132">
                  <c:v>40234</c:v>
                </c:pt>
                <c:pt idx="1133">
                  <c:v>40235</c:v>
                </c:pt>
                <c:pt idx="1134">
                  <c:v>40238</c:v>
                </c:pt>
                <c:pt idx="1135">
                  <c:v>40239</c:v>
                </c:pt>
                <c:pt idx="1136">
                  <c:v>40240</c:v>
                </c:pt>
                <c:pt idx="1137">
                  <c:v>40241</c:v>
                </c:pt>
                <c:pt idx="1138">
                  <c:v>40242</c:v>
                </c:pt>
                <c:pt idx="1139">
                  <c:v>40245</c:v>
                </c:pt>
                <c:pt idx="1140">
                  <c:v>40246</c:v>
                </c:pt>
                <c:pt idx="1141">
                  <c:v>40247</c:v>
                </c:pt>
                <c:pt idx="1142">
                  <c:v>40248</c:v>
                </c:pt>
                <c:pt idx="1143">
                  <c:v>40249</c:v>
                </c:pt>
                <c:pt idx="1144">
                  <c:v>40252</c:v>
                </c:pt>
                <c:pt idx="1145">
                  <c:v>40253</c:v>
                </c:pt>
                <c:pt idx="1146">
                  <c:v>40254</c:v>
                </c:pt>
                <c:pt idx="1147">
                  <c:v>40255</c:v>
                </c:pt>
                <c:pt idx="1148">
                  <c:v>40256</c:v>
                </c:pt>
                <c:pt idx="1149">
                  <c:v>40259</c:v>
                </c:pt>
                <c:pt idx="1150">
                  <c:v>40260</c:v>
                </c:pt>
                <c:pt idx="1151">
                  <c:v>40261</c:v>
                </c:pt>
                <c:pt idx="1152">
                  <c:v>40262</c:v>
                </c:pt>
                <c:pt idx="1153">
                  <c:v>40263</c:v>
                </c:pt>
                <c:pt idx="1154">
                  <c:v>40266</c:v>
                </c:pt>
                <c:pt idx="1155">
                  <c:v>40267</c:v>
                </c:pt>
                <c:pt idx="1156">
                  <c:v>40268</c:v>
                </c:pt>
                <c:pt idx="1157">
                  <c:v>40269</c:v>
                </c:pt>
                <c:pt idx="1158">
                  <c:v>40270</c:v>
                </c:pt>
                <c:pt idx="1159">
                  <c:v>40274</c:v>
                </c:pt>
                <c:pt idx="1160">
                  <c:v>40275</c:v>
                </c:pt>
                <c:pt idx="1161">
                  <c:v>40276</c:v>
                </c:pt>
                <c:pt idx="1162">
                  <c:v>40277</c:v>
                </c:pt>
                <c:pt idx="1163">
                  <c:v>40280</c:v>
                </c:pt>
                <c:pt idx="1164">
                  <c:v>40281</c:v>
                </c:pt>
                <c:pt idx="1165">
                  <c:v>40282</c:v>
                </c:pt>
                <c:pt idx="1166">
                  <c:v>40283</c:v>
                </c:pt>
                <c:pt idx="1167">
                  <c:v>40284</c:v>
                </c:pt>
                <c:pt idx="1168">
                  <c:v>40287</c:v>
                </c:pt>
                <c:pt idx="1169">
                  <c:v>40288</c:v>
                </c:pt>
                <c:pt idx="1170">
                  <c:v>40289</c:v>
                </c:pt>
                <c:pt idx="1171">
                  <c:v>40290</c:v>
                </c:pt>
                <c:pt idx="1172">
                  <c:v>40291</c:v>
                </c:pt>
                <c:pt idx="1173">
                  <c:v>40294</c:v>
                </c:pt>
                <c:pt idx="1174">
                  <c:v>40295</c:v>
                </c:pt>
                <c:pt idx="1175">
                  <c:v>40296</c:v>
                </c:pt>
                <c:pt idx="1176">
                  <c:v>40297</c:v>
                </c:pt>
                <c:pt idx="1177">
                  <c:v>40298</c:v>
                </c:pt>
                <c:pt idx="1178">
                  <c:v>40302</c:v>
                </c:pt>
                <c:pt idx="1179">
                  <c:v>40303</c:v>
                </c:pt>
                <c:pt idx="1180">
                  <c:v>40304</c:v>
                </c:pt>
                <c:pt idx="1181">
                  <c:v>40305</c:v>
                </c:pt>
                <c:pt idx="1182">
                  <c:v>40308</c:v>
                </c:pt>
                <c:pt idx="1183">
                  <c:v>40309</c:v>
                </c:pt>
                <c:pt idx="1184">
                  <c:v>40310</c:v>
                </c:pt>
                <c:pt idx="1185">
                  <c:v>40311</c:v>
                </c:pt>
                <c:pt idx="1186">
                  <c:v>40312</c:v>
                </c:pt>
                <c:pt idx="1187">
                  <c:v>40315</c:v>
                </c:pt>
                <c:pt idx="1188">
                  <c:v>40316</c:v>
                </c:pt>
                <c:pt idx="1189">
                  <c:v>40317</c:v>
                </c:pt>
                <c:pt idx="1190">
                  <c:v>40318</c:v>
                </c:pt>
                <c:pt idx="1191">
                  <c:v>40319</c:v>
                </c:pt>
                <c:pt idx="1192">
                  <c:v>40322</c:v>
                </c:pt>
                <c:pt idx="1193">
                  <c:v>40323</c:v>
                </c:pt>
                <c:pt idx="1194">
                  <c:v>40324</c:v>
                </c:pt>
                <c:pt idx="1195">
                  <c:v>40325</c:v>
                </c:pt>
                <c:pt idx="1196">
                  <c:v>40326</c:v>
                </c:pt>
                <c:pt idx="1197">
                  <c:v>40329</c:v>
                </c:pt>
                <c:pt idx="1198">
                  <c:v>40330</c:v>
                </c:pt>
                <c:pt idx="1199">
                  <c:v>40331</c:v>
                </c:pt>
                <c:pt idx="1200">
                  <c:v>40332</c:v>
                </c:pt>
                <c:pt idx="1201">
                  <c:v>40333</c:v>
                </c:pt>
                <c:pt idx="1202">
                  <c:v>40336</c:v>
                </c:pt>
                <c:pt idx="1203">
                  <c:v>40337</c:v>
                </c:pt>
                <c:pt idx="1204">
                  <c:v>40338</c:v>
                </c:pt>
                <c:pt idx="1205">
                  <c:v>40339</c:v>
                </c:pt>
                <c:pt idx="1206">
                  <c:v>40340</c:v>
                </c:pt>
                <c:pt idx="1207">
                  <c:v>40341</c:v>
                </c:pt>
                <c:pt idx="1208">
                  <c:v>40342</c:v>
                </c:pt>
                <c:pt idx="1209">
                  <c:v>40346</c:v>
                </c:pt>
                <c:pt idx="1210">
                  <c:v>40347</c:v>
                </c:pt>
                <c:pt idx="1211">
                  <c:v>40350</c:v>
                </c:pt>
                <c:pt idx="1212">
                  <c:v>40351</c:v>
                </c:pt>
                <c:pt idx="1213">
                  <c:v>40352</c:v>
                </c:pt>
                <c:pt idx="1214">
                  <c:v>40353</c:v>
                </c:pt>
                <c:pt idx="1215">
                  <c:v>40354</c:v>
                </c:pt>
                <c:pt idx="1216">
                  <c:v>40357</c:v>
                </c:pt>
                <c:pt idx="1217">
                  <c:v>40358</c:v>
                </c:pt>
                <c:pt idx="1218">
                  <c:v>40359</c:v>
                </c:pt>
                <c:pt idx="1219">
                  <c:v>40360</c:v>
                </c:pt>
                <c:pt idx="1220">
                  <c:v>40361</c:v>
                </c:pt>
                <c:pt idx="1221">
                  <c:v>40364</c:v>
                </c:pt>
                <c:pt idx="1222">
                  <c:v>40365</c:v>
                </c:pt>
                <c:pt idx="1223">
                  <c:v>40366</c:v>
                </c:pt>
                <c:pt idx="1224">
                  <c:v>40367</c:v>
                </c:pt>
                <c:pt idx="1225">
                  <c:v>40368</c:v>
                </c:pt>
                <c:pt idx="1226">
                  <c:v>40371</c:v>
                </c:pt>
                <c:pt idx="1227">
                  <c:v>40372</c:v>
                </c:pt>
                <c:pt idx="1228">
                  <c:v>40373</c:v>
                </c:pt>
                <c:pt idx="1229">
                  <c:v>40374</c:v>
                </c:pt>
                <c:pt idx="1230">
                  <c:v>40375</c:v>
                </c:pt>
                <c:pt idx="1231">
                  <c:v>40378</c:v>
                </c:pt>
                <c:pt idx="1232">
                  <c:v>40379</c:v>
                </c:pt>
                <c:pt idx="1233">
                  <c:v>40380</c:v>
                </c:pt>
                <c:pt idx="1234">
                  <c:v>40381</c:v>
                </c:pt>
                <c:pt idx="1235">
                  <c:v>40382</c:v>
                </c:pt>
                <c:pt idx="1236">
                  <c:v>40385</c:v>
                </c:pt>
                <c:pt idx="1237">
                  <c:v>40386</c:v>
                </c:pt>
                <c:pt idx="1238">
                  <c:v>40387</c:v>
                </c:pt>
                <c:pt idx="1239">
                  <c:v>40388</c:v>
                </c:pt>
                <c:pt idx="1240">
                  <c:v>40389</c:v>
                </c:pt>
                <c:pt idx="1241">
                  <c:v>40392</c:v>
                </c:pt>
                <c:pt idx="1242">
                  <c:v>40393</c:v>
                </c:pt>
                <c:pt idx="1243">
                  <c:v>40394</c:v>
                </c:pt>
                <c:pt idx="1244">
                  <c:v>40395</c:v>
                </c:pt>
                <c:pt idx="1245">
                  <c:v>40396</c:v>
                </c:pt>
                <c:pt idx="1246">
                  <c:v>40399</c:v>
                </c:pt>
                <c:pt idx="1247">
                  <c:v>40400</c:v>
                </c:pt>
                <c:pt idx="1248">
                  <c:v>40401</c:v>
                </c:pt>
                <c:pt idx="1249">
                  <c:v>40402</c:v>
                </c:pt>
                <c:pt idx="1250">
                  <c:v>40403</c:v>
                </c:pt>
                <c:pt idx="1251">
                  <c:v>40406</c:v>
                </c:pt>
                <c:pt idx="1252">
                  <c:v>40407</c:v>
                </c:pt>
                <c:pt idx="1253">
                  <c:v>40408</c:v>
                </c:pt>
                <c:pt idx="1254">
                  <c:v>40409</c:v>
                </c:pt>
                <c:pt idx="1255">
                  <c:v>40410</c:v>
                </c:pt>
                <c:pt idx="1256">
                  <c:v>40413</c:v>
                </c:pt>
                <c:pt idx="1257">
                  <c:v>40414</c:v>
                </c:pt>
                <c:pt idx="1258">
                  <c:v>40415</c:v>
                </c:pt>
                <c:pt idx="1259">
                  <c:v>40416</c:v>
                </c:pt>
                <c:pt idx="1260">
                  <c:v>40417</c:v>
                </c:pt>
                <c:pt idx="1261">
                  <c:v>40420</c:v>
                </c:pt>
                <c:pt idx="1262">
                  <c:v>40421</c:v>
                </c:pt>
                <c:pt idx="1263">
                  <c:v>40422</c:v>
                </c:pt>
                <c:pt idx="1264">
                  <c:v>40423</c:v>
                </c:pt>
                <c:pt idx="1265">
                  <c:v>40424</c:v>
                </c:pt>
                <c:pt idx="1266">
                  <c:v>40427</c:v>
                </c:pt>
                <c:pt idx="1267">
                  <c:v>40428</c:v>
                </c:pt>
                <c:pt idx="1268">
                  <c:v>40429</c:v>
                </c:pt>
                <c:pt idx="1269">
                  <c:v>40430</c:v>
                </c:pt>
                <c:pt idx="1270">
                  <c:v>40431</c:v>
                </c:pt>
                <c:pt idx="1271">
                  <c:v>40434</c:v>
                </c:pt>
                <c:pt idx="1272">
                  <c:v>40435</c:v>
                </c:pt>
                <c:pt idx="1273">
                  <c:v>40436</c:v>
                </c:pt>
                <c:pt idx="1274">
                  <c:v>40437</c:v>
                </c:pt>
                <c:pt idx="1275">
                  <c:v>40438</c:v>
                </c:pt>
                <c:pt idx="1276">
                  <c:v>40440</c:v>
                </c:pt>
                <c:pt idx="1277">
                  <c:v>40441</c:v>
                </c:pt>
                <c:pt idx="1278">
                  <c:v>40442</c:v>
                </c:pt>
                <c:pt idx="1279">
                  <c:v>40446</c:v>
                </c:pt>
                <c:pt idx="1280">
                  <c:v>40447</c:v>
                </c:pt>
                <c:pt idx="1281">
                  <c:v>40448</c:v>
                </c:pt>
                <c:pt idx="1282">
                  <c:v>40449</c:v>
                </c:pt>
                <c:pt idx="1283">
                  <c:v>40450</c:v>
                </c:pt>
                <c:pt idx="1284">
                  <c:v>40451</c:v>
                </c:pt>
                <c:pt idx="1285">
                  <c:v>40459</c:v>
                </c:pt>
                <c:pt idx="1286">
                  <c:v>40460</c:v>
                </c:pt>
                <c:pt idx="1287">
                  <c:v>40462</c:v>
                </c:pt>
                <c:pt idx="1288">
                  <c:v>40463</c:v>
                </c:pt>
                <c:pt idx="1289">
                  <c:v>40464</c:v>
                </c:pt>
                <c:pt idx="1290">
                  <c:v>40465</c:v>
                </c:pt>
                <c:pt idx="1291">
                  <c:v>40466</c:v>
                </c:pt>
                <c:pt idx="1292">
                  <c:v>40469</c:v>
                </c:pt>
                <c:pt idx="1293">
                  <c:v>40470</c:v>
                </c:pt>
                <c:pt idx="1294">
                  <c:v>40471</c:v>
                </c:pt>
                <c:pt idx="1295">
                  <c:v>40472</c:v>
                </c:pt>
                <c:pt idx="1296">
                  <c:v>40473</c:v>
                </c:pt>
                <c:pt idx="1297">
                  <c:v>40476</c:v>
                </c:pt>
                <c:pt idx="1298">
                  <c:v>40477</c:v>
                </c:pt>
                <c:pt idx="1299">
                  <c:v>40478</c:v>
                </c:pt>
                <c:pt idx="1300">
                  <c:v>40479</c:v>
                </c:pt>
                <c:pt idx="1301">
                  <c:v>40480</c:v>
                </c:pt>
                <c:pt idx="1302">
                  <c:v>40483</c:v>
                </c:pt>
                <c:pt idx="1303">
                  <c:v>40484</c:v>
                </c:pt>
                <c:pt idx="1304">
                  <c:v>40485</c:v>
                </c:pt>
                <c:pt idx="1305">
                  <c:v>40486</c:v>
                </c:pt>
                <c:pt idx="1306">
                  <c:v>40487</c:v>
                </c:pt>
                <c:pt idx="1307">
                  <c:v>40490</c:v>
                </c:pt>
                <c:pt idx="1308">
                  <c:v>40491</c:v>
                </c:pt>
                <c:pt idx="1309">
                  <c:v>40492</c:v>
                </c:pt>
                <c:pt idx="1310">
                  <c:v>40493</c:v>
                </c:pt>
                <c:pt idx="1311">
                  <c:v>40494</c:v>
                </c:pt>
                <c:pt idx="1312">
                  <c:v>40497</c:v>
                </c:pt>
                <c:pt idx="1313">
                  <c:v>40498</c:v>
                </c:pt>
                <c:pt idx="1314">
                  <c:v>40499</c:v>
                </c:pt>
                <c:pt idx="1315">
                  <c:v>40500</c:v>
                </c:pt>
                <c:pt idx="1316">
                  <c:v>40501</c:v>
                </c:pt>
                <c:pt idx="1317">
                  <c:v>40504</c:v>
                </c:pt>
                <c:pt idx="1318">
                  <c:v>40505</c:v>
                </c:pt>
                <c:pt idx="1319">
                  <c:v>40506</c:v>
                </c:pt>
                <c:pt idx="1320">
                  <c:v>40507</c:v>
                </c:pt>
                <c:pt idx="1321">
                  <c:v>40508</c:v>
                </c:pt>
                <c:pt idx="1322">
                  <c:v>40511</c:v>
                </c:pt>
                <c:pt idx="1323">
                  <c:v>40512</c:v>
                </c:pt>
                <c:pt idx="1324">
                  <c:v>40513</c:v>
                </c:pt>
                <c:pt idx="1325">
                  <c:v>40514</c:v>
                </c:pt>
                <c:pt idx="1326">
                  <c:v>40515</c:v>
                </c:pt>
                <c:pt idx="1327">
                  <c:v>40518</c:v>
                </c:pt>
                <c:pt idx="1328">
                  <c:v>40519</c:v>
                </c:pt>
                <c:pt idx="1329">
                  <c:v>40520</c:v>
                </c:pt>
                <c:pt idx="1330">
                  <c:v>40521</c:v>
                </c:pt>
                <c:pt idx="1331">
                  <c:v>40522</c:v>
                </c:pt>
                <c:pt idx="1332">
                  <c:v>40525</c:v>
                </c:pt>
                <c:pt idx="1333">
                  <c:v>40526</c:v>
                </c:pt>
                <c:pt idx="1334">
                  <c:v>40527</c:v>
                </c:pt>
                <c:pt idx="1335">
                  <c:v>40528</c:v>
                </c:pt>
                <c:pt idx="1336">
                  <c:v>40529</c:v>
                </c:pt>
                <c:pt idx="1337">
                  <c:v>40532</c:v>
                </c:pt>
                <c:pt idx="1338">
                  <c:v>40533</c:v>
                </c:pt>
                <c:pt idx="1339">
                  <c:v>40534</c:v>
                </c:pt>
                <c:pt idx="1340">
                  <c:v>40535</c:v>
                </c:pt>
                <c:pt idx="1341">
                  <c:v>40536</c:v>
                </c:pt>
                <c:pt idx="1342">
                  <c:v>40539</c:v>
                </c:pt>
                <c:pt idx="1343">
                  <c:v>40540</c:v>
                </c:pt>
                <c:pt idx="1344">
                  <c:v>40541</c:v>
                </c:pt>
                <c:pt idx="1345">
                  <c:v>40542</c:v>
                </c:pt>
                <c:pt idx="1346">
                  <c:v>40543</c:v>
                </c:pt>
                <c:pt idx="1347">
                  <c:v>40547</c:v>
                </c:pt>
                <c:pt idx="1348">
                  <c:v>40548</c:v>
                </c:pt>
                <c:pt idx="1349">
                  <c:v>40549</c:v>
                </c:pt>
                <c:pt idx="1350">
                  <c:v>40550</c:v>
                </c:pt>
                <c:pt idx="1351">
                  <c:v>40553</c:v>
                </c:pt>
                <c:pt idx="1352">
                  <c:v>40554</c:v>
                </c:pt>
                <c:pt idx="1353">
                  <c:v>40555</c:v>
                </c:pt>
                <c:pt idx="1354">
                  <c:v>40556</c:v>
                </c:pt>
                <c:pt idx="1355">
                  <c:v>40557</c:v>
                </c:pt>
                <c:pt idx="1356">
                  <c:v>40560</c:v>
                </c:pt>
                <c:pt idx="1357">
                  <c:v>40561</c:v>
                </c:pt>
                <c:pt idx="1358">
                  <c:v>40562</c:v>
                </c:pt>
                <c:pt idx="1359">
                  <c:v>40563</c:v>
                </c:pt>
                <c:pt idx="1360">
                  <c:v>40564</c:v>
                </c:pt>
                <c:pt idx="1361">
                  <c:v>40567</c:v>
                </c:pt>
                <c:pt idx="1362">
                  <c:v>40568</c:v>
                </c:pt>
                <c:pt idx="1363">
                  <c:v>40569</c:v>
                </c:pt>
                <c:pt idx="1364">
                  <c:v>40570</c:v>
                </c:pt>
                <c:pt idx="1365">
                  <c:v>40571</c:v>
                </c:pt>
                <c:pt idx="1366">
                  <c:v>40573</c:v>
                </c:pt>
                <c:pt idx="1367">
                  <c:v>40574</c:v>
                </c:pt>
                <c:pt idx="1368">
                  <c:v>40575</c:v>
                </c:pt>
                <c:pt idx="1369">
                  <c:v>40583</c:v>
                </c:pt>
                <c:pt idx="1370">
                  <c:v>40584</c:v>
                </c:pt>
                <c:pt idx="1371">
                  <c:v>40585</c:v>
                </c:pt>
                <c:pt idx="1372">
                  <c:v>40586</c:v>
                </c:pt>
                <c:pt idx="1373">
                  <c:v>40588</c:v>
                </c:pt>
                <c:pt idx="1374">
                  <c:v>40589</c:v>
                </c:pt>
                <c:pt idx="1375">
                  <c:v>40590</c:v>
                </c:pt>
                <c:pt idx="1376">
                  <c:v>40591</c:v>
                </c:pt>
                <c:pt idx="1377">
                  <c:v>40592</c:v>
                </c:pt>
                <c:pt idx="1378">
                  <c:v>40595</c:v>
                </c:pt>
                <c:pt idx="1379">
                  <c:v>40596</c:v>
                </c:pt>
                <c:pt idx="1380">
                  <c:v>40597</c:v>
                </c:pt>
                <c:pt idx="1381">
                  <c:v>40598</c:v>
                </c:pt>
                <c:pt idx="1382">
                  <c:v>40599</c:v>
                </c:pt>
                <c:pt idx="1383">
                  <c:v>40602</c:v>
                </c:pt>
                <c:pt idx="1384">
                  <c:v>40603</c:v>
                </c:pt>
                <c:pt idx="1385">
                  <c:v>40604</c:v>
                </c:pt>
                <c:pt idx="1386">
                  <c:v>40605</c:v>
                </c:pt>
                <c:pt idx="1387">
                  <c:v>40606</c:v>
                </c:pt>
                <c:pt idx="1388">
                  <c:v>40609</c:v>
                </c:pt>
                <c:pt idx="1389">
                  <c:v>40610</c:v>
                </c:pt>
                <c:pt idx="1390">
                  <c:v>40611</c:v>
                </c:pt>
                <c:pt idx="1391">
                  <c:v>40612</c:v>
                </c:pt>
                <c:pt idx="1392">
                  <c:v>40613</c:v>
                </c:pt>
                <c:pt idx="1393">
                  <c:v>40616</c:v>
                </c:pt>
                <c:pt idx="1394">
                  <c:v>40617</c:v>
                </c:pt>
                <c:pt idx="1395">
                  <c:v>40618</c:v>
                </c:pt>
                <c:pt idx="1396">
                  <c:v>40619</c:v>
                </c:pt>
                <c:pt idx="1397">
                  <c:v>40620</c:v>
                </c:pt>
                <c:pt idx="1398">
                  <c:v>40623</c:v>
                </c:pt>
                <c:pt idx="1399">
                  <c:v>40624</c:v>
                </c:pt>
                <c:pt idx="1400">
                  <c:v>40625</c:v>
                </c:pt>
                <c:pt idx="1401">
                  <c:v>40626</c:v>
                </c:pt>
                <c:pt idx="1402">
                  <c:v>40627</c:v>
                </c:pt>
                <c:pt idx="1403">
                  <c:v>40630</c:v>
                </c:pt>
                <c:pt idx="1404">
                  <c:v>40631</c:v>
                </c:pt>
                <c:pt idx="1405">
                  <c:v>40632</c:v>
                </c:pt>
                <c:pt idx="1406">
                  <c:v>40633</c:v>
                </c:pt>
                <c:pt idx="1407">
                  <c:v>40634</c:v>
                </c:pt>
                <c:pt idx="1408">
                  <c:v>40635</c:v>
                </c:pt>
                <c:pt idx="1409">
                  <c:v>40639</c:v>
                </c:pt>
                <c:pt idx="1410">
                  <c:v>40640</c:v>
                </c:pt>
                <c:pt idx="1411">
                  <c:v>40641</c:v>
                </c:pt>
                <c:pt idx="1412">
                  <c:v>40644</c:v>
                </c:pt>
                <c:pt idx="1413">
                  <c:v>40645</c:v>
                </c:pt>
                <c:pt idx="1414">
                  <c:v>40646</c:v>
                </c:pt>
                <c:pt idx="1415">
                  <c:v>40647</c:v>
                </c:pt>
                <c:pt idx="1416">
                  <c:v>40648</c:v>
                </c:pt>
                <c:pt idx="1417">
                  <c:v>40651</c:v>
                </c:pt>
                <c:pt idx="1418">
                  <c:v>40652</c:v>
                </c:pt>
                <c:pt idx="1419">
                  <c:v>40653</c:v>
                </c:pt>
                <c:pt idx="1420">
                  <c:v>40654</c:v>
                </c:pt>
                <c:pt idx="1421">
                  <c:v>40655</c:v>
                </c:pt>
                <c:pt idx="1422">
                  <c:v>40658</c:v>
                </c:pt>
                <c:pt idx="1423">
                  <c:v>40659</c:v>
                </c:pt>
                <c:pt idx="1424">
                  <c:v>40660</c:v>
                </c:pt>
                <c:pt idx="1425">
                  <c:v>40661</c:v>
                </c:pt>
                <c:pt idx="1426">
                  <c:v>40662</c:v>
                </c:pt>
                <c:pt idx="1427">
                  <c:v>40666</c:v>
                </c:pt>
                <c:pt idx="1428">
                  <c:v>40667</c:v>
                </c:pt>
                <c:pt idx="1429">
                  <c:v>40668</c:v>
                </c:pt>
                <c:pt idx="1430">
                  <c:v>40669</c:v>
                </c:pt>
                <c:pt idx="1431">
                  <c:v>40672</c:v>
                </c:pt>
                <c:pt idx="1432">
                  <c:v>40673</c:v>
                </c:pt>
                <c:pt idx="1433">
                  <c:v>40674</c:v>
                </c:pt>
                <c:pt idx="1434">
                  <c:v>40675</c:v>
                </c:pt>
                <c:pt idx="1435">
                  <c:v>40676</c:v>
                </c:pt>
                <c:pt idx="1436">
                  <c:v>40679</c:v>
                </c:pt>
                <c:pt idx="1437">
                  <c:v>40680</c:v>
                </c:pt>
                <c:pt idx="1438">
                  <c:v>40681</c:v>
                </c:pt>
                <c:pt idx="1439">
                  <c:v>40682</c:v>
                </c:pt>
                <c:pt idx="1440">
                  <c:v>40683</c:v>
                </c:pt>
                <c:pt idx="1441">
                  <c:v>40686</c:v>
                </c:pt>
                <c:pt idx="1442">
                  <c:v>40687</c:v>
                </c:pt>
                <c:pt idx="1443">
                  <c:v>40688</c:v>
                </c:pt>
                <c:pt idx="1444">
                  <c:v>40689</c:v>
                </c:pt>
                <c:pt idx="1445">
                  <c:v>40690</c:v>
                </c:pt>
                <c:pt idx="1446">
                  <c:v>40693</c:v>
                </c:pt>
                <c:pt idx="1447">
                  <c:v>40694</c:v>
                </c:pt>
                <c:pt idx="1448">
                  <c:v>40695</c:v>
                </c:pt>
                <c:pt idx="1449">
                  <c:v>40696</c:v>
                </c:pt>
                <c:pt idx="1450">
                  <c:v>40697</c:v>
                </c:pt>
                <c:pt idx="1451">
                  <c:v>40701</c:v>
                </c:pt>
                <c:pt idx="1452">
                  <c:v>40702</c:v>
                </c:pt>
                <c:pt idx="1453">
                  <c:v>40703</c:v>
                </c:pt>
                <c:pt idx="1454">
                  <c:v>40704</c:v>
                </c:pt>
                <c:pt idx="1455">
                  <c:v>40707</c:v>
                </c:pt>
                <c:pt idx="1456">
                  <c:v>40708</c:v>
                </c:pt>
                <c:pt idx="1457">
                  <c:v>40709</c:v>
                </c:pt>
                <c:pt idx="1458">
                  <c:v>40710</c:v>
                </c:pt>
                <c:pt idx="1459">
                  <c:v>40711</c:v>
                </c:pt>
                <c:pt idx="1460">
                  <c:v>40714</c:v>
                </c:pt>
                <c:pt idx="1461">
                  <c:v>40715</c:v>
                </c:pt>
                <c:pt idx="1462">
                  <c:v>40716</c:v>
                </c:pt>
                <c:pt idx="1463">
                  <c:v>40717</c:v>
                </c:pt>
                <c:pt idx="1464">
                  <c:v>40718</c:v>
                </c:pt>
                <c:pt idx="1465">
                  <c:v>40721</c:v>
                </c:pt>
                <c:pt idx="1466">
                  <c:v>40722</c:v>
                </c:pt>
                <c:pt idx="1467">
                  <c:v>40723</c:v>
                </c:pt>
                <c:pt idx="1468">
                  <c:v>40724</c:v>
                </c:pt>
                <c:pt idx="1469">
                  <c:v>40725</c:v>
                </c:pt>
                <c:pt idx="1470">
                  <c:v>40728</c:v>
                </c:pt>
                <c:pt idx="1471">
                  <c:v>40729</c:v>
                </c:pt>
                <c:pt idx="1472">
                  <c:v>40730</c:v>
                </c:pt>
                <c:pt idx="1473">
                  <c:v>40731</c:v>
                </c:pt>
                <c:pt idx="1474">
                  <c:v>40732</c:v>
                </c:pt>
                <c:pt idx="1475">
                  <c:v>40735</c:v>
                </c:pt>
                <c:pt idx="1476">
                  <c:v>40736</c:v>
                </c:pt>
                <c:pt idx="1477">
                  <c:v>40737</c:v>
                </c:pt>
                <c:pt idx="1478">
                  <c:v>40738</c:v>
                </c:pt>
                <c:pt idx="1479">
                  <c:v>40739</c:v>
                </c:pt>
                <c:pt idx="1480">
                  <c:v>40742</c:v>
                </c:pt>
                <c:pt idx="1481">
                  <c:v>40743</c:v>
                </c:pt>
                <c:pt idx="1482">
                  <c:v>40744</c:v>
                </c:pt>
                <c:pt idx="1483">
                  <c:v>40745</c:v>
                </c:pt>
                <c:pt idx="1484">
                  <c:v>40746</c:v>
                </c:pt>
                <c:pt idx="1485">
                  <c:v>40749</c:v>
                </c:pt>
                <c:pt idx="1486">
                  <c:v>40750</c:v>
                </c:pt>
                <c:pt idx="1487">
                  <c:v>40751</c:v>
                </c:pt>
                <c:pt idx="1488">
                  <c:v>40752</c:v>
                </c:pt>
                <c:pt idx="1489">
                  <c:v>40753</c:v>
                </c:pt>
                <c:pt idx="1490">
                  <c:v>40756</c:v>
                </c:pt>
                <c:pt idx="1491">
                  <c:v>40757</c:v>
                </c:pt>
                <c:pt idx="1492">
                  <c:v>40758</c:v>
                </c:pt>
                <c:pt idx="1493">
                  <c:v>40759</c:v>
                </c:pt>
                <c:pt idx="1494">
                  <c:v>40760</c:v>
                </c:pt>
                <c:pt idx="1495">
                  <c:v>40763</c:v>
                </c:pt>
                <c:pt idx="1496">
                  <c:v>40764</c:v>
                </c:pt>
                <c:pt idx="1497">
                  <c:v>40765</c:v>
                </c:pt>
                <c:pt idx="1498">
                  <c:v>40766</c:v>
                </c:pt>
                <c:pt idx="1499">
                  <c:v>40767</c:v>
                </c:pt>
                <c:pt idx="1500">
                  <c:v>40770</c:v>
                </c:pt>
                <c:pt idx="1501">
                  <c:v>40771</c:v>
                </c:pt>
                <c:pt idx="1502">
                  <c:v>40772</c:v>
                </c:pt>
                <c:pt idx="1503">
                  <c:v>40773</c:v>
                </c:pt>
                <c:pt idx="1504">
                  <c:v>40774</c:v>
                </c:pt>
                <c:pt idx="1505">
                  <c:v>40777</c:v>
                </c:pt>
                <c:pt idx="1506">
                  <c:v>40778</c:v>
                </c:pt>
                <c:pt idx="1507">
                  <c:v>40779</c:v>
                </c:pt>
                <c:pt idx="1508">
                  <c:v>40780</c:v>
                </c:pt>
                <c:pt idx="1509">
                  <c:v>40781</c:v>
                </c:pt>
                <c:pt idx="1510">
                  <c:v>40784</c:v>
                </c:pt>
                <c:pt idx="1511">
                  <c:v>40785</c:v>
                </c:pt>
                <c:pt idx="1512">
                  <c:v>40786</c:v>
                </c:pt>
                <c:pt idx="1513">
                  <c:v>40787</c:v>
                </c:pt>
                <c:pt idx="1514">
                  <c:v>40788</c:v>
                </c:pt>
                <c:pt idx="1515">
                  <c:v>40791</c:v>
                </c:pt>
                <c:pt idx="1516">
                  <c:v>40792</c:v>
                </c:pt>
                <c:pt idx="1517">
                  <c:v>40793</c:v>
                </c:pt>
                <c:pt idx="1518">
                  <c:v>40794</c:v>
                </c:pt>
                <c:pt idx="1519">
                  <c:v>40795</c:v>
                </c:pt>
                <c:pt idx="1520">
                  <c:v>40799</c:v>
                </c:pt>
                <c:pt idx="1521">
                  <c:v>40800</c:v>
                </c:pt>
                <c:pt idx="1522">
                  <c:v>40801</c:v>
                </c:pt>
                <c:pt idx="1523">
                  <c:v>40802</c:v>
                </c:pt>
                <c:pt idx="1524">
                  <c:v>40805</c:v>
                </c:pt>
                <c:pt idx="1525">
                  <c:v>40806</c:v>
                </c:pt>
                <c:pt idx="1526">
                  <c:v>40807</c:v>
                </c:pt>
                <c:pt idx="1527">
                  <c:v>40808</c:v>
                </c:pt>
                <c:pt idx="1528">
                  <c:v>40809</c:v>
                </c:pt>
                <c:pt idx="1529">
                  <c:v>40812</c:v>
                </c:pt>
                <c:pt idx="1530">
                  <c:v>40813</c:v>
                </c:pt>
                <c:pt idx="1531">
                  <c:v>40814</c:v>
                </c:pt>
                <c:pt idx="1532">
                  <c:v>40815</c:v>
                </c:pt>
                <c:pt idx="1533">
                  <c:v>40816</c:v>
                </c:pt>
                <c:pt idx="1534">
                  <c:v>40824</c:v>
                </c:pt>
                <c:pt idx="1535">
                  <c:v>40825</c:v>
                </c:pt>
                <c:pt idx="1536">
                  <c:v>40826</c:v>
                </c:pt>
                <c:pt idx="1537">
                  <c:v>40827</c:v>
                </c:pt>
                <c:pt idx="1538">
                  <c:v>40828</c:v>
                </c:pt>
                <c:pt idx="1539">
                  <c:v>40829</c:v>
                </c:pt>
                <c:pt idx="1540">
                  <c:v>40830</c:v>
                </c:pt>
                <c:pt idx="1541">
                  <c:v>40833</c:v>
                </c:pt>
                <c:pt idx="1542">
                  <c:v>40834</c:v>
                </c:pt>
                <c:pt idx="1543">
                  <c:v>40835</c:v>
                </c:pt>
                <c:pt idx="1544">
                  <c:v>40836</c:v>
                </c:pt>
                <c:pt idx="1545">
                  <c:v>40837</c:v>
                </c:pt>
                <c:pt idx="1546">
                  <c:v>40840</c:v>
                </c:pt>
                <c:pt idx="1547">
                  <c:v>40841</c:v>
                </c:pt>
                <c:pt idx="1548">
                  <c:v>40842</c:v>
                </c:pt>
                <c:pt idx="1549">
                  <c:v>40843</c:v>
                </c:pt>
                <c:pt idx="1550">
                  <c:v>40844</c:v>
                </c:pt>
                <c:pt idx="1551">
                  <c:v>40847</c:v>
                </c:pt>
                <c:pt idx="1552">
                  <c:v>40848</c:v>
                </c:pt>
                <c:pt idx="1553">
                  <c:v>40849</c:v>
                </c:pt>
                <c:pt idx="1554">
                  <c:v>40850</c:v>
                </c:pt>
                <c:pt idx="1555">
                  <c:v>40851</c:v>
                </c:pt>
                <c:pt idx="1556">
                  <c:v>40854</c:v>
                </c:pt>
                <c:pt idx="1557">
                  <c:v>40855</c:v>
                </c:pt>
                <c:pt idx="1558">
                  <c:v>40856</c:v>
                </c:pt>
                <c:pt idx="1559">
                  <c:v>40857</c:v>
                </c:pt>
                <c:pt idx="1560">
                  <c:v>40858</c:v>
                </c:pt>
                <c:pt idx="1561">
                  <c:v>40861</c:v>
                </c:pt>
                <c:pt idx="1562">
                  <c:v>40862</c:v>
                </c:pt>
                <c:pt idx="1563">
                  <c:v>40863</c:v>
                </c:pt>
                <c:pt idx="1564">
                  <c:v>40864</c:v>
                </c:pt>
                <c:pt idx="1565">
                  <c:v>40865</c:v>
                </c:pt>
                <c:pt idx="1566">
                  <c:v>40868</c:v>
                </c:pt>
                <c:pt idx="1567">
                  <c:v>40869</c:v>
                </c:pt>
                <c:pt idx="1568">
                  <c:v>40870</c:v>
                </c:pt>
                <c:pt idx="1569">
                  <c:v>40871</c:v>
                </c:pt>
                <c:pt idx="1570">
                  <c:v>40872</c:v>
                </c:pt>
                <c:pt idx="1571">
                  <c:v>40875</c:v>
                </c:pt>
                <c:pt idx="1572">
                  <c:v>40876</c:v>
                </c:pt>
                <c:pt idx="1573">
                  <c:v>40877</c:v>
                </c:pt>
                <c:pt idx="1574">
                  <c:v>40878</c:v>
                </c:pt>
                <c:pt idx="1575">
                  <c:v>40879</c:v>
                </c:pt>
                <c:pt idx="1576">
                  <c:v>40882</c:v>
                </c:pt>
                <c:pt idx="1577">
                  <c:v>40883</c:v>
                </c:pt>
                <c:pt idx="1578">
                  <c:v>40884</c:v>
                </c:pt>
                <c:pt idx="1579">
                  <c:v>40885</c:v>
                </c:pt>
                <c:pt idx="1580">
                  <c:v>40886</c:v>
                </c:pt>
                <c:pt idx="1581">
                  <c:v>40889</c:v>
                </c:pt>
                <c:pt idx="1582">
                  <c:v>40890</c:v>
                </c:pt>
                <c:pt idx="1583">
                  <c:v>40891</c:v>
                </c:pt>
                <c:pt idx="1584">
                  <c:v>40892</c:v>
                </c:pt>
                <c:pt idx="1585">
                  <c:v>40893</c:v>
                </c:pt>
                <c:pt idx="1586">
                  <c:v>40896</c:v>
                </c:pt>
                <c:pt idx="1587">
                  <c:v>40897</c:v>
                </c:pt>
                <c:pt idx="1588">
                  <c:v>40898</c:v>
                </c:pt>
                <c:pt idx="1589">
                  <c:v>40899</c:v>
                </c:pt>
                <c:pt idx="1590">
                  <c:v>40900</c:v>
                </c:pt>
                <c:pt idx="1591">
                  <c:v>40903</c:v>
                </c:pt>
                <c:pt idx="1592">
                  <c:v>40904</c:v>
                </c:pt>
                <c:pt idx="1593">
                  <c:v>40905</c:v>
                </c:pt>
                <c:pt idx="1594">
                  <c:v>40906</c:v>
                </c:pt>
                <c:pt idx="1595">
                  <c:v>40907</c:v>
                </c:pt>
                <c:pt idx="1596">
                  <c:v>40908</c:v>
                </c:pt>
                <c:pt idx="1597">
                  <c:v>40912</c:v>
                </c:pt>
                <c:pt idx="1598">
                  <c:v>40913</c:v>
                </c:pt>
                <c:pt idx="1599">
                  <c:v>40914</c:v>
                </c:pt>
                <c:pt idx="1600">
                  <c:v>40917</c:v>
                </c:pt>
                <c:pt idx="1601">
                  <c:v>40918</c:v>
                </c:pt>
                <c:pt idx="1602">
                  <c:v>40919</c:v>
                </c:pt>
                <c:pt idx="1603">
                  <c:v>40920</c:v>
                </c:pt>
                <c:pt idx="1604">
                  <c:v>40921</c:v>
                </c:pt>
                <c:pt idx="1605">
                  <c:v>40924</c:v>
                </c:pt>
                <c:pt idx="1606">
                  <c:v>40925</c:v>
                </c:pt>
                <c:pt idx="1607">
                  <c:v>40926</c:v>
                </c:pt>
                <c:pt idx="1608">
                  <c:v>40927</c:v>
                </c:pt>
                <c:pt idx="1609">
                  <c:v>40928</c:v>
                </c:pt>
                <c:pt idx="1610">
                  <c:v>40929</c:v>
                </c:pt>
                <c:pt idx="1611">
                  <c:v>40937</c:v>
                </c:pt>
                <c:pt idx="1612">
                  <c:v>40938</c:v>
                </c:pt>
                <c:pt idx="1613">
                  <c:v>40939</c:v>
                </c:pt>
                <c:pt idx="1614">
                  <c:v>40940</c:v>
                </c:pt>
                <c:pt idx="1615">
                  <c:v>40941</c:v>
                </c:pt>
                <c:pt idx="1616">
                  <c:v>40942</c:v>
                </c:pt>
                <c:pt idx="1617">
                  <c:v>40945</c:v>
                </c:pt>
                <c:pt idx="1618">
                  <c:v>40946</c:v>
                </c:pt>
                <c:pt idx="1619">
                  <c:v>40947</c:v>
                </c:pt>
                <c:pt idx="1620">
                  <c:v>40948</c:v>
                </c:pt>
                <c:pt idx="1621">
                  <c:v>40949</c:v>
                </c:pt>
                <c:pt idx="1622">
                  <c:v>40952</c:v>
                </c:pt>
                <c:pt idx="1623">
                  <c:v>40953</c:v>
                </c:pt>
                <c:pt idx="1624">
                  <c:v>40954</c:v>
                </c:pt>
                <c:pt idx="1625">
                  <c:v>40955</c:v>
                </c:pt>
                <c:pt idx="1626">
                  <c:v>40956</c:v>
                </c:pt>
                <c:pt idx="1627">
                  <c:v>40959</c:v>
                </c:pt>
                <c:pt idx="1628">
                  <c:v>40960</c:v>
                </c:pt>
                <c:pt idx="1629">
                  <c:v>40961</c:v>
                </c:pt>
                <c:pt idx="1630">
                  <c:v>40962</c:v>
                </c:pt>
                <c:pt idx="1631">
                  <c:v>40963</c:v>
                </c:pt>
                <c:pt idx="1632">
                  <c:v>40966</c:v>
                </c:pt>
                <c:pt idx="1633">
                  <c:v>40967</c:v>
                </c:pt>
                <c:pt idx="1634">
                  <c:v>40968</c:v>
                </c:pt>
                <c:pt idx="1635">
                  <c:v>40969</c:v>
                </c:pt>
                <c:pt idx="1636">
                  <c:v>40970</c:v>
                </c:pt>
                <c:pt idx="1637">
                  <c:v>40973</c:v>
                </c:pt>
                <c:pt idx="1638">
                  <c:v>40974</c:v>
                </c:pt>
                <c:pt idx="1639">
                  <c:v>40975</c:v>
                </c:pt>
                <c:pt idx="1640">
                  <c:v>40976</c:v>
                </c:pt>
                <c:pt idx="1641">
                  <c:v>40977</c:v>
                </c:pt>
                <c:pt idx="1642">
                  <c:v>40980</c:v>
                </c:pt>
                <c:pt idx="1643">
                  <c:v>40981</c:v>
                </c:pt>
                <c:pt idx="1644">
                  <c:v>40982</c:v>
                </c:pt>
                <c:pt idx="1645">
                  <c:v>40983</c:v>
                </c:pt>
                <c:pt idx="1646">
                  <c:v>40984</c:v>
                </c:pt>
                <c:pt idx="1647">
                  <c:v>40987</c:v>
                </c:pt>
                <c:pt idx="1648">
                  <c:v>40988</c:v>
                </c:pt>
                <c:pt idx="1649">
                  <c:v>40989</c:v>
                </c:pt>
                <c:pt idx="1650">
                  <c:v>40990</c:v>
                </c:pt>
                <c:pt idx="1651">
                  <c:v>40991</c:v>
                </c:pt>
                <c:pt idx="1652">
                  <c:v>40994</c:v>
                </c:pt>
                <c:pt idx="1653">
                  <c:v>40995</c:v>
                </c:pt>
                <c:pt idx="1654">
                  <c:v>40996</c:v>
                </c:pt>
                <c:pt idx="1655">
                  <c:v>40997</c:v>
                </c:pt>
                <c:pt idx="1656">
                  <c:v>40998</c:v>
                </c:pt>
                <c:pt idx="1657">
                  <c:v>40999</c:v>
                </c:pt>
                <c:pt idx="1658">
                  <c:v>41000</c:v>
                </c:pt>
                <c:pt idx="1659">
                  <c:v>41004</c:v>
                </c:pt>
                <c:pt idx="1660">
                  <c:v>41005</c:v>
                </c:pt>
                <c:pt idx="1661">
                  <c:v>41008</c:v>
                </c:pt>
                <c:pt idx="1662">
                  <c:v>41009</c:v>
                </c:pt>
                <c:pt idx="1663">
                  <c:v>41010</c:v>
                </c:pt>
                <c:pt idx="1664">
                  <c:v>41011</c:v>
                </c:pt>
                <c:pt idx="1665">
                  <c:v>41012</c:v>
                </c:pt>
                <c:pt idx="1666">
                  <c:v>41015</c:v>
                </c:pt>
                <c:pt idx="1667">
                  <c:v>41016</c:v>
                </c:pt>
                <c:pt idx="1668">
                  <c:v>41017</c:v>
                </c:pt>
                <c:pt idx="1669">
                  <c:v>41018</c:v>
                </c:pt>
                <c:pt idx="1670">
                  <c:v>41019</c:v>
                </c:pt>
                <c:pt idx="1671">
                  <c:v>41022</c:v>
                </c:pt>
                <c:pt idx="1672">
                  <c:v>41023</c:v>
                </c:pt>
                <c:pt idx="1673">
                  <c:v>41024</c:v>
                </c:pt>
                <c:pt idx="1674">
                  <c:v>41025</c:v>
                </c:pt>
                <c:pt idx="1675">
                  <c:v>41026</c:v>
                </c:pt>
                <c:pt idx="1676">
                  <c:v>41027</c:v>
                </c:pt>
                <c:pt idx="1677">
                  <c:v>41031</c:v>
                </c:pt>
                <c:pt idx="1678">
                  <c:v>41032</c:v>
                </c:pt>
                <c:pt idx="1679">
                  <c:v>41033</c:v>
                </c:pt>
                <c:pt idx="1680">
                  <c:v>41036</c:v>
                </c:pt>
                <c:pt idx="1681">
                  <c:v>41037</c:v>
                </c:pt>
                <c:pt idx="1682">
                  <c:v>41038</c:v>
                </c:pt>
                <c:pt idx="1683">
                  <c:v>41039</c:v>
                </c:pt>
                <c:pt idx="1684">
                  <c:v>41040</c:v>
                </c:pt>
                <c:pt idx="1685">
                  <c:v>41043</c:v>
                </c:pt>
                <c:pt idx="1686">
                  <c:v>41044</c:v>
                </c:pt>
                <c:pt idx="1687">
                  <c:v>41045</c:v>
                </c:pt>
                <c:pt idx="1688">
                  <c:v>41046</c:v>
                </c:pt>
                <c:pt idx="1689">
                  <c:v>41047</c:v>
                </c:pt>
                <c:pt idx="1690">
                  <c:v>41050</c:v>
                </c:pt>
                <c:pt idx="1691">
                  <c:v>41051</c:v>
                </c:pt>
                <c:pt idx="1692">
                  <c:v>41052</c:v>
                </c:pt>
                <c:pt idx="1693">
                  <c:v>41053</c:v>
                </c:pt>
                <c:pt idx="1694">
                  <c:v>41054</c:v>
                </c:pt>
                <c:pt idx="1695">
                  <c:v>41057</c:v>
                </c:pt>
                <c:pt idx="1696">
                  <c:v>41058</c:v>
                </c:pt>
                <c:pt idx="1697">
                  <c:v>41059</c:v>
                </c:pt>
                <c:pt idx="1698">
                  <c:v>41060</c:v>
                </c:pt>
                <c:pt idx="1699">
                  <c:v>41061</c:v>
                </c:pt>
                <c:pt idx="1700">
                  <c:v>41064</c:v>
                </c:pt>
                <c:pt idx="1701">
                  <c:v>41065</c:v>
                </c:pt>
                <c:pt idx="1702">
                  <c:v>41066</c:v>
                </c:pt>
                <c:pt idx="1703">
                  <c:v>41067</c:v>
                </c:pt>
                <c:pt idx="1704">
                  <c:v>41068</c:v>
                </c:pt>
                <c:pt idx="1705">
                  <c:v>41071</c:v>
                </c:pt>
                <c:pt idx="1706">
                  <c:v>41072</c:v>
                </c:pt>
                <c:pt idx="1707">
                  <c:v>41073</c:v>
                </c:pt>
                <c:pt idx="1708">
                  <c:v>41074</c:v>
                </c:pt>
                <c:pt idx="1709">
                  <c:v>41075</c:v>
                </c:pt>
                <c:pt idx="1710">
                  <c:v>41078</c:v>
                </c:pt>
                <c:pt idx="1711">
                  <c:v>41079</c:v>
                </c:pt>
                <c:pt idx="1712">
                  <c:v>41080</c:v>
                </c:pt>
                <c:pt idx="1713">
                  <c:v>41081</c:v>
                </c:pt>
                <c:pt idx="1714">
                  <c:v>41085</c:v>
                </c:pt>
                <c:pt idx="1715">
                  <c:v>41086</c:v>
                </c:pt>
                <c:pt idx="1716">
                  <c:v>41087</c:v>
                </c:pt>
                <c:pt idx="1717">
                  <c:v>41088</c:v>
                </c:pt>
                <c:pt idx="1718">
                  <c:v>41089</c:v>
                </c:pt>
                <c:pt idx="1719">
                  <c:v>41092</c:v>
                </c:pt>
                <c:pt idx="1720">
                  <c:v>41093</c:v>
                </c:pt>
                <c:pt idx="1721">
                  <c:v>41094</c:v>
                </c:pt>
                <c:pt idx="1722">
                  <c:v>41095</c:v>
                </c:pt>
                <c:pt idx="1723">
                  <c:v>41096</c:v>
                </c:pt>
                <c:pt idx="1724">
                  <c:v>41099</c:v>
                </c:pt>
                <c:pt idx="1725">
                  <c:v>41100</c:v>
                </c:pt>
                <c:pt idx="1726">
                  <c:v>41101</c:v>
                </c:pt>
                <c:pt idx="1727">
                  <c:v>41102</c:v>
                </c:pt>
                <c:pt idx="1728">
                  <c:v>41103</c:v>
                </c:pt>
                <c:pt idx="1729">
                  <c:v>41106</c:v>
                </c:pt>
                <c:pt idx="1730">
                  <c:v>41107</c:v>
                </c:pt>
                <c:pt idx="1731">
                  <c:v>41108</c:v>
                </c:pt>
                <c:pt idx="1732">
                  <c:v>41109</c:v>
                </c:pt>
                <c:pt idx="1733">
                  <c:v>41110</c:v>
                </c:pt>
                <c:pt idx="1734">
                  <c:v>41113</c:v>
                </c:pt>
                <c:pt idx="1735">
                  <c:v>41114</c:v>
                </c:pt>
                <c:pt idx="1736">
                  <c:v>41115</c:v>
                </c:pt>
                <c:pt idx="1737">
                  <c:v>41116</c:v>
                </c:pt>
                <c:pt idx="1738">
                  <c:v>41117</c:v>
                </c:pt>
                <c:pt idx="1739">
                  <c:v>41120</c:v>
                </c:pt>
                <c:pt idx="1740">
                  <c:v>41121</c:v>
                </c:pt>
                <c:pt idx="1741">
                  <c:v>41122</c:v>
                </c:pt>
                <c:pt idx="1742">
                  <c:v>41123</c:v>
                </c:pt>
                <c:pt idx="1743">
                  <c:v>41124</c:v>
                </c:pt>
                <c:pt idx="1744">
                  <c:v>41127</c:v>
                </c:pt>
                <c:pt idx="1745">
                  <c:v>41128</c:v>
                </c:pt>
                <c:pt idx="1746">
                  <c:v>41129</c:v>
                </c:pt>
                <c:pt idx="1747">
                  <c:v>41130</c:v>
                </c:pt>
                <c:pt idx="1748">
                  <c:v>41131</c:v>
                </c:pt>
                <c:pt idx="1749">
                  <c:v>41134</c:v>
                </c:pt>
                <c:pt idx="1750">
                  <c:v>41135</c:v>
                </c:pt>
                <c:pt idx="1751">
                  <c:v>41136</c:v>
                </c:pt>
                <c:pt idx="1752">
                  <c:v>41137</c:v>
                </c:pt>
                <c:pt idx="1753">
                  <c:v>41138</c:v>
                </c:pt>
                <c:pt idx="1754">
                  <c:v>41141</c:v>
                </c:pt>
                <c:pt idx="1755">
                  <c:v>41142</c:v>
                </c:pt>
                <c:pt idx="1756">
                  <c:v>41143</c:v>
                </c:pt>
                <c:pt idx="1757">
                  <c:v>41144</c:v>
                </c:pt>
                <c:pt idx="1758">
                  <c:v>41145</c:v>
                </c:pt>
                <c:pt idx="1759">
                  <c:v>41148</c:v>
                </c:pt>
                <c:pt idx="1760">
                  <c:v>41149</c:v>
                </c:pt>
                <c:pt idx="1761">
                  <c:v>41150</c:v>
                </c:pt>
                <c:pt idx="1762">
                  <c:v>41151</c:v>
                </c:pt>
                <c:pt idx="1763">
                  <c:v>41152</c:v>
                </c:pt>
                <c:pt idx="1764">
                  <c:v>41155</c:v>
                </c:pt>
                <c:pt idx="1765">
                  <c:v>41156</c:v>
                </c:pt>
                <c:pt idx="1766">
                  <c:v>41157</c:v>
                </c:pt>
                <c:pt idx="1767">
                  <c:v>41158</c:v>
                </c:pt>
                <c:pt idx="1768">
                  <c:v>41159</c:v>
                </c:pt>
                <c:pt idx="1769">
                  <c:v>41162</c:v>
                </c:pt>
                <c:pt idx="1770">
                  <c:v>41163</c:v>
                </c:pt>
                <c:pt idx="1771">
                  <c:v>41164</c:v>
                </c:pt>
                <c:pt idx="1772">
                  <c:v>41165</c:v>
                </c:pt>
                <c:pt idx="1773">
                  <c:v>41166</c:v>
                </c:pt>
                <c:pt idx="1774">
                  <c:v>41169</c:v>
                </c:pt>
                <c:pt idx="1775">
                  <c:v>41170</c:v>
                </c:pt>
                <c:pt idx="1776">
                  <c:v>41171</c:v>
                </c:pt>
                <c:pt idx="1777">
                  <c:v>41172</c:v>
                </c:pt>
                <c:pt idx="1778">
                  <c:v>41173</c:v>
                </c:pt>
                <c:pt idx="1779">
                  <c:v>41176</c:v>
                </c:pt>
                <c:pt idx="1780">
                  <c:v>41177</c:v>
                </c:pt>
                <c:pt idx="1781">
                  <c:v>41178</c:v>
                </c:pt>
                <c:pt idx="1782">
                  <c:v>41179</c:v>
                </c:pt>
                <c:pt idx="1783">
                  <c:v>41180</c:v>
                </c:pt>
                <c:pt idx="1784">
                  <c:v>41181</c:v>
                </c:pt>
                <c:pt idx="1785">
                  <c:v>41190</c:v>
                </c:pt>
                <c:pt idx="1786">
                  <c:v>41191</c:v>
                </c:pt>
                <c:pt idx="1787">
                  <c:v>41192</c:v>
                </c:pt>
                <c:pt idx="1788">
                  <c:v>41193</c:v>
                </c:pt>
                <c:pt idx="1789">
                  <c:v>41194</c:v>
                </c:pt>
                <c:pt idx="1790">
                  <c:v>41197</c:v>
                </c:pt>
                <c:pt idx="1791">
                  <c:v>41198</c:v>
                </c:pt>
                <c:pt idx="1792">
                  <c:v>41199</c:v>
                </c:pt>
                <c:pt idx="1793">
                  <c:v>41200</c:v>
                </c:pt>
                <c:pt idx="1794">
                  <c:v>41201</c:v>
                </c:pt>
                <c:pt idx="1795">
                  <c:v>41204</c:v>
                </c:pt>
                <c:pt idx="1796">
                  <c:v>41205</c:v>
                </c:pt>
                <c:pt idx="1797">
                  <c:v>41206</c:v>
                </c:pt>
                <c:pt idx="1798">
                  <c:v>41207</c:v>
                </c:pt>
                <c:pt idx="1799">
                  <c:v>41208</c:v>
                </c:pt>
                <c:pt idx="1800">
                  <c:v>41211</c:v>
                </c:pt>
                <c:pt idx="1801">
                  <c:v>41212</c:v>
                </c:pt>
                <c:pt idx="1802">
                  <c:v>41213</c:v>
                </c:pt>
                <c:pt idx="1803">
                  <c:v>41214</c:v>
                </c:pt>
                <c:pt idx="1804">
                  <c:v>41215</c:v>
                </c:pt>
                <c:pt idx="1805">
                  <c:v>41218</c:v>
                </c:pt>
                <c:pt idx="1806">
                  <c:v>41219</c:v>
                </c:pt>
                <c:pt idx="1807">
                  <c:v>41220</c:v>
                </c:pt>
                <c:pt idx="1808">
                  <c:v>41221</c:v>
                </c:pt>
                <c:pt idx="1809">
                  <c:v>41222</c:v>
                </c:pt>
                <c:pt idx="1810">
                  <c:v>41225</c:v>
                </c:pt>
                <c:pt idx="1811">
                  <c:v>41226</c:v>
                </c:pt>
                <c:pt idx="1812">
                  <c:v>41227</c:v>
                </c:pt>
                <c:pt idx="1813">
                  <c:v>41228</c:v>
                </c:pt>
                <c:pt idx="1814">
                  <c:v>41229</c:v>
                </c:pt>
                <c:pt idx="1815">
                  <c:v>41232</c:v>
                </c:pt>
                <c:pt idx="1816">
                  <c:v>41233</c:v>
                </c:pt>
                <c:pt idx="1817">
                  <c:v>41234</c:v>
                </c:pt>
                <c:pt idx="1818">
                  <c:v>41235</c:v>
                </c:pt>
                <c:pt idx="1819">
                  <c:v>41236</c:v>
                </c:pt>
                <c:pt idx="1820">
                  <c:v>41239</c:v>
                </c:pt>
                <c:pt idx="1821">
                  <c:v>41240</c:v>
                </c:pt>
                <c:pt idx="1822">
                  <c:v>41241</c:v>
                </c:pt>
                <c:pt idx="1823">
                  <c:v>41242</c:v>
                </c:pt>
                <c:pt idx="1824">
                  <c:v>41243</c:v>
                </c:pt>
                <c:pt idx="1825">
                  <c:v>41246</c:v>
                </c:pt>
                <c:pt idx="1826">
                  <c:v>41247</c:v>
                </c:pt>
                <c:pt idx="1827">
                  <c:v>41248</c:v>
                </c:pt>
                <c:pt idx="1828">
                  <c:v>41249</c:v>
                </c:pt>
                <c:pt idx="1829">
                  <c:v>41250</c:v>
                </c:pt>
                <c:pt idx="1830">
                  <c:v>41253</c:v>
                </c:pt>
                <c:pt idx="1831">
                  <c:v>41254</c:v>
                </c:pt>
                <c:pt idx="1832">
                  <c:v>41255</c:v>
                </c:pt>
                <c:pt idx="1833">
                  <c:v>41256</c:v>
                </c:pt>
                <c:pt idx="1834">
                  <c:v>41257</c:v>
                </c:pt>
                <c:pt idx="1835">
                  <c:v>41260</c:v>
                </c:pt>
                <c:pt idx="1836">
                  <c:v>41261</c:v>
                </c:pt>
                <c:pt idx="1837">
                  <c:v>41262</c:v>
                </c:pt>
                <c:pt idx="1838">
                  <c:v>41263</c:v>
                </c:pt>
                <c:pt idx="1839">
                  <c:v>41264</c:v>
                </c:pt>
                <c:pt idx="1840">
                  <c:v>41267</c:v>
                </c:pt>
                <c:pt idx="1841">
                  <c:v>41268</c:v>
                </c:pt>
                <c:pt idx="1842">
                  <c:v>41269</c:v>
                </c:pt>
                <c:pt idx="1843">
                  <c:v>41270</c:v>
                </c:pt>
                <c:pt idx="1844">
                  <c:v>41271</c:v>
                </c:pt>
                <c:pt idx="1845">
                  <c:v>41274</c:v>
                </c:pt>
                <c:pt idx="1846">
                  <c:v>41278</c:v>
                </c:pt>
                <c:pt idx="1847">
                  <c:v>41279</c:v>
                </c:pt>
                <c:pt idx="1848">
                  <c:v>41280</c:v>
                </c:pt>
                <c:pt idx="1849">
                  <c:v>41281</c:v>
                </c:pt>
                <c:pt idx="1850">
                  <c:v>41282</c:v>
                </c:pt>
                <c:pt idx="1851">
                  <c:v>41283</c:v>
                </c:pt>
                <c:pt idx="1852">
                  <c:v>41284</c:v>
                </c:pt>
                <c:pt idx="1853">
                  <c:v>41285</c:v>
                </c:pt>
                <c:pt idx="1854">
                  <c:v>41288</c:v>
                </c:pt>
                <c:pt idx="1855">
                  <c:v>41289</c:v>
                </c:pt>
                <c:pt idx="1856">
                  <c:v>41290</c:v>
                </c:pt>
                <c:pt idx="1857">
                  <c:v>41291</c:v>
                </c:pt>
                <c:pt idx="1858">
                  <c:v>41292</c:v>
                </c:pt>
                <c:pt idx="1859">
                  <c:v>41295</c:v>
                </c:pt>
                <c:pt idx="1860">
                  <c:v>41296</c:v>
                </c:pt>
                <c:pt idx="1861">
                  <c:v>41297</c:v>
                </c:pt>
                <c:pt idx="1862">
                  <c:v>41298</c:v>
                </c:pt>
                <c:pt idx="1863">
                  <c:v>41299</c:v>
                </c:pt>
                <c:pt idx="1864">
                  <c:v>41302</c:v>
                </c:pt>
                <c:pt idx="1865">
                  <c:v>41303</c:v>
                </c:pt>
                <c:pt idx="1866">
                  <c:v>41304</c:v>
                </c:pt>
                <c:pt idx="1867">
                  <c:v>41305</c:v>
                </c:pt>
                <c:pt idx="1868">
                  <c:v>41306</c:v>
                </c:pt>
                <c:pt idx="1869">
                  <c:v>41309</c:v>
                </c:pt>
                <c:pt idx="1870">
                  <c:v>41310</c:v>
                </c:pt>
                <c:pt idx="1871">
                  <c:v>41311</c:v>
                </c:pt>
                <c:pt idx="1872">
                  <c:v>41312</c:v>
                </c:pt>
                <c:pt idx="1873">
                  <c:v>41313</c:v>
                </c:pt>
                <c:pt idx="1874">
                  <c:v>41321</c:v>
                </c:pt>
                <c:pt idx="1875">
                  <c:v>41322</c:v>
                </c:pt>
                <c:pt idx="1876">
                  <c:v>41323</c:v>
                </c:pt>
                <c:pt idx="1877">
                  <c:v>41324</c:v>
                </c:pt>
                <c:pt idx="1878">
                  <c:v>41325</c:v>
                </c:pt>
                <c:pt idx="1879">
                  <c:v>41326</c:v>
                </c:pt>
                <c:pt idx="1880">
                  <c:v>41327</c:v>
                </c:pt>
                <c:pt idx="1881">
                  <c:v>41330</c:v>
                </c:pt>
                <c:pt idx="1882">
                  <c:v>41331</c:v>
                </c:pt>
                <c:pt idx="1883">
                  <c:v>41332</c:v>
                </c:pt>
                <c:pt idx="1884">
                  <c:v>41333</c:v>
                </c:pt>
                <c:pt idx="1885">
                  <c:v>41334</c:v>
                </c:pt>
                <c:pt idx="1886">
                  <c:v>41337</c:v>
                </c:pt>
                <c:pt idx="1887">
                  <c:v>41338</c:v>
                </c:pt>
                <c:pt idx="1888">
                  <c:v>41339</c:v>
                </c:pt>
                <c:pt idx="1889">
                  <c:v>41340</c:v>
                </c:pt>
                <c:pt idx="1890">
                  <c:v>41341</c:v>
                </c:pt>
                <c:pt idx="1891">
                  <c:v>41344</c:v>
                </c:pt>
                <c:pt idx="1892">
                  <c:v>41345</c:v>
                </c:pt>
                <c:pt idx="1893">
                  <c:v>41346</c:v>
                </c:pt>
                <c:pt idx="1894">
                  <c:v>41347</c:v>
                </c:pt>
                <c:pt idx="1895">
                  <c:v>41348</c:v>
                </c:pt>
                <c:pt idx="1896">
                  <c:v>41351</c:v>
                </c:pt>
                <c:pt idx="1897">
                  <c:v>41352</c:v>
                </c:pt>
                <c:pt idx="1898">
                  <c:v>41353</c:v>
                </c:pt>
                <c:pt idx="1899">
                  <c:v>41354</c:v>
                </c:pt>
                <c:pt idx="1900">
                  <c:v>41355</c:v>
                </c:pt>
                <c:pt idx="1901">
                  <c:v>41358</c:v>
                </c:pt>
                <c:pt idx="1902">
                  <c:v>41359</c:v>
                </c:pt>
                <c:pt idx="1903">
                  <c:v>41360</c:v>
                </c:pt>
                <c:pt idx="1904">
                  <c:v>41361</c:v>
                </c:pt>
                <c:pt idx="1905">
                  <c:v>41362</c:v>
                </c:pt>
                <c:pt idx="1906">
                  <c:v>41365</c:v>
                </c:pt>
                <c:pt idx="1907">
                  <c:v>41366</c:v>
                </c:pt>
                <c:pt idx="1908">
                  <c:v>41367</c:v>
                </c:pt>
                <c:pt idx="1909">
                  <c:v>41371</c:v>
                </c:pt>
                <c:pt idx="1910">
                  <c:v>41372</c:v>
                </c:pt>
                <c:pt idx="1911">
                  <c:v>41373</c:v>
                </c:pt>
                <c:pt idx="1912">
                  <c:v>41374</c:v>
                </c:pt>
                <c:pt idx="1913">
                  <c:v>41375</c:v>
                </c:pt>
                <c:pt idx="1914">
                  <c:v>41376</c:v>
                </c:pt>
                <c:pt idx="1915">
                  <c:v>41379</c:v>
                </c:pt>
                <c:pt idx="1916">
                  <c:v>41380</c:v>
                </c:pt>
                <c:pt idx="1917">
                  <c:v>41381</c:v>
                </c:pt>
                <c:pt idx="1918">
                  <c:v>41382</c:v>
                </c:pt>
                <c:pt idx="1919">
                  <c:v>41383</c:v>
                </c:pt>
                <c:pt idx="1920">
                  <c:v>41386</c:v>
                </c:pt>
                <c:pt idx="1921">
                  <c:v>41387</c:v>
                </c:pt>
                <c:pt idx="1922">
                  <c:v>41388</c:v>
                </c:pt>
                <c:pt idx="1923">
                  <c:v>41389</c:v>
                </c:pt>
                <c:pt idx="1924">
                  <c:v>41390</c:v>
                </c:pt>
                <c:pt idx="1925">
                  <c:v>41391</c:v>
                </c:pt>
                <c:pt idx="1926">
                  <c:v>41392</c:v>
                </c:pt>
                <c:pt idx="1927">
                  <c:v>41396</c:v>
                </c:pt>
                <c:pt idx="1928">
                  <c:v>41397</c:v>
                </c:pt>
                <c:pt idx="1929">
                  <c:v>41400</c:v>
                </c:pt>
                <c:pt idx="1930">
                  <c:v>41401</c:v>
                </c:pt>
                <c:pt idx="1931">
                  <c:v>41402</c:v>
                </c:pt>
                <c:pt idx="1932">
                  <c:v>41403</c:v>
                </c:pt>
                <c:pt idx="1933">
                  <c:v>41404</c:v>
                </c:pt>
                <c:pt idx="1934">
                  <c:v>41407</c:v>
                </c:pt>
                <c:pt idx="1935">
                  <c:v>41408</c:v>
                </c:pt>
                <c:pt idx="1936">
                  <c:v>41409</c:v>
                </c:pt>
                <c:pt idx="1937">
                  <c:v>41410</c:v>
                </c:pt>
                <c:pt idx="1938">
                  <c:v>41411</c:v>
                </c:pt>
                <c:pt idx="1939">
                  <c:v>41414</c:v>
                </c:pt>
                <c:pt idx="1940">
                  <c:v>41415</c:v>
                </c:pt>
                <c:pt idx="1941">
                  <c:v>41416</c:v>
                </c:pt>
                <c:pt idx="1942">
                  <c:v>41417</c:v>
                </c:pt>
                <c:pt idx="1943">
                  <c:v>41418</c:v>
                </c:pt>
                <c:pt idx="1944">
                  <c:v>41421</c:v>
                </c:pt>
                <c:pt idx="1945">
                  <c:v>41422</c:v>
                </c:pt>
                <c:pt idx="1946">
                  <c:v>41423</c:v>
                </c:pt>
                <c:pt idx="1947">
                  <c:v>41424</c:v>
                </c:pt>
                <c:pt idx="1948">
                  <c:v>41425</c:v>
                </c:pt>
                <c:pt idx="1949">
                  <c:v>41428</c:v>
                </c:pt>
                <c:pt idx="1950">
                  <c:v>41429</c:v>
                </c:pt>
                <c:pt idx="1951">
                  <c:v>41430</c:v>
                </c:pt>
                <c:pt idx="1952">
                  <c:v>41431</c:v>
                </c:pt>
                <c:pt idx="1953">
                  <c:v>41432</c:v>
                </c:pt>
                <c:pt idx="1954">
                  <c:v>41433</c:v>
                </c:pt>
                <c:pt idx="1955">
                  <c:v>41434</c:v>
                </c:pt>
                <c:pt idx="1956">
                  <c:v>41438</c:v>
                </c:pt>
                <c:pt idx="1957">
                  <c:v>41439</c:v>
                </c:pt>
                <c:pt idx="1958">
                  <c:v>41442</c:v>
                </c:pt>
                <c:pt idx="1959">
                  <c:v>41443</c:v>
                </c:pt>
                <c:pt idx="1960">
                  <c:v>41444</c:v>
                </c:pt>
                <c:pt idx="1961">
                  <c:v>41445</c:v>
                </c:pt>
                <c:pt idx="1962">
                  <c:v>41446</c:v>
                </c:pt>
                <c:pt idx="1963">
                  <c:v>41449</c:v>
                </c:pt>
                <c:pt idx="1964">
                  <c:v>41450</c:v>
                </c:pt>
                <c:pt idx="1965">
                  <c:v>41451</c:v>
                </c:pt>
                <c:pt idx="1966">
                  <c:v>41452</c:v>
                </c:pt>
                <c:pt idx="1967">
                  <c:v>41453</c:v>
                </c:pt>
                <c:pt idx="1968">
                  <c:v>41456</c:v>
                </c:pt>
                <c:pt idx="1969">
                  <c:v>41457</c:v>
                </c:pt>
                <c:pt idx="1970">
                  <c:v>41458</c:v>
                </c:pt>
                <c:pt idx="1971">
                  <c:v>41459</c:v>
                </c:pt>
                <c:pt idx="1972">
                  <c:v>41460</c:v>
                </c:pt>
                <c:pt idx="1973">
                  <c:v>41463</c:v>
                </c:pt>
                <c:pt idx="1974">
                  <c:v>41464</c:v>
                </c:pt>
                <c:pt idx="1975">
                  <c:v>41465</c:v>
                </c:pt>
                <c:pt idx="1976">
                  <c:v>41466</c:v>
                </c:pt>
                <c:pt idx="1977">
                  <c:v>41467</c:v>
                </c:pt>
                <c:pt idx="1978">
                  <c:v>41470</c:v>
                </c:pt>
                <c:pt idx="1979">
                  <c:v>41471</c:v>
                </c:pt>
                <c:pt idx="1980">
                  <c:v>41472</c:v>
                </c:pt>
                <c:pt idx="1981">
                  <c:v>41473</c:v>
                </c:pt>
                <c:pt idx="1982">
                  <c:v>41474</c:v>
                </c:pt>
                <c:pt idx="1983">
                  <c:v>41477</c:v>
                </c:pt>
                <c:pt idx="1984">
                  <c:v>41478</c:v>
                </c:pt>
                <c:pt idx="1985">
                  <c:v>41479</c:v>
                </c:pt>
                <c:pt idx="1986">
                  <c:v>41480</c:v>
                </c:pt>
                <c:pt idx="1987">
                  <c:v>41481</c:v>
                </c:pt>
                <c:pt idx="1988">
                  <c:v>41484</c:v>
                </c:pt>
                <c:pt idx="1989">
                  <c:v>41485</c:v>
                </c:pt>
                <c:pt idx="1990">
                  <c:v>41486</c:v>
                </c:pt>
                <c:pt idx="1991">
                  <c:v>41487</c:v>
                </c:pt>
                <c:pt idx="1992">
                  <c:v>41488</c:v>
                </c:pt>
                <c:pt idx="1993">
                  <c:v>41491</c:v>
                </c:pt>
                <c:pt idx="1994">
                  <c:v>41492</c:v>
                </c:pt>
                <c:pt idx="1995">
                  <c:v>41493</c:v>
                </c:pt>
                <c:pt idx="1996">
                  <c:v>41494</c:v>
                </c:pt>
                <c:pt idx="1997">
                  <c:v>41495</c:v>
                </c:pt>
                <c:pt idx="1998">
                  <c:v>41498</c:v>
                </c:pt>
                <c:pt idx="1999">
                  <c:v>41499</c:v>
                </c:pt>
                <c:pt idx="2000">
                  <c:v>41500</c:v>
                </c:pt>
                <c:pt idx="2001">
                  <c:v>41501</c:v>
                </c:pt>
                <c:pt idx="2002">
                  <c:v>41502</c:v>
                </c:pt>
                <c:pt idx="2003">
                  <c:v>41505</c:v>
                </c:pt>
                <c:pt idx="2004">
                  <c:v>41506</c:v>
                </c:pt>
                <c:pt idx="2005">
                  <c:v>41507</c:v>
                </c:pt>
                <c:pt idx="2006">
                  <c:v>41508</c:v>
                </c:pt>
                <c:pt idx="2007">
                  <c:v>41509</c:v>
                </c:pt>
                <c:pt idx="2008">
                  <c:v>41512</c:v>
                </c:pt>
                <c:pt idx="2009">
                  <c:v>41513</c:v>
                </c:pt>
                <c:pt idx="2010">
                  <c:v>41514</c:v>
                </c:pt>
                <c:pt idx="2011">
                  <c:v>41515</c:v>
                </c:pt>
                <c:pt idx="2012">
                  <c:v>41516</c:v>
                </c:pt>
                <c:pt idx="2013">
                  <c:v>41519</c:v>
                </c:pt>
                <c:pt idx="2014">
                  <c:v>41520</c:v>
                </c:pt>
                <c:pt idx="2015">
                  <c:v>41521</c:v>
                </c:pt>
                <c:pt idx="2016">
                  <c:v>41522</c:v>
                </c:pt>
                <c:pt idx="2017">
                  <c:v>41523</c:v>
                </c:pt>
                <c:pt idx="2018">
                  <c:v>41526</c:v>
                </c:pt>
                <c:pt idx="2019">
                  <c:v>41527</c:v>
                </c:pt>
                <c:pt idx="2020">
                  <c:v>41528</c:v>
                </c:pt>
                <c:pt idx="2021">
                  <c:v>41529</c:v>
                </c:pt>
                <c:pt idx="2022">
                  <c:v>41530</c:v>
                </c:pt>
                <c:pt idx="2023">
                  <c:v>41533</c:v>
                </c:pt>
                <c:pt idx="2024">
                  <c:v>41534</c:v>
                </c:pt>
                <c:pt idx="2025">
                  <c:v>41535</c:v>
                </c:pt>
                <c:pt idx="2026">
                  <c:v>41539</c:v>
                </c:pt>
                <c:pt idx="2027">
                  <c:v>41540</c:v>
                </c:pt>
                <c:pt idx="2028">
                  <c:v>41541</c:v>
                </c:pt>
                <c:pt idx="2029">
                  <c:v>41542</c:v>
                </c:pt>
                <c:pt idx="2030">
                  <c:v>41543</c:v>
                </c:pt>
                <c:pt idx="2031">
                  <c:v>41544</c:v>
                </c:pt>
                <c:pt idx="2032">
                  <c:v>41546</c:v>
                </c:pt>
                <c:pt idx="2033">
                  <c:v>41547</c:v>
                </c:pt>
                <c:pt idx="2034">
                  <c:v>41555</c:v>
                </c:pt>
                <c:pt idx="2035">
                  <c:v>41556</c:v>
                </c:pt>
                <c:pt idx="2036">
                  <c:v>41557</c:v>
                </c:pt>
                <c:pt idx="2037">
                  <c:v>41558</c:v>
                </c:pt>
                <c:pt idx="2038">
                  <c:v>41559</c:v>
                </c:pt>
                <c:pt idx="2039">
                  <c:v>41561</c:v>
                </c:pt>
                <c:pt idx="2040">
                  <c:v>41562</c:v>
                </c:pt>
                <c:pt idx="2041">
                  <c:v>41563</c:v>
                </c:pt>
                <c:pt idx="2042">
                  <c:v>41564</c:v>
                </c:pt>
                <c:pt idx="2043">
                  <c:v>41565</c:v>
                </c:pt>
                <c:pt idx="2044">
                  <c:v>41568</c:v>
                </c:pt>
                <c:pt idx="2045">
                  <c:v>41569</c:v>
                </c:pt>
                <c:pt idx="2046">
                  <c:v>41570</c:v>
                </c:pt>
                <c:pt idx="2047">
                  <c:v>41571</c:v>
                </c:pt>
                <c:pt idx="2048">
                  <c:v>41572</c:v>
                </c:pt>
                <c:pt idx="2049">
                  <c:v>41575</c:v>
                </c:pt>
                <c:pt idx="2050">
                  <c:v>41576</c:v>
                </c:pt>
                <c:pt idx="2051">
                  <c:v>41577</c:v>
                </c:pt>
                <c:pt idx="2052">
                  <c:v>41578</c:v>
                </c:pt>
                <c:pt idx="2053">
                  <c:v>41579</c:v>
                </c:pt>
                <c:pt idx="2054">
                  <c:v>41582</c:v>
                </c:pt>
                <c:pt idx="2055">
                  <c:v>41583</c:v>
                </c:pt>
                <c:pt idx="2056">
                  <c:v>41584</c:v>
                </c:pt>
                <c:pt idx="2057">
                  <c:v>41585</c:v>
                </c:pt>
                <c:pt idx="2058">
                  <c:v>41586</c:v>
                </c:pt>
                <c:pt idx="2059">
                  <c:v>41589</c:v>
                </c:pt>
                <c:pt idx="2060">
                  <c:v>41590</c:v>
                </c:pt>
                <c:pt idx="2061">
                  <c:v>41591</c:v>
                </c:pt>
                <c:pt idx="2062">
                  <c:v>41592</c:v>
                </c:pt>
                <c:pt idx="2063">
                  <c:v>41593</c:v>
                </c:pt>
                <c:pt idx="2064">
                  <c:v>41596</c:v>
                </c:pt>
                <c:pt idx="2065">
                  <c:v>41597</c:v>
                </c:pt>
                <c:pt idx="2066">
                  <c:v>41598</c:v>
                </c:pt>
                <c:pt idx="2067">
                  <c:v>41599</c:v>
                </c:pt>
                <c:pt idx="2068">
                  <c:v>41600</c:v>
                </c:pt>
                <c:pt idx="2069">
                  <c:v>41603</c:v>
                </c:pt>
                <c:pt idx="2070">
                  <c:v>41604</c:v>
                </c:pt>
                <c:pt idx="2071">
                  <c:v>41605</c:v>
                </c:pt>
                <c:pt idx="2072">
                  <c:v>41606</c:v>
                </c:pt>
                <c:pt idx="2073">
                  <c:v>41607</c:v>
                </c:pt>
                <c:pt idx="2074">
                  <c:v>41610</c:v>
                </c:pt>
                <c:pt idx="2075">
                  <c:v>41611</c:v>
                </c:pt>
                <c:pt idx="2076">
                  <c:v>41612</c:v>
                </c:pt>
                <c:pt idx="2077">
                  <c:v>41613</c:v>
                </c:pt>
                <c:pt idx="2078">
                  <c:v>41614</c:v>
                </c:pt>
                <c:pt idx="2079">
                  <c:v>41617</c:v>
                </c:pt>
                <c:pt idx="2080">
                  <c:v>41618</c:v>
                </c:pt>
                <c:pt idx="2081">
                  <c:v>41619</c:v>
                </c:pt>
                <c:pt idx="2082">
                  <c:v>41620</c:v>
                </c:pt>
                <c:pt idx="2083">
                  <c:v>41621</c:v>
                </c:pt>
                <c:pt idx="2084">
                  <c:v>41624</c:v>
                </c:pt>
                <c:pt idx="2085">
                  <c:v>41625</c:v>
                </c:pt>
                <c:pt idx="2086">
                  <c:v>41626</c:v>
                </c:pt>
                <c:pt idx="2087">
                  <c:v>41627</c:v>
                </c:pt>
                <c:pt idx="2088">
                  <c:v>41628</c:v>
                </c:pt>
                <c:pt idx="2089">
                  <c:v>41631</c:v>
                </c:pt>
                <c:pt idx="2090">
                  <c:v>41632</c:v>
                </c:pt>
                <c:pt idx="2091">
                  <c:v>41633</c:v>
                </c:pt>
                <c:pt idx="2092">
                  <c:v>41634</c:v>
                </c:pt>
                <c:pt idx="2093">
                  <c:v>41635</c:v>
                </c:pt>
                <c:pt idx="2094">
                  <c:v>41638</c:v>
                </c:pt>
                <c:pt idx="2095">
                  <c:v>41639</c:v>
                </c:pt>
                <c:pt idx="2096">
                  <c:v>41641</c:v>
                </c:pt>
                <c:pt idx="2097">
                  <c:v>41642</c:v>
                </c:pt>
                <c:pt idx="2098">
                  <c:v>41645</c:v>
                </c:pt>
                <c:pt idx="2099">
                  <c:v>41646</c:v>
                </c:pt>
                <c:pt idx="2100">
                  <c:v>41647</c:v>
                </c:pt>
                <c:pt idx="2101">
                  <c:v>41648</c:v>
                </c:pt>
                <c:pt idx="2102">
                  <c:v>41649</c:v>
                </c:pt>
                <c:pt idx="2103">
                  <c:v>41652</c:v>
                </c:pt>
                <c:pt idx="2104">
                  <c:v>41653</c:v>
                </c:pt>
                <c:pt idx="2105">
                  <c:v>41654</c:v>
                </c:pt>
                <c:pt idx="2106">
                  <c:v>41655</c:v>
                </c:pt>
                <c:pt idx="2107">
                  <c:v>41656</c:v>
                </c:pt>
                <c:pt idx="2108">
                  <c:v>41659</c:v>
                </c:pt>
                <c:pt idx="2109">
                  <c:v>41660</c:v>
                </c:pt>
                <c:pt idx="2110">
                  <c:v>41661</c:v>
                </c:pt>
                <c:pt idx="2111">
                  <c:v>41662</c:v>
                </c:pt>
                <c:pt idx="2112">
                  <c:v>41663</c:v>
                </c:pt>
                <c:pt idx="2113">
                  <c:v>41665</c:v>
                </c:pt>
                <c:pt idx="2114">
                  <c:v>41666</c:v>
                </c:pt>
                <c:pt idx="2115">
                  <c:v>41667</c:v>
                </c:pt>
                <c:pt idx="2116">
                  <c:v>41668</c:v>
                </c:pt>
                <c:pt idx="2117">
                  <c:v>41669</c:v>
                </c:pt>
                <c:pt idx="2118">
                  <c:v>41677</c:v>
                </c:pt>
                <c:pt idx="2119">
                  <c:v>41678</c:v>
                </c:pt>
                <c:pt idx="2120">
                  <c:v>41680</c:v>
                </c:pt>
                <c:pt idx="2121">
                  <c:v>41681</c:v>
                </c:pt>
                <c:pt idx="2122">
                  <c:v>41682</c:v>
                </c:pt>
                <c:pt idx="2123">
                  <c:v>41683</c:v>
                </c:pt>
                <c:pt idx="2124">
                  <c:v>41684</c:v>
                </c:pt>
                <c:pt idx="2125">
                  <c:v>41687</c:v>
                </c:pt>
                <c:pt idx="2126">
                  <c:v>41688</c:v>
                </c:pt>
                <c:pt idx="2127">
                  <c:v>41689</c:v>
                </c:pt>
                <c:pt idx="2128">
                  <c:v>41690</c:v>
                </c:pt>
                <c:pt idx="2129">
                  <c:v>41691</c:v>
                </c:pt>
                <c:pt idx="2130">
                  <c:v>41694</c:v>
                </c:pt>
                <c:pt idx="2131">
                  <c:v>41695</c:v>
                </c:pt>
                <c:pt idx="2132">
                  <c:v>41696</c:v>
                </c:pt>
                <c:pt idx="2133">
                  <c:v>41697</c:v>
                </c:pt>
                <c:pt idx="2134">
                  <c:v>41698</c:v>
                </c:pt>
                <c:pt idx="2135">
                  <c:v>41701</c:v>
                </c:pt>
                <c:pt idx="2136">
                  <c:v>41702</c:v>
                </c:pt>
                <c:pt idx="2137">
                  <c:v>41703</c:v>
                </c:pt>
                <c:pt idx="2138">
                  <c:v>41704</c:v>
                </c:pt>
                <c:pt idx="2139">
                  <c:v>41705</c:v>
                </c:pt>
                <c:pt idx="2140">
                  <c:v>41708</c:v>
                </c:pt>
                <c:pt idx="2141">
                  <c:v>41709</c:v>
                </c:pt>
                <c:pt idx="2142">
                  <c:v>41710</c:v>
                </c:pt>
                <c:pt idx="2143">
                  <c:v>41711</c:v>
                </c:pt>
                <c:pt idx="2144">
                  <c:v>41712</c:v>
                </c:pt>
                <c:pt idx="2145">
                  <c:v>41715</c:v>
                </c:pt>
                <c:pt idx="2146">
                  <c:v>41716</c:v>
                </c:pt>
                <c:pt idx="2147">
                  <c:v>41717</c:v>
                </c:pt>
                <c:pt idx="2148">
                  <c:v>41718</c:v>
                </c:pt>
                <c:pt idx="2149">
                  <c:v>41719</c:v>
                </c:pt>
                <c:pt idx="2150">
                  <c:v>41722</c:v>
                </c:pt>
                <c:pt idx="2151">
                  <c:v>41723</c:v>
                </c:pt>
                <c:pt idx="2152">
                  <c:v>41724</c:v>
                </c:pt>
                <c:pt idx="2153">
                  <c:v>41725</c:v>
                </c:pt>
                <c:pt idx="2154">
                  <c:v>41726</c:v>
                </c:pt>
                <c:pt idx="2155">
                  <c:v>41729</c:v>
                </c:pt>
                <c:pt idx="2156">
                  <c:v>41730</c:v>
                </c:pt>
                <c:pt idx="2157">
                  <c:v>41731</c:v>
                </c:pt>
                <c:pt idx="2158">
                  <c:v>41732</c:v>
                </c:pt>
                <c:pt idx="2159">
                  <c:v>41733</c:v>
                </c:pt>
                <c:pt idx="2160">
                  <c:v>41737</c:v>
                </c:pt>
                <c:pt idx="2161">
                  <c:v>41738</c:v>
                </c:pt>
                <c:pt idx="2162">
                  <c:v>41739</c:v>
                </c:pt>
                <c:pt idx="2163">
                  <c:v>41740</c:v>
                </c:pt>
                <c:pt idx="2164">
                  <c:v>41743</c:v>
                </c:pt>
                <c:pt idx="2165">
                  <c:v>41744</c:v>
                </c:pt>
                <c:pt idx="2166">
                  <c:v>41745</c:v>
                </c:pt>
                <c:pt idx="2167">
                  <c:v>41746</c:v>
                </c:pt>
                <c:pt idx="2168">
                  <c:v>41747</c:v>
                </c:pt>
                <c:pt idx="2169">
                  <c:v>41750</c:v>
                </c:pt>
                <c:pt idx="2170">
                  <c:v>41751</c:v>
                </c:pt>
                <c:pt idx="2171">
                  <c:v>41752</c:v>
                </c:pt>
                <c:pt idx="2172">
                  <c:v>41753</c:v>
                </c:pt>
                <c:pt idx="2173">
                  <c:v>41754</c:v>
                </c:pt>
                <c:pt idx="2174">
                  <c:v>41757</c:v>
                </c:pt>
                <c:pt idx="2175">
                  <c:v>41758</c:v>
                </c:pt>
                <c:pt idx="2176">
                  <c:v>41759</c:v>
                </c:pt>
                <c:pt idx="2177">
                  <c:v>41763</c:v>
                </c:pt>
                <c:pt idx="2178">
                  <c:v>41764</c:v>
                </c:pt>
                <c:pt idx="2179">
                  <c:v>41765</c:v>
                </c:pt>
                <c:pt idx="2180">
                  <c:v>41766</c:v>
                </c:pt>
                <c:pt idx="2181">
                  <c:v>41767</c:v>
                </c:pt>
                <c:pt idx="2182">
                  <c:v>41768</c:v>
                </c:pt>
                <c:pt idx="2183">
                  <c:v>41771</c:v>
                </c:pt>
                <c:pt idx="2184">
                  <c:v>41772</c:v>
                </c:pt>
                <c:pt idx="2185">
                  <c:v>41773</c:v>
                </c:pt>
                <c:pt idx="2186">
                  <c:v>41774</c:v>
                </c:pt>
                <c:pt idx="2187">
                  <c:v>41775</c:v>
                </c:pt>
                <c:pt idx="2188">
                  <c:v>41778</c:v>
                </c:pt>
                <c:pt idx="2189">
                  <c:v>41779</c:v>
                </c:pt>
                <c:pt idx="2190">
                  <c:v>41780</c:v>
                </c:pt>
                <c:pt idx="2191">
                  <c:v>41781</c:v>
                </c:pt>
                <c:pt idx="2192">
                  <c:v>41782</c:v>
                </c:pt>
                <c:pt idx="2193">
                  <c:v>41785</c:v>
                </c:pt>
                <c:pt idx="2194">
                  <c:v>41786</c:v>
                </c:pt>
                <c:pt idx="2195">
                  <c:v>41787</c:v>
                </c:pt>
                <c:pt idx="2196">
                  <c:v>41788</c:v>
                </c:pt>
                <c:pt idx="2197">
                  <c:v>41789</c:v>
                </c:pt>
                <c:pt idx="2198">
                  <c:v>41793</c:v>
                </c:pt>
                <c:pt idx="2199">
                  <c:v>41794</c:v>
                </c:pt>
                <c:pt idx="2200">
                  <c:v>41795</c:v>
                </c:pt>
                <c:pt idx="2201">
                  <c:v>41796</c:v>
                </c:pt>
                <c:pt idx="2202">
                  <c:v>41799</c:v>
                </c:pt>
                <c:pt idx="2203">
                  <c:v>41800</c:v>
                </c:pt>
                <c:pt idx="2204">
                  <c:v>41801</c:v>
                </c:pt>
                <c:pt idx="2205">
                  <c:v>41802</c:v>
                </c:pt>
                <c:pt idx="2206">
                  <c:v>41803</c:v>
                </c:pt>
                <c:pt idx="2207">
                  <c:v>41806</c:v>
                </c:pt>
                <c:pt idx="2208">
                  <c:v>41807</c:v>
                </c:pt>
                <c:pt idx="2209">
                  <c:v>41808</c:v>
                </c:pt>
                <c:pt idx="2210">
                  <c:v>41809</c:v>
                </c:pt>
                <c:pt idx="2211">
                  <c:v>41810</c:v>
                </c:pt>
                <c:pt idx="2212">
                  <c:v>41813</c:v>
                </c:pt>
                <c:pt idx="2213">
                  <c:v>41814</c:v>
                </c:pt>
                <c:pt idx="2214">
                  <c:v>41815</c:v>
                </c:pt>
                <c:pt idx="2215">
                  <c:v>41816</c:v>
                </c:pt>
                <c:pt idx="2216">
                  <c:v>41817</c:v>
                </c:pt>
                <c:pt idx="2217">
                  <c:v>41820</c:v>
                </c:pt>
                <c:pt idx="2218">
                  <c:v>41821</c:v>
                </c:pt>
                <c:pt idx="2219">
                  <c:v>41822</c:v>
                </c:pt>
                <c:pt idx="2220">
                  <c:v>41823</c:v>
                </c:pt>
                <c:pt idx="2221">
                  <c:v>41824</c:v>
                </c:pt>
                <c:pt idx="2222">
                  <c:v>41827</c:v>
                </c:pt>
                <c:pt idx="2223">
                  <c:v>41828</c:v>
                </c:pt>
                <c:pt idx="2224">
                  <c:v>41829</c:v>
                </c:pt>
                <c:pt idx="2225">
                  <c:v>41830</c:v>
                </c:pt>
                <c:pt idx="2226">
                  <c:v>41831</c:v>
                </c:pt>
                <c:pt idx="2227">
                  <c:v>41834</c:v>
                </c:pt>
                <c:pt idx="2228">
                  <c:v>41835</c:v>
                </c:pt>
                <c:pt idx="2229">
                  <c:v>41836</c:v>
                </c:pt>
                <c:pt idx="2230">
                  <c:v>41837</c:v>
                </c:pt>
                <c:pt idx="2231">
                  <c:v>41838</c:v>
                </c:pt>
                <c:pt idx="2232">
                  <c:v>41841</c:v>
                </c:pt>
                <c:pt idx="2233">
                  <c:v>41842</c:v>
                </c:pt>
                <c:pt idx="2234">
                  <c:v>41843</c:v>
                </c:pt>
                <c:pt idx="2235">
                  <c:v>41844</c:v>
                </c:pt>
                <c:pt idx="2236">
                  <c:v>41845</c:v>
                </c:pt>
                <c:pt idx="2237">
                  <c:v>41848</c:v>
                </c:pt>
                <c:pt idx="2238">
                  <c:v>41849</c:v>
                </c:pt>
                <c:pt idx="2239">
                  <c:v>41850</c:v>
                </c:pt>
                <c:pt idx="2240">
                  <c:v>41851</c:v>
                </c:pt>
                <c:pt idx="2241">
                  <c:v>41852</c:v>
                </c:pt>
                <c:pt idx="2242">
                  <c:v>41855</c:v>
                </c:pt>
                <c:pt idx="2243">
                  <c:v>41856</c:v>
                </c:pt>
                <c:pt idx="2244">
                  <c:v>41857</c:v>
                </c:pt>
                <c:pt idx="2245">
                  <c:v>41858</c:v>
                </c:pt>
                <c:pt idx="2246">
                  <c:v>41859</c:v>
                </c:pt>
                <c:pt idx="2247">
                  <c:v>41862</c:v>
                </c:pt>
                <c:pt idx="2248">
                  <c:v>41863</c:v>
                </c:pt>
                <c:pt idx="2249">
                  <c:v>41864</c:v>
                </c:pt>
                <c:pt idx="2250">
                  <c:v>41865</c:v>
                </c:pt>
                <c:pt idx="2251">
                  <c:v>41866</c:v>
                </c:pt>
                <c:pt idx="2252">
                  <c:v>41869</c:v>
                </c:pt>
                <c:pt idx="2253">
                  <c:v>41870</c:v>
                </c:pt>
                <c:pt idx="2254">
                  <c:v>41871</c:v>
                </c:pt>
                <c:pt idx="2255">
                  <c:v>41872</c:v>
                </c:pt>
                <c:pt idx="2256">
                  <c:v>41873</c:v>
                </c:pt>
                <c:pt idx="2257">
                  <c:v>41876</c:v>
                </c:pt>
                <c:pt idx="2258">
                  <c:v>41877</c:v>
                </c:pt>
                <c:pt idx="2259">
                  <c:v>41878</c:v>
                </c:pt>
                <c:pt idx="2260">
                  <c:v>41879</c:v>
                </c:pt>
                <c:pt idx="2261">
                  <c:v>41880</c:v>
                </c:pt>
                <c:pt idx="2262">
                  <c:v>41883</c:v>
                </c:pt>
                <c:pt idx="2263">
                  <c:v>41884</c:v>
                </c:pt>
                <c:pt idx="2264">
                  <c:v>41885</c:v>
                </c:pt>
                <c:pt idx="2265">
                  <c:v>41886</c:v>
                </c:pt>
                <c:pt idx="2266">
                  <c:v>41887</c:v>
                </c:pt>
                <c:pt idx="2267">
                  <c:v>41891</c:v>
                </c:pt>
                <c:pt idx="2268">
                  <c:v>41892</c:v>
                </c:pt>
                <c:pt idx="2269">
                  <c:v>41893</c:v>
                </c:pt>
                <c:pt idx="2270">
                  <c:v>41894</c:v>
                </c:pt>
                <c:pt idx="2271">
                  <c:v>41897</c:v>
                </c:pt>
                <c:pt idx="2272">
                  <c:v>41898</c:v>
                </c:pt>
                <c:pt idx="2273">
                  <c:v>41899</c:v>
                </c:pt>
                <c:pt idx="2274">
                  <c:v>41900</c:v>
                </c:pt>
                <c:pt idx="2275">
                  <c:v>41901</c:v>
                </c:pt>
                <c:pt idx="2276">
                  <c:v>41904</c:v>
                </c:pt>
                <c:pt idx="2277">
                  <c:v>41905</c:v>
                </c:pt>
                <c:pt idx="2278">
                  <c:v>41906</c:v>
                </c:pt>
                <c:pt idx="2279">
                  <c:v>41907</c:v>
                </c:pt>
                <c:pt idx="2280">
                  <c:v>41908</c:v>
                </c:pt>
                <c:pt idx="2281">
                  <c:v>41910</c:v>
                </c:pt>
                <c:pt idx="2282">
                  <c:v>41911</c:v>
                </c:pt>
                <c:pt idx="2283">
                  <c:v>41912</c:v>
                </c:pt>
                <c:pt idx="2284">
                  <c:v>41920</c:v>
                </c:pt>
                <c:pt idx="2285">
                  <c:v>41921</c:v>
                </c:pt>
                <c:pt idx="2286">
                  <c:v>41922</c:v>
                </c:pt>
                <c:pt idx="2287">
                  <c:v>41923</c:v>
                </c:pt>
                <c:pt idx="2288">
                  <c:v>41925</c:v>
                </c:pt>
                <c:pt idx="2289">
                  <c:v>41926</c:v>
                </c:pt>
                <c:pt idx="2290">
                  <c:v>41927</c:v>
                </c:pt>
                <c:pt idx="2291">
                  <c:v>41928</c:v>
                </c:pt>
                <c:pt idx="2292">
                  <c:v>41929</c:v>
                </c:pt>
                <c:pt idx="2293">
                  <c:v>41932</c:v>
                </c:pt>
                <c:pt idx="2294">
                  <c:v>41933</c:v>
                </c:pt>
                <c:pt idx="2295">
                  <c:v>41934</c:v>
                </c:pt>
                <c:pt idx="2296">
                  <c:v>41935</c:v>
                </c:pt>
                <c:pt idx="2297">
                  <c:v>41936</c:v>
                </c:pt>
                <c:pt idx="2298">
                  <c:v>41939</c:v>
                </c:pt>
                <c:pt idx="2299">
                  <c:v>41940</c:v>
                </c:pt>
                <c:pt idx="2300">
                  <c:v>41941</c:v>
                </c:pt>
                <c:pt idx="2301">
                  <c:v>41942</c:v>
                </c:pt>
                <c:pt idx="2302">
                  <c:v>41943</c:v>
                </c:pt>
                <c:pt idx="2303">
                  <c:v>41946</c:v>
                </c:pt>
                <c:pt idx="2304">
                  <c:v>41947</c:v>
                </c:pt>
                <c:pt idx="2305">
                  <c:v>41948</c:v>
                </c:pt>
                <c:pt idx="2306">
                  <c:v>41949</c:v>
                </c:pt>
                <c:pt idx="2307">
                  <c:v>41950</c:v>
                </c:pt>
                <c:pt idx="2308">
                  <c:v>41953</c:v>
                </c:pt>
                <c:pt idx="2309">
                  <c:v>41954</c:v>
                </c:pt>
                <c:pt idx="2310">
                  <c:v>41955</c:v>
                </c:pt>
                <c:pt idx="2311">
                  <c:v>41956</c:v>
                </c:pt>
                <c:pt idx="2312">
                  <c:v>41957</c:v>
                </c:pt>
                <c:pt idx="2313">
                  <c:v>41960</c:v>
                </c:pt>
                <c:pt idx="2314">
                  <c:v>41961</c:v>
                </c:pt>
                <c:pt idx="2315">
                  <c:v>41962</c:v>
                </c:pt>
                <c:pt idx="2316">
                  <c:v>41963</c:v>
                </c:pt>
                <c:pt idx="2317">
                  <c:v>41964</c:v>
                </c:pt>
                <c:pt idx="2318">
                  <c:v>41967</c:v>
                </c:pt>
                <c:pt idx="2319">
                  <c:v>41968</c:v>
                </c:pt>
                <c:pt idx="2320">
                  <c:v>41969</c:v>
                </c:pt>
                <c:pt idx="2321">
                  <c:v>41970</c:v>
                </c:pt>
                <c:pt idx="2322">
                  <c:v>41971</c:v>
                </c:pt>
                <c:pt idx="2323">
                  <c:v>41974</c:v>
                </c:pt>
                <c:pt idx="2324">
                  <c:v>41975</c:v>
                </c:pt>
                <c:pt idx="2325">
                  <c:v>41976</c:v>
                </c:pt>
                <c:pt idx="2326">
                  <c:v>41977</c:v>
                </c:pt>
                <c:pt idx="2327">
                  <c:v>41978</c:v>
                </c:pt>
                <c:pt idx="2328">
                  <c:v>41981</c:v>
                </c:pt>
                <c:pt idx="2329">
                  <c:v>41982</c:v>
                </c:pt>
                <c:pt idx="2330">
                  <c:v>41983</c:v>
                </c:pt>
                <c:pt idx="2331">
                  <c:v>41984</c:v>
                </c:pt>
                <c:pt idx="2332">
                  <c:v>41985</c:v>
                </c:pt>
                <c:pt idx="2333">
                  <c:v>41988</c:v>
                </c:pt>
                <c:pt idx="2334">
                  <c:v>41989</c:v>
                </c:pt>
                <c:pt idx="2335">
                  <c:v>41990</c:v>
                </c:pt>
                <c:pt idx="2336">
                  <c:v>41991</c:v>
                </c:pt>
                <c:pt idx="2337">
                  <c:v>41992</c:v>
                </c:pt>
                <c:pt idx="2338">
                  <c:v>41995</c:v>
                </c:pt>
                <c:pt idx="2339">
                  <c:v>41996</c:v>
                </c:pt>
                <c:pt idx="2340">
                  <c:v>41997</c:v>
                </c:pt>
                <c:pt idx="2341">
                  <c:v>41998</c:v>
                </c:pt>
                <c:pt idx="2342">
                  <c:v>41999</c:v>
                </c:pt>
                <c:pt idx="2343">
                  <c:v>42002</c:v>
                </c:pt>
                <c:pt idx="2344">
                  <c:v>42003</c:v>
                </c:pt>
                <c:pt idx="2345">
                  <c:v>42004</c:v>
                </c:pt>
                <c:pt idx="2346">
                  <c:v>42008</c:v>
                </c:pt>
                <c:pt idx="2347">
                  <c:v>42009</c:v>
                </c:pt>
                <c:pt idx="2348">
                  <c:v>42010</c:v>
                </c:pt>
                <c:pt idx="2349">
                  <c:v>42011</c:v>
                </c:pt>
                <c:pt idx="2350">
                  <c:v>42012</c:v>
                </c:pt>
                <c:pt idx="2351">
                  <c:v>42013</c:v>
                </c:pt>
                <c:pt idx="2352">
                  <c:v>42016</c:v>
                </c:pt>
                <c:pt idx="2353">
                  <c:v>42017</c:v>
                </c:pt>
                <c:pt idx="2354">
                  <c:v>42018</c:v>
                </c:pt>
                <c:pt idx="2355">
                  <c:v>42019</c:v>
                </c:pt>
                <c:pt idx="2356">
                  <c:v>42020</c:v>
                </c:pt>
                <c:pt idx="2357">
                  <c:v>42023</c:v>
                </c:pt>
                <c:pt idx="2358">
                  <c:v>42024</c:v>
                </c:pt>
                <c:pt idx="2359">
                  <c:v>42025</c:v>
                </c:pt>
                <c:pt idx="2360">
                  <c:v>42026</c:v>
                </c:pt>
                <c:pt idx="2361">
                  <c:v>42027</c:v>
                </c:pt>
                <c:pt idx="2362">
                  <c:v>42030</c:v>
                </c:pt>
                <c:pt idx="2363">
                  <c:v>42031</c:v>
                </c:pt>
                <c:pt idx="2364">
                  <c:v>42032</c:v>
                </c:pt>
                <c:pt idx="2365">
                  <c:v>42033</c:v>
                </c:pt>
                <c:pt idx="2366">
                  <c:v>42034</c:v>
                </c:pt>
                <c:pt idx="2367">
                  <c:v>42037</c:v>
                </c:pt>
                <c:pt idx="2368">
                  <c:v>42038</c:v>
                </c:pt>
                <c:pt idx="2369">
                  <c:v>42039</c:v>
                </c:pt>
                <c:pt idx="2370">
                  <c:v>42040</c:v>
                </c:pt>
                <c:pt idx="2371">
                  <c:v>42041</c:v>
                </c:pt>
                <c:pt idx="2372">
                  <c:v>42044</c:v>
                </c:pt>
                <c:pt idx="2373">
                  <c:v>42045</c:v>
                </c:pt>
                <c:pt idx="2374">
                  <c:v>42046</c:v>
                </c:pt>
                <c:pt idx="2375">
                  <c:v>42047</c:v>
                </c:pt>
                <c:pt idx="2376">
                  <c:v>42048</c:v>
                </c:pt>
                <c:pt idx="2377">
                  <c:v>42050</c:v>
                </c:pt>
                <c:pt idx="2378">
                  <c:v>42051</c:v>
                </c:pt>
                <c:pt idx="2379">
                  <c:v>42052</c:v>
                </c:pt>
                <c:pt idx="2380">
                  <c:v>42060</c:v>
                </c:pt>
                <c:pt idx="2381">
                  <c:v>42061</c:v>
                </c:pt>
                <c:pt idx="2382">
                  <c:v>42062</c:v>
                </c:pt>
                <c:pt idx="2383">
                  <c:v>42063</c:v>
                </c:pt>
                <c:pt idx="2384">
                  <c:v>42065</c:v>
                </c:pt>
                <c:pt idx="2385">
                  <c:v>42066</c:v>
                </c:pt>
                <c:pt idx="2386">
                  <c:v>42067</c:v>
                </c:pt>
                <c:pt idx="2387">
                  <c:v>42068</c:v>
                </c:pt>
                <c:pt idx="2388">
                  <c:v>42069</c:v>
                </c:pt>
                <c:pt idx="2389">
                  <c:v>42072</c:v>
                </c:pt>
                <c:pt idx="2390">
                  <c:v>42073</c:v>
                </c:pt>
                <c:pt idx="2391">
                  <c:v>42074</c:v>
                </c:pt>
                <c:pt idx="2392">
                  <c:v>42075</c:v>
                </c:pt>
                <c:pt idx="2393">
                  <c:v>42076</c:v>
                </c:pt>
                <c:pt idx="2394">
                  <c:v>42079</c:v>
                </c:pt>
                <c:pt idx="2395">
                  <c:v>42080</c:v>
                </c:pt>
                <c:pt idx="2396">
                  <c:v>42081</c:v>
                </c:pt>
                <c:pt idx="2397">
                  <c:v>42082</c:v>
                </c:pt>
                <c:pt idx="2398">
                  <c:v>42083</c:v>
                </c:pt>
                <c:pt idx="2399">
                  <c:v>42086</c:v>
                </c:pt>
                <c:pt idx="2400">
                  <c:v>42087</c:v>
                </c:pt>
                <c:pt idx="2401">
                  <c:v>42088</c:v>
                </c:pt>
                <c:pt idx="2402">
                  <c:v>42089</c:v>
                </c:pt>
                <c:pt idx="2403">
                  <c:v>42090</c:v>
                </c:pt>
                <c:pt idx="2404">
                  <c:v>42093</c:v>
                </c:pt>
                <c:pt idx="2405">
                  <c:v>42094</c:v>
                </c:pt>
                <c:pt idx="2406">
                  <c:v>42095</c:v>
                </c:pt>
                <c:pt idx="2407">
                  <c:v>42096</c:v>
                </c:pt>
                <c:pt idx="2408">
                  <c:v>42097</c:v>
                </c:pt>
                <c:pt idx="2409">
                  <c:v>42101</c:v>
                </c:pt>
                <c:pt idx="2410">
                  <c:v>42102</c:v>
                </c:pt>
                <c:pt idx="2411">
                  <c:v>42103</c:v>
                </c:pt>
                <c:pt idx="2412">
                  <c:v>42104</c:v>
                </c:pt>
                <c:pt idx="2413">
                  <c:v>42107</c:v>
                </c:pt>
                <c:pt idx="2414">
                  <c:v>42108</c:v>
                </c:pt>
                <c:pt idx="2415">
                  <c:v>42109</c:v>
                </c:pt>
                <c:pt idx="2416">
                  <c:v>42110</c:v>
                </c:pt>
                <c:pt idx="2417">
                  <c:v>42111</c:v>
                </c:pt>
                <c:pt idx="2418">
                  <c:v>42114</c:v>
                </c:pt>
                <c:pt idx="2419">
                  <c:v>42115</c:v>
                </c:pt>
                <c:pt idx="2420">
                  <c:v>42116</c:v>
                </c:pt>
                <c:pt idx="2421">
                  <c:v>42117</c:v>
                </c:pt>
                <c:pt idx="2422">
                  <c:v>42118</c:v>
                </c:pt>
                <c:pt idx="2423">
                  <c:v>42121</c:v>
                </c:pt>
                <c:pt idx="2424">
                  <c:v>42122</c:v>
                </c:pt>
                <c:pt idx="2425">
                  <c:v>42123</c:v>
                </c:pt>
                <c:pt idx="2426">
                  <c:v>42124</c:v>
                </c:pt>
                <c:pt idx="2427">
                  <c:v>42128</c:v>
                </c:pt>
                <c:pt idx="2428">
                  <c:v>42129</c:v>
                </c:pt>
                <c:pt idx="2429">
                  <c:v>42130</c:v>
                </c:pt>
                <c:pt idx="2430">
                  <c:v>42131</c:v>
                </c:pt>
                <c:pt idx="2431">
                  <c:v>42132</c:v>
                </c:pt>
                <c:pt idx="2432">
                  <c:v>42135</c:v>
                </c:pt>
                <c:pt idx="2433">
                  <c:v>42136</c:v>
                </c:pt>
                <c:pt idx="2434">
                  <c:v>42137</c:v>
                </c:pt>
                <c:pt idx="2435">
                  <c:v>42138</c:v>
                </c:pt>
                <c:pt idx="2436">
                  <c:v>42139</c:v>
                </c:pt>
                <c:pt idx="2437">
                  <c:v>42142</c:v>
                </c:pt>
                <c:pt idx="2438">
                  <c:v>42143</c:v>
                </c:pt>
                <c:pt idx="2439">
                  <c:v>42144</c:v>
                </c:pt>
                <c:pt idx="2440">
                  <c:v>42145</c:v>
                </c:pt>
                <c:pt idx="2441">
                  <c:v>42146</c:v>
                </c:pt>
                <c:pt idx="2442">
                  <c:v>42149</c:v>
                </c:pt>
                <c:pt idx="2443">
                  <c:v>42150</c:v>
                </c:pt>
                <c:pt idx="2444">
                  <c:v>42151</c:v>
                </c:pt>
                <c:pt idx="2445">
                  <c:v>42152</c:v>
                </c:pt>
                <c:pt idx="2446">
                  <c:v>42153</c:v>
                </c:pt>
                <c:pt idx="2447">
                  <c:v>42156</c:v>
                </c:pt>
                <c:pt idx="2448">
                  <c:v>42157</c:v>
                </c:pt>
                <c:pt idx="2449">
                  <c:v>42158</c:v>
                </c:pt>
                <c:pt idx="2450">
                  <c:v>42159</c:v>
                </c:pt>
                <c:pt idx="2451">
                  <c:v>42160</c:v>
                </c:pt>
                <c:pt idx="2452">
                  <c:v>42163</c:v>
                </c:pt>
                <c:pt idx="2453">
                  <c:v>42164</c:v>
                </c:pt>
                <c:pt idx="2454">
                  <c:v>42165</c:v>
                </c:pt>
                <c:pt idx="2455">
                  <c:v>42166</c:v>
                </c:pt>
                <c:pt idx="2456">
                  <c:v>42167</c:v>
                </c:pt>
                <c:pt idx="2457">
                  <c:v>42170</c:v>
                </c:pt>
                <c:pt idx="2458">
                  <c:v>42171</c:v>
                </c:pt>
                <c:pt idx="2459">
                  <c:v>42172</c:v>
                </c:pt>
                <c:pt idx="2460">
                  <c:v>42173</c:v>
                </c:pt>
                <c:pt idx="2461">
                  <c:v>42174</c:v>
                </c:pt>
                <c:pt idx="2462">
                  <c:v>42178</c:v>
                </c:pt>
                <c:pt idx="2463">
                  <c:v>42179</c:v>
                </c:pt>
                <c:pt idx="2464">
                  <c:v>42180</c:v>
                </c:pt>
                <c:pt idx="2465">
                  <c:v>42181</c:v>
                </c:pt>
                <c:pt idx="2466">
                  <c:v>42184</c:v>
                </c:pt>
                <c:pt idx="2467">
                  <c:v>42185</c:v>
                </c:pt>
                <c:pt idx="2468">
                  <c:v>42186</c:v>
                </c:pt>
                <c:pt idx="2469">
                  <c:v>42187</c:v>
                </c:pt>
                <c:pt idx="2470">
                  <c:v>42188</c:v>
                </c:pt>
                <c:pt idx="2471">
                  <c:v>42191</c:v>
                </c:pt>
                <c:pt idx="2472">
                  <c:v>42192</c:v>
                </c:pt>
                <c:pt idx="2473">
                  <c:v>42193</c:v>
                </c:pt>
                <c:pt idx="2474">
                  <c:v>42194</c:v>
                </c:pt>
                <c:pt idx="2475">
                  <c:v>42195</c:v>
                </c:pt>
                <c:pt idx="2476">
                  <c:v>42198</c:v>
                </c:pt>
                <c:pt idx="2477">
                  <c:v>42199</c:v>
                </c:pt>
                <c:pt idx="2478">
                  <c:v>42200</c:v>
                </c:pt>
                <c:pt idx="2479">
                  <c:v>42201</c:v>
                </c:pt>
                <c:pt idx="2480">
                  <c:v>42202</c:v>
                </c:pt>
                <c:pt idx="2481">
                  <c:v>42205</c:v>
                </c:pt>
                <c:pt idx="2482">
                  <c:v>42206</c:v>
                </c:pt>
                <c:pt idx="2483">
                  <c:v>42207</c:v>
                </c:pt>
                <c:pt idx="2484">
                  <c:v>42208</c:v>
                </c:pt>
                <c:pt idx="2485">
                  <c:v>42209</c:v>
                </c:pt>
                <c:pt idx="2486">
                  <c:v>42212</c:v>
                </c:pt>
                <c:pt idx="2487">
                  <c:v>42213</c:v>
                </c:pt>
                <c:pt idx="2488">
                  <c:v>42214</c:v>
                </c:pt>
                <c:pt idx="2489">
                  <c:v>42215</c:v>
                </c:pt>
                <c:pt idx="2490">
                  <c:v>42216</c:v>
                </c:pt>
                <c:pt idx="2491">
                  <c:v>42219</c:v>
                </c:pt>
                <c:pt idx="2492">
                  <c:v>42220</c:v>
                </c:pt>
                <c:pt idx="2493">
                  <c:v>42221</c:v>
                </c:pt>
                <c:pt idx="2494">
                  <c:v>42222</c:v>
                </c:pt>
                <c:pt idx="2495">
                  <c:v>42223</c:v>
                </c:pt>
                <c:pt idx="2496">
                  <c:v>42226</c:v>
                </c:pt>
                <c:pt idx="2497">
                  <c:v>42227</c:v>
                </c:pt>
                <c:pt idx="2498">
                  <c:v>42228</c:v>
                </c:pt>
                <c:pt idx="2499">
                  <c:v>42229</c:v>
                </c:pt>
                <c:pt idx="2500">
                  <c:v>42230</c:v>
                </c:pt>
                <c:pt idx="2501">
                  <c:v>42233</c:v>
                </c:pt>
                <c:pt idx="2502">
                  <c:v>42234</c:v>
                </c:pt>
                <c:pt idx="2503">
                  <c:v>42235</c:v>
                </c:pt>
                <c:pt idx="2504">
                  <c:v>42236</c:v>
                </c:pt>
                <c:pt idx="2505">
                  <c:v>42237</c:v>
                </c:pt>
                <c:pt idx="2506">
                  <c:v>42240</c:v>
                </c:pt>
                <c:pt idx="2507">
                  <c:v>42241</c:v>
                </c:pt>
                <c:pt idx="2508">
                  <c:v>42242</c:v>
                </c:pt>
                <c:pt idx="2509">
                  <c:v>42243</c:v>
                </c:pt>
                <c:pt idx="2510">
                  <c:v>42244</c:v>
                </c:pt>
                <c:pt idx="2511">
                  <c:v>42247</c:v>
                </c:pt>
                <c:pt idx="2512">
                  <c:v>42248</c:v>
                </c:pt>
                <c:pt idx="2513">
                  <c:v>42249</c:v>
                </c:pt>
                <c:pt idx="2514">
                  <c:v>42253</c:v>
                </c:pt>
                <c:pt idx="2515">
                  <c:v>42254</c:v>
                </c:pt>
                <c:pt idx="2516">
                  <c:v>42255</c:v>
                </c:pt>
                <c:pt idx="2517">
                  <c:v>42256</c:v>
                </c:pt>
                <c:pt idx="2518">
                  <c:v>42257</c:v>
                </c:pt>
                <c:pt idx="2519">
                  <c:v>42258</c:v>
                </c:pt>
                <c:pt idx="2520">
                  <c:v>42261</c:v>
                </c:pt>
                <c:pt idx="2521">
                  <c:v>42262</c:v>
                </c:pt>
                <c:pt idx="2522">
                  <c:v>42263</c:v>
                </c:pt>
                <c:pt idx="2523">
                  <c:v>42264</c:v>
                </c:pt>
                <c:pt idx="2524">
                  <c:v>42265</c:v>
                </c:pt>
                <c:pt idx="2525">
                  <c:v>42268</c:v>
                </c:pt>
                <c:pt idx="2526">
                  <c:v>42269</c:v>
                </c:pt>
                <c:pt idx="2527">
                  <c:v>42270</c:v>
                </c:pt>
                <c:pt idx="2528">
                  <c:v>42271</c:v>
                </c:pt>
                <c:pt idx="2529">
                  <c:v>42272</c:v>
                </c:pt>
                <c:pt idx="2530">
                  <c:v>42275</c:v>
                </c:pt>
                <c:pt idx="2531">
                  <c:v>42276</c:v>
                </c:pt>
                <c:pt idx="2532">
                  <c:v>42277</c:v>
                </c:pt>
                <c:pt idx="2533">
                  <c:v>42285</c:v>
                </c:pt>
                <c:pt idx="2534">
                  <c:v>42286</c:v>
                </c:pt>
                <c:pt idx="2535">
                  <c:v>42287</c:v>
                </c:pt>
                <c:pt idx="2536">
                  <c:v>42289</c:v>
                </c:pt>
                <c:pt idx="2537">
                  <c:v>42290</c:v>
                </c:pt>
                <c:pt idx="2538">
                  <c:v>42291</c:v>
                </c:pt>
                <c:pt idx="2539">
                  <c:v>42292</c:v>
                </c:pt>
                <c:pt idx="2540">
                  <c:v>42293</c:v>
                </c:pt>
                <c:pt idx="2541">
                  <c:v>42296</c:v>
                </c:pt>
                <c:pt idx="2542">
                  <c:v>42297</c:v>
                </c:pt>
                <c:pt idx="2543">
                  <c:v>42298</c:v>
                </c:pt>
                <c:pt idx="2544">
                  <c:v>42299</c:v>
                </c:pt>
                <c:pt idx="2545">
                  <c:v>42300</c:v>
                </c:pt>
                <c:pt idx="2546">
                  <c:v>42303</c:v>
                </c:pt>
                <c:pt idx="2547">
                  <c:v>42304</c:v>
                </c:pt>
                <c:pt idx="2548">
                  <c:v>42305</c:v>
                </c:pt>
                <c:pt idx="2549">
                  <c:v>42306</c:v>
                </c:pt>
                <c:pt idx="2550">
                  <c:v>42307</c:v>
                </c:pt>
                <c:pt idx="2551">
                  <c:v>42310</c:v>
                </c:pt>
                <c:pt idx="2552">
                  <c:v>42311</c:v>
                </c:pt>
                <c:pt idx="2553">
                  <c:v>42312</c:v>
                </c:pt>
                <c:pt idx="2554">
                  <c:v>42313</c:v>
                </c:pt>
                <c:pt idx="2555">
                  <c:v>42314</c:v>
                </c:pt>
                <c:pt idx="2556">
                  <c:v>42317</c:v>
                </c:pt>
                <c:pt idx="2557">
                  <c:v>42318</c:v>
                </c:pt>
                <c:pt idx="2558">
                  <c:v>42319</c:v>
                </c:pt>
                <c:pt idx="2559">
                  <c:v>42320</c:v>
                </c:pt>
                <c:pt idx="2560">
                  <c:v>42321</c:v>
                </c:pt>
                <c:pt idx="2561">
                  <c:v>42324</c:v>
                </c:pt>
                <c:pt idx="2562">
                  <c:v>42325</c:v>
                </c:pt>
                <c:pt idx="2563">
                  <c:v>42326</c:v>
                </c:pt>
                <c:pt idx="2564">
                  <c:v>42327</c:v>
                </c:pt>
                <c:pt idx="2565">
                  <c:v>42328</c:v>
                </c:pt>
                <c:pt idx="2566">
                  <c:v>42331</c:v>
                </c:pt>
                <c:pt idx="2567">
                  <c:v>42332</c:v>
                </c:pt>
                <c:pt idx="2568">
                  <c:v>42333</c:v>
                </c:pt>
                <c:pt idx="2569">
                  <c:v>42334</c:v>
                </c:pt>
                <c:pt idx="2570">
                  <c:v>42335</c:v>
                </c:pt>
                <c:pt idx="2571">
                  <c:v>42338</c:v>
                </c:pt>
                <c:pt idx="2572">
                  <c:v>42339</c:v>
                </c:pt>
                <c:pt idx="2573">
                  <c:v>42340</c:v>
                </c:pt>
                <c:pt idx="2574">
                  <c:v>42341</c:v>
                </c:pt>
                <c:pt idx="2575">
                  <c:v>42342</c:v>
                </c:pt>
                <c:pt idx="2576">
                  <c:v>42345</c:v>
                </c:pt>
                <c:pt idx="2577">
                  <c:v>42346</c:v>
                </c:pt>
                <c:pt idx="2578">
                  <c:v>42347</c:v>
                </c:pt>
                <c:pt idx="2579">
                  <c:v>42348</c:v>
                </c:pt>
                <c:pt idx="2580">
                  <c:v>42349</c:v>
                </c:pt>
                <c:pt idx="2581">
                  <c:v>42352</c:v>
                </c:pt>
                <c:pt idx="2582">
                  <c:v>42353</c:v>
                </c:pt>
                <c:pt idx="2583">
                  <c:v>42354</c:v>
                </c:pt>
                <c:pt idx="2584">
                  <c:v>42355</c:v>
                </c:pt>
                <c:pt idx="2585">
                  <c:v>42356</c:v>
                </c:pt>
                <c:pt idx="2586">
                  <c:v>42359</c:v>
                </c:pt>
                <c:pt idx="2587">
                  <c:v>42360</c:v>
                </c:pt>
                <c:pt idx="2588">
                  <c:v>42361</c:v>
                </c:pt>
                <c:pt idx="2589">
                  <c:v>42362</c:v>
                </c:pt>
                <c:pt idx="2590">
                  <c:v>42363</c:v>
                </c:pt>
                <c:pt idx="2591">
                  <c:v>42366</c:v>
                </c:pt>
                <c:pt idx="2592">
                  <c:v>42367</c:v>
                </c:pt>
                <c:pt idx="2593">
                  <c:v>42368</c:v>
                </c:pt>
                <c:pt idx="2594">
                  <c:v>42369</c:v>
                </c:pt>
                <c:pt idx="2595">
                  <c:v>42373</c:v>
                </c:pt>
                <c:pt idx="2596">
                  <c:v>42374</c:v>
                </c:pt>
                <c:pt idx="2597">
                  <c:v>42375</c:v>
                </c:pt>
                <c:pt idx="2598">
                  <c:v>42376</c:v>
                </c:pt>
                <c:pt idx="2599">
                  <c:v>42377</c:v>
                </c:pt>
                <c:pt idx="2600">
                  <c:v>42380</c:v>
                </c:pt>
                <c:pt idx="2601">
                  <c:v>42381</c:v>
                </c:pt>
                <c:pt idx="2602">
                  <c:v>42382</c:v>
                </c:pt>
                <c:pt idx="2603">
                  <c:v>42383</c:v>
                </c:pt>
                <c:pt idx="2604">
                  <c:v>42384</c:v>
                </c:pt>
                <c:pt idx="2605">
                  <c:v>42387</c:v>
                </c:pt>
                <c:pt idx="2606">
                  <c:v>42388</c:v>
                </c:pt>
                <c:pt idx="2607">
                  <c:v>42389</c:v>
                </c:pt>
                <c:pt idx="2608">
                  <c:v>42390</c:v>
                </c:pt>
                <c:pt idx="2609">
                  <c:v>42391</c:v>
                </c:pt>
                <c:pt idx="2610">
                  <c:v>42394</c:v>
                </c:pt>
                <c:pt idx="2611">
                  <c:v>42395</c:v>
                </c:pt>
                <c:pt idx="2612">
                  <c:v>42396</c:v>
                </c:pt>
                <c:pt idx="2613">
                  <c:v>42397</c:v>
                </c:pt>
                <c:pt idx="2614">
                  <c:v>42398</c:v>
                </c:pt>
                <c:pt idx="2615">
                  <c:v>42401</c:v>
                </c:pt>
                <c:pt idx="2616">
                  <c:v>42402</c:v>
                </c:pt>
                <c:pt idx="2617">
                  <c:v>42403</c:v>
                </c:pt>
                <c:pt idx="2618">
                  <c:v>42404</c:v>
                </c:pt>
                <c:pt idx="2619">
                  <c:v>42405</c:v>
                </c:pt>
                <c:pt idx="2620">
                  <c:v>42406</c:v>
                </c:pt>
                <c:pt idx="2621">
                  <c:v>42414</c:v>
                </c:pt>
                <c:pt idx="2622">
                  <c:v>42415</c:v>
                </c:pt>
                <c:pt idx="2623">
                  <c:v>42416</c:v>
                </c:pt>
                <c:pt idx="2624">
                  <c:v>42417</c:v>
                </c:pt>
                <c:pt idx="2625">
                  <c:v>42418</c:v>
                </c:pt>
                <c:pt idx="2626">
                  <c:v>42419</c:v>
                </c:pt>
                <c:pt idx="2627">
                  <c:v>42422</c:v>
                </c:pt>
                <c:pt idx="2628">
                  <c:v>42423</c:v>
                </c:pt>
                <c:pt idx="2629">
                  <c:v>42424</c:v>
                </c:pt>
                <c:pt idx="2630">
                  <c:v>42425</c:v>
                </c:pt>
                <c:pt idx="2631">
                  <c:v>42426</c:v>
                </c:pt>
                <c:pt idx="2632">
                  <c:v>42429</c:v>
                </c:pt>
                <c:pt idx="2633">
                  <c:v>42430</c:v>
                </c:pt>
                <c:pt idx="2634">
                  <c:v>42431</c:v>
                </c:pt>
                <c:pt idx="2635">
                  <c:v>42432</c:v>
                </c:pt>
                <c:pt idx="2636">
                  <c:v>42433</c:v>
                </c:pt>
                <c:pt idx="2637">
                  <c:v>42436</c:v>
                </c:pt>
                <c:pt idx="2638">
                  <c:v>42437</c:v>
                </c:pt>
                <c:pt idx="2639">
                  <c:v>42438</c:v>
                </c:pt>
                <c:pt idx="2640">
                  <c:v>42439</c:v>
                </c:pt>
                <c:pt idx="2641">
                  <c:v>42440</c:v>
                </c:pt>
                <c:pt idx="2642">
                  <c:v>42443</c:v>
                </c:pt>
                <c:pt idx="2643">
                  <c:v>42444</c:v>
                </c:pt>
                <c:pt idx="2644">
                  <c:v>42445</c:v>
                </c:pt>
                <c:pt idx="2645">
                  <c:v>42446</c:v>
                </c:pt>
                <c:pt idx="2646">
                  <c:v>42447</c:v>
                </c:pt>
                <c:pt idx="2647">
                  <c:v>42450</c:v>
                </c:pt>
                <c:pt idx="2648">
                  <c:v>42451</c:v>
                </c:pt>
                <c:pt idx="2649">
                  <c:v>42452</c:v>
                </c:pt>
                <c:pt idx="2650">
                  <c:v>42453</c:v>
                </c:pt>
                <c:pt idx="2651">
                  <c:v>42454</c:v>
                </c:pt>
                <c:pt idx="2652">
                  <c:v>42457</c:v>
                </c:pt>
                <c:pt idx="2653">
                  <c:v>42458</c:v>
                </c:pt>
                <c:pt idx="2654">
                  <c:v>42459</c:v>
                </c:pt>
                <c:pt idx="2655">
                  <c:v>42460</c:v>
                </c:pt>
                <c:pt idx="2656">
                  <c:v>42461</c:v>
                </c:pt>
                <c:pt idx="2657">
                  <c:v>42465</c:v>
                </c:pt>
                <c:pt idx="2658">
                  <c:v>42466</c:v>
                </c:pt>
                <c:pt idx="2659">
                  <c:v>42467</c:v>
                </c:pt>
                <c:pt idx="2660">
                  <c:v>42468</c:v>
                </c:pt>
                <c:pt idx="2661">
                  <c:v>42471</c:v>
                </c:pt>
                <c:pt idx="2662">
                  <c:v>42472</c:v>
                </c:pt>
                <c:pt idx="2663">
                  <c:v>42473</c:v>
                </c:pt>
                <c:pt idx="2664">
                  <c:v>42474</c:v>
                </c:pt>
                <c:pt idx="2665">
                  <c:v>42475</c:v>
                </c:pt>
                <c:pt idx="2666">
                  <c:v>42478</c:v>
                </c:pt>
                <c:pt idx="2667">
                  <c:v>42479</c:v>
                </c:pt>
                <c:pt idx="2668">
                  <c:v>42480</c:v>
                </c:pt>
                <c:pt idx="2669">
                  <c:v>42481</c:v>
                </c:pt>
                <c:pt idx="2670">
                  <c:v>42482</c:v>
                </c:pt>
                <c:pt idx="2671">
                  <c:v>42485</c:v>
                </c:pt>
                <c:pt idx="2672">
                  <c:v>42486</c:v>
                </c:pt>
                <c:pt idx="2673">
                  <c:v>42487</c:v>
                </c:pt>
                <c:pt idx="2674">
                  <c:v>42488</c:v>
                </c:pt>
                <c:pt idx="2675">
                  <c:v>42489</c:v>
                </c:pt>
                <c:pt idx="2676">
                  <c:v>42493</c:v>
                </c:pt>
                <c:pt idx="2677">
                  <c:v>42494</c:v>
                </c:pt>
                <c:pt idx="2678">
                  <c:v>42495</c:v>
                </c:pt>
                <c:pt idx="2679">
                  <c:v>42496</c:v>
                </c:pt>
                <c:pt idx="2680">
                  <c:v>42499</c:v>
                </c:pt>
                <c:pt idx="2681">
                  <c:v>42500</c:v>
                </c:pt>
                <c:pt idx="2682">
                  <c:v>42501</c:v>
                </c:pt>
                <c:pt idx="2683">
                  <c:v>42502</c:v>
                </c:pt>
                <c:pt idx="2684">
                  <c:v>42503</c:v>
                </c:pt>
                <c:pt idx="2685">
                  <c:v>42506</c:v>
                </c:pt>
                <c:pt idx="2686">
                  <c:v>42507</c:v>
                </c:pt>
                <c:pt idx="2687">
                  <c:v>42508</c:v>
                </c:pt>
                <c:pt idx="2688">
                  <c:v>42509</c:v>
                </c:pt>
                <c:pt idx="2689">
                  <c:v>42510</c:v>
                </c:pt>
                <c:pt idx="2690">
                  <c:v>42513</c:v>
                </c:pt>
                <c:pt idx="2691">
                  <c:v>42514</c:v>
                </c:pt>
                <c:pt idx="2692">
                  <c:v>42515</c:v>
                </c:pt>
                <c:pt idx="2693">
                  <c:v>42516</c:v>
                </c:pt>
                <c:pt idx="2694">
                  <c:v>42517</c:v>
                </c:pt>
                <c:pt idx="2695">
                  <c:v>42520</c:v>
                </c:pt>
                <c:pt idx="2696">
                  <c:v>42521</c:v>
                </c:pt>
                <c:pt idx="2697">
                  <c:v>42522</c:v>
                </c:pt>
                <c:pt idx="2698">
                  <c:v>42523</c:v>
                </c:pt>
                <c:pt idx="2699">
                  <c:v>42524</c:v>
                </c:pt>
                <c:pt idx="2700">
                  <c:v>42527</c:v>
                </c:pt>
                <c:pt idx="2701">
                  <c:v>42528</c:v>
                </c:pt>
                <c:pt idx="2702">
                  <c:v>42529</c:v>
                </c:pt>
                <c:pt idx="2703">
                  <c:v>42533</c:v>
                </c:pt>
                <c:pt idx="2704">
                  <c:v>42534</c:v>
                </c:pt>
                <c:pt idx="2705">
                  <c:v>42535</c:v>
                </c:pt>
                <c:pt idx="2706">
                  <c:v>42536</c:v>
                </c:pt>
                <c:pt idx="2707">
                  <c:v>42537</c:v>
                </c:pt>
                <c:pt idx="2708">
                  <c:v>42538</c:v>
                </c:pt>
                <c:pt idx="2709">
                  <c:v>42541</c:v>
                </c:pt>
                <c:pt idx="2710">
                  <c:v>42542</c:v>
                </c:pt>
                <c:pt idx="2711">
                  <c:v>42543</c:v>
                </c:pt>
                <c:pt idx="2712">
                  <c:v>42544</c:v>
                </c:pt>
                <c:pt idx="2713">
                  <c:v>42545</c:v>
                </c:pt>
                <c:pt idx="2714">
                  <c:v>42548</c:v>
                </c:pt>
                <c:pt idx="2715">
                  <c:v>42549</c:v>
                </c:pt>
                <c:pt idx="2716">
                  <c:v>42550</c:v>
                </c:pt>
                <c:pt idx="2717">
                  <c:v>42551</c:v>
                </c:pt>
                <c:pt idx="2718">
                  <c:v>42552</c:v>
                </c:pt>
                <c:pt idx="2719">
                  <c:v>42555</c:v>
                </c:pt>
                <c:pt idx="2720">
                  <c:v>42556</c:v>
                </c:pt>
                <c:pt idx="2721">
                  <c:v>42557</c:v>
                </c:pt>
                <c:pt idx="2722">
                  <c:v>42558</c:v>
                </c:pt>
                <c:pt idx="2723">
                  <c:v>42559</c:v>
                </c:pt>
                <c:pt idx="2724">
                  <c:v>42562</c:v>
                </c:pt>
                <c:pt idx="2725">
                  <c:v>42563</c:v>
                </c:pt>
                <c:pt idx="2726">
                  <c:v>42564</c:v>
                </c:pt>
                <c:pt idx="2727">
                  <c:v>42565</c:v>
                </c:pt>
                <c:pt idx="2728">
                  <c:v>42566</c:v>
                </c:pt>
                <c:pt idx="2729">
                  <c:v>42569</c:v>
                </c:pt>
                <c:pt idx="2730">
                  <c:v>42570</c:v>
                </c:pt>
                <c:pt idx="2731">
                  <c:v>42571</c:v>
                </c:pt>
                <c:pt idx="2732">
                  <c:v>42572</c:v>
                </c:pt>
                <c:pt idx="2733">
                  <c:v>42573</c:v>
                </c:pt>
                <c:pt idx="2734">
                  <c:v>42576</c:v>
                </c:pt>
                <c:pt idx="2735">
                  <c:v>42577</c:v>
                </c:pt>
                <c:pt idx="2736">
                  <c:v>42578</c:v>
                </c:pt>
                <c:pt idx="2737">
                  <c:v>42579</c:v>
                </c:pt>
                <c:pt idx="2738">
                  <c:v>42580</c:v>
                </c:pt>
                <c:pt idx="2739">
                  <c:v>42583</c:v>
                </c:pt>
                <c:pt idx="2740">
                  <c:v>42584</c:v>
                </c:pt>
                <c:pt idx="2741">
                  <c:v>42585</c:v>
                </c:pt>
                <c:pt idx="2742">
                  <c:v>42586</c:v>
                </c:pt>
                <c:pt idx="2743">
                  <c:v>42587</c:v>
                </c:pt>
                <c:pt idx="2744">
                  <c:v>42590</c:v>
                </c:pt>
                <c:pt idx="2745">
                  <c:v>42591</c:v>
                </c:pt>
                <c:pt idx="2746">
                  <c:v>42592</c:v>
                </c:pt>
                <c:pt idx="2747">
                  <c:v>42593</c:v>
                </c:pt>
                <c:pt idx="2748">
                  <c:v>42594</c:v>
                </c:pt>
                <c:pt idx="2749">
                  <c:v>42597</c:v>
                </c:pt>
                <c:pt idx="2750">
                  <c:v>42598</c:v>
                </c:pt>
                <c:pt idx="2751">
                  <c:v>42599</c:v>
                </c:pt>
                <c:pt idx="2752">
                  <c:v>42600</c:v>
                </c:pt>
                <c:pt idx="2753">
                  <c:v>42601</c:v>
                </c:pt>
                <c:pt idx="2754">
                  <c:v>42604</c:v>
                </c:pt>
                <c:pt idx="2755">
                  <c:v>42605</c:v>
                </c:pt>
                <c:pt idx="2756">
                  <c:v>42606</c:v>
                </c:pt>
                <c:pt idx="2757">
                  <c:v>42607</c:v>
                </c:pt>
                <c:pt idx="2758">
                  <c:v>42608</c:v>
                </c:pt>
                <c:pt idx="2759">
                  <c:v>42611</c:v>
                </c:pt>
                <c:pt idx="2760">
                  <c:v>42612</c:v>
                </c:pt>
                <c:pt idx="2761">
                  <c:v>42613</c:v>
                </c:pt>
                <c:pt idx="2762">
                  <c:v>42614</c:v>
                </c:pt>
                <c:pt idx="2763">
                  <c:v>42615</c:v>
                </c:pt>
                <c:pt idx="2764">
                  <c:v>42618</c:v>
                </c:pt>
                <c:pt idx="2765">
                  <c:v>42619</c:v>
                </c:pt>
                <c:pt idx="2766">
                  <c:v>42620</c:v>
                </c:pt>
                <c:pt idx="2767">
                  <c:v>42621</c:v>
                </c:pt>
                <c:pt idx="2768">
                  <c:v>42622</c:v>
                </c:pt>
                <c:pt idx="2769">
                  <c:v>42625</c:v>
                </c:pt>
                <c:pt idx="2770">
                  <c:v>42626</c:v>
                </c:pt>
                <c:pt idx="2771">
                  <c:v>42627</c:v>
                </c:pt>
                <c:pt idx="2772">
                  <c:v>42631</c:v>
                </c:pt>
                <c:pt idx="2773">
                  <c:v>42632</c:v>
                </c:pt>
                <c:pt idx="2774">
                  <c:v>42633</c:v>
                </c:pt>
                <c:pt idx="2775">
                  <c:v>42634</c:v>
                </c:pt>
                <c:pt idx="2776">
                  <c:v>42635</c:v>
                </c:pt>
                <c:pt idx="2777">
                  <c:v>42636</c:v>
                </c:pt>
                <c:pt idx="2778">
                  <c:v>42639</c:v>
                </c:pt>
                <c:pt idx="2779">
                  <c:v>42640</c:v>
                </c:pt>
                <c:pt idx="2780">
                  <c:v>42641</c:v>
                </c:pt>
                <c:pt idx="2781">
                  <c:v>42642</c:v>
                </c:pt>
                <c:pt idx="2782">
                  <c:v>42643</c:v>
                </c:pt>
                <c:pt idx="2783">
                  <c:v>42651</c:v>
                </c:pt>
                <c:pt idx="2784">
                  <c:v>42652</c:v>
                </c:pt>
                <c:pt idx="2785">
                  <c:v>42653</c:v>
                </c:pt>
                <c:pt idx="2786">
                  <c:v>42654</c:v>
                </c:pt>
                <c:pt idx="2787">
                  <c:v>42655</c:v>
                </c:pt>
                <c:pt idx="2788">
                  <c:v>42656</c:v>
                </c:pt>
                <c:pt idx="2789">
                  <c:v>42657</c:v>
                </c:pt>
                <c:pt idx="2790">
                  <c:v>42660</c:v>
                </c:pt>
                <c:pt idx="2791">
                  <c:v>42661</c:v>
                </c:pt>
                <c:pt idx="2792">
                  <c:v>42662</c:v>
                </c:pt>
                <c:pt idx="2793">
                  <c:v>42663</c:v>
                </c:pt>
                <c:pt idx="2794">
                  <c:v>42664</c:v>
                </c:pt>
                <c:pt idx="2795">
                  <c:v>42667</c:v>
                </c:pt>
                <c:pt idx="2796">
                  <c:v>42668</c:v>
                </c:pt>
                <c:pt idx="2797">
                  <c:v>42669</c:v>
                </c:pt>
                <c:pt idx="2798">
                  <c:v>42670</c:v>
                </c:pt>
                <c:pt idx="2799">
                  <c:v>42671</c:v>
                </c:pt>
                <c:pt idx="2800">
                  <c:v>42674</c:v>
                </c:pt>
                <c:pt idx="2801">
                  <c:v>42675</c:v>
                </c:pt>
                <c:pt idx="2802">
                  <c:v>42676</c:v>
                </c:pt>
                <c:pt idx="2803">
                  <c:v>42677</c:v>
                </c:pt>
                <c:pt idx="2804">
                  <c:v>42678</c:v>
                </c:pt>
                <c:pt idx="2805">
                  <c:v>42681</c:v>
                </c:pt>
                <c:pt idx="2806">
                  <c:v>42682</c:v>
                </c:pt>
                <c:pt idx="2807">
                  <c:v>42683</c:v>
                </c:pt>
                <c:pt idx="2808">
                  <c:v>42684</c:v>
                </c:pt>
                <c:pt idx="2809">
                  <c:v>42685</c:v>
                </c:pt>
                <c:pt idx="2810">
                  <c:v>42688</c:v>
                </c:pt>
                <c:pt idx="2811">
                  <c:v>42689</c:v>
                </c:pt>
                <c:pt idx="2812">
                  <c:v>42690</c:v>
                </c:pt>
                <c:pt idx="2813">
                  <c:v>42691</c:v>
                </c:pt>
                <c:pt idx="2814">
                  <c:v>42692</c:v>
                </c:pt>
                <c:pt idx="2815">
                  <c:v>42695</c:v>
                </c:pt>
                <c:pt idx="2816">
                  <c:v>42696</c:v>
                </c:pt>
                <c:pt idx="2817">
                  <c:v>42697</c:v>
                </c:pt>
                <c:pt idx="2818">
                  <c:v>42698</c:v>
                </c:pt>
                <c:pt idx="2819">
                  <c:v>42699</c:v>
                </c:pt>
                <c:pt idx="2820">
                  <c:v>42702</c:v>
                </c:pt>
                <c:pt idx="2821">
                  <c:v>42703</c:v>
                </c:pt>
                <c:pt idx="2822">
                  <c:v>42704</c:v>
                </c:pt>
                <c:pt idx="2823">
                  <c:v>42705</c:v>
                </c:pt>
                <c:pt idx="2824">
                  <c:v>42706</c:v>
                </c:pt>
                <c:pt idx="2825">
                  <c:v>42709</c:v>
                </c:pt>
                <c:pt idx="2826">
                  <c:v>42710</c:v>
                </c:pt>
                <c:pt idx="2827">
                  <c:v>42711</c:v>
                </c:pt>
                <c:pt idx="2828">
                  <c:v>42712</c:v>
                </c:pt>
                <c:pt idx="2829">
                  <c:v>42713</c:v>
                </c:pt>
                <c:pt idx="2830">
                  <c:v>42716</c:v>
                </c:pt>
                <c:pt idx="2831">
                  <c:v>42717</c:v>
                </c:pt>
                <c:pt idx="2832">
                  <c:v>42718</c:v>
                </c:pt>
                <c:pt idx="2833">
                  <c:v>42719</c:v>
                </c:pt>
                <c:pt idx="2834">
                  <c:v>42720</c:v>
                </c:pt>
                <c:pt idx="2835">
                  <c:v>42723</c:v>
                </c:pt>
                <c:pt idx="2836">
                  <c:v>42724</c:v>
                </c:pt>
                <c:pt idx="2837">
                  <c:v>42725</c:v>
                </c:pt>
                <c:pt idx="2838">
                  <c:v>42726</c:v>
                </c:pt>
                <c:pt idx="2839">
                  <c:v>42727</c:v>
                </c:pt>
                <c:pt idx="2840">
                  <c:v>42730</c:v>
                </c:pt>
                <c:pt idx="2841">
                  <c:v>42731</c:v>
                </c:pt>
                <c:pt idx="2842">
                  <c:v>42732</c:v>
                </c:pt>
                <c:pt idx="2843">
                  <c:v>42733</c:v>
                </c:pt>
                <c:pt idx="2844">
                  <c:v>42734</c:v>
                </c:pt>
                <c:pt idx="2845">
                  <c:v>42735</c:v>
                </c:pt>
                <c:pt idx="2846">
                  <c:v>42738</c:v>
                </c:pt>
                <c:pt idx="2847">
                  <c:v>42739</c:v>
                </c:pt>
                <c:pt idx="2848">
                  <c:v>42740</c:v>
                </c:pt>
                <c:pt idx="2849">
                  <c:v>42741</c:v>
                </c:pt>
                <c:pt idx="2850">
                  <c:v>42744</c:v>
                </c:pt>
                <c:pt idx="2851">
                  <c:v>42745</c:v>
                </c:pt>
                <c:pt idx="2852">
                  <c:v>42746</c:v>
                </c:pt>
                <c:pt idx="2853">
                  <c:v>42747</c:v>
                </c:pt>
                <c:pt idx="2854">
                  <c:v>42748</c:v>
                </c:pt>
                <c:pt idx="2855">
                  <c:v>42751</c:v>
                </c:pt>
                <c:pt idx="2856">
                  <c:v>42752</c:v>
                </c:pt>
                <c:pt idx="2857">
                  <c:v>42753</c:v>
                </c:pt>
                <c:pt idx="2858">
                  <c:v>42754</c:v>
                </c:pt>
                <c:pt idx="2859">
                  <c:v>42755</c:v>
                </c:pt>
                <c:pt idx="2860">
                  <c:v>42757</c:v>
                </c:pt>
                <c:pt idx="2861">
                  <c:v>42758</c:v>
                </c:pt>
                <c:pt idx="2862">
                  <c:v>42759</c:v>
                </c:pt>
                <c:pt idx="2863">
                  <c:v>42760</c:v>
                </c:pt>
                <c:pt idx="2864">
                  <c:v>42761</c:v>
                </c:pt>
                <c:pt idx="2865">
                  <c:v>42769</c:v>
                </c:pt>
                <c:pt idx="2866">
                  <c:v>42770</c:v>
                </c:pt>
                <c:pt idx="2867">
                  <c:v>42772</c:v>
                </c:pt>
                <c:pt idx="2868">
                  <c:v>42773</c:v>
                </c:pt>
                <c:pt idx="2869">
                  <c:v>42774</c:v>
                </c:pt>
                <c:pt idx="2870">
                  <c:v>42775</c:v>
                </c:pt>
                <c:pt idx="2871">
                  <c:v>42776</c:v>
                </c:pt>
                <c:pt idx="2872">
                  <c:v>42779</c:v>
                </c:pt>
                <c:pt idx="2873">
                  <c:v>42780</c:v>
                </c:pt>
                <c:pt idx="2874">
                  <c:v>42781</c:v>
                </c:pt>
                <c:pt idx="2875">
                  <c:v>42782</c:v>
                </c:pt>
                <c:pt idx="2876">
                  <c:v>42783</c:v>
                </c:pt>
                <c:pt idx="2877">
                  <c:v>42786</c:v>
                </c:pt>
                <c:pt idx="2878">
                  <c:v>42787</c:v>
                </c:pt>
                <c:pt idx="2879">
                  <c:v>42788</c:v>
                </c:pt>
                <c:pt idx="2880">
                  <c:v>42789</c:v>
                </c:pt>
                <c:pt idx="2881">
                  <c:v>42790</c:v>
                </c:pt>
                <c:pt idx="2882">
                  <c:v>42793</c:v>
                </c:pt>
                <c:pt idx="2883">
                  <c:v>42794</c:v>
                </c:pt>
                <c:pt idx="2884">
                  <c:v>42795</c:v>
                </c:pt>
                <c:pt idx="2885">
                  <c:v>42796</c:v>
                </c:pt>
                <c:pt idx="2886">
                  <c:v>42797</c:v>
                </c:pt>
                <c:pt idx="2887">
                  <c:v>42800</c:v>
                </c:pt>
                <c:pt idx="2888">
                  <c:v>42801</c:v>
                </c:pt>
                <c:pt idx="2889">
                  <c:v>42802</c:v>
                </c:pt>
                <c:pt idx="2890">
                  <c:v>42803</c:v>
                </c:pt>
                <c:pt idx="2891">
                  <c:v>42804</c:v>
                </c:pt>
                <c:pt idx="2892">
                  <c:v>42807</c:v>
                </c:pt>
                <c:pt idx="2893">
                  <c:v>42808</c:v>
                </c:pt>
                <c:pt idx="2894">
                  <c:v>42809</c:v>
                </c:pt>
                <c:pt idx="2895">
                  <c:v>42810</c:v>
                </c:pt>
                <c:pt idx="2896">
                  <c:v>42811</c:v>
                </c:pt>
                <c:pt idx="2897">
                  <c:v>42814</c:v>
                </c:pt>
                <c:pt idx="2898">
                  <c:v>42815</c:v>
                </c:pt>
                <c:pt idx="2899">
                  <c:v>42816</c:v>
                </c:pt>
                <c:pt idx="2900">
                  <c:v>42817</c:v>
                </c:pt>
                <c:pt idx="2901">
                  <c:v>42818</c:v>
                </c:pt>
                <c:pt idx="2902">
                  <c:v>42821</c:v>
                </c:pt>
                <c:pt idx="2903">
                  <c:v>42822</c:v>
                </c:pt>
                <c:pt idx="2904">
                  <c:v>42823</c:v>
                </c:pt>
                <c:pt idx="2905">
                  <c:v>42824</c:v>
                </c:pt>
                <c:pt idx="2906">
                  <c:v>42825</c:v>
                </c:pt>
                <c:pt idx="2907">
                  <c:v>42826</c:v>
                </c:pt>
                <c:pt idx="2908">
                  <c:v>42830</c:v>
                </c:pt>
                <c:pt idx="2909">
                  <c:v>42831</c:v>
                </c:pt>
                <c:pt idx="2910">
                  <c:v>42832</c:v>
                </c:pt>
                <c:pt idx="2911">
                  <c:v>42835</c:v>
                </c:pt>
                <c:pt idx="2912">
                  <c:v>42836</c:v>
                </c:pt>
                <c:pt idx="2913">
                  <c:v>42837</c:v>
                </c:pt>
                <c:pt idx="2914">
                  <c:v>42838</c:v>
                </c:pt>
                <c:pt idx="2915">
                  <c:v>42839</c:v>
                </c:pt>
                <c:pt idx="2916">
                  <c:v>42842</c:v>
                </c:pt>
                <c:pt idx="2917">
                  <c:v>42843</c:v>
                </c:pt>
                <c:pt idx="2918">
                  <c:v>42844</c:v>
                </c:pt>
                <c:pt idx="2919">
                  <c:v>42845</c:v>
                </c:pt>
                <c:pt idx="2920">
                  <c:v>42846</c:v>
                </c:pt>
                <c:pt idx="2921">
                  <c:v>42849</c:v>
                </c:pt>
                <c:pt idx="2922">
                  <c:v>42850</c:v>
                </c:pt>
                <c:pt idx="2923">
                  <c:v>42851</c:v>
                </c:pt>
                <c:pt idx="2924">
                  <c:v>42852</c:v>
                </c:pt>
                <c:pt idx="2925">
                  <c:v>42853</c:v>
                </c:pt>
                <c:pt idx="2926">
                  <c:v>42857</c:v>
                </c:pt>
                <c:pt idx="2927">
                  <c:v>42858</c:v>
                </c:pt>
                <c:pt idx="2928">
                  <c:v>42859</c:v>
                </c:pt>
                <c:pt idx="2929">
                  <c:v>42860</c:v>
                </c:pt>
                <c:pt idx="2930">
                  <c:v>42863</c:v>
                </c:pt>
                <c:pt idx="2931">
                  <c:v>42864</c:v>
                </c:pt>
                <c:pt idx="2932">
                  <c:v>42865</c:v>
                </c:pt>
                <c:pt idx="2933">
                  <c:v>42866</c:v>
                </c:pt>
                <c:pt idx="2934">
                  <c:v>42867</c:v>
                </c:pt>
                <c:pt idx="2935">
                  <c:v>42870</c:v>
                </c:pt>
                <c:pt idx="2936">
                  <c:v>42871</c:v>
                </c:pt>
                <c:pt idx="2937">
                  <c:v>42872</c:v>
                </c:pt>
                <c:pt idx="2938">
                  <c:v>42873</c:v>
                </c:pt>
                <c:pt idx="2939">
                  <c:v>42874</c:v>
                </c:pt>
                <c:pt idx="2940">
                  <c:v>42877</c:v>
                </c:pt>
                <c:pt idx="2941">
                  <c:v>42878</c:v>
                </c:pt>
                <c:pt idx="2942">
                  <c:v>42879</c:v>
                </c:pt>
                <c:pt idx="2943">
                  <c:v>42880</c:v>
                </c:pt>
                <c:pt idx="2944">
                  <c:v>42881</c:v>
                </c:pt>
                <c:pt idx="2945">
                  <c:v>42882</c:v>
                </c:pt>
                <c:pt idx="2946">
                  <c:v>42886</c:v>
                </c:pt>
                <c:pt idx="2947">
                  <c:v>42887</c:v>
                </c:pt>
                <c:pt idx="2948">
                  <c:v>42888</c:v>
                </c:pt>
                <c:pt idx="2949">
                  <c:v>42891</c:v>
                </c:pt>
                <c:pt idx="2950">
                  <c:v>42892</c:v>
                </c:pt>
                <c:pt idx="2951">
                  <c:v>42893</c:v>
                </c:pt>
                <c:pt idx="2952">
                  <c:v>42894</c:v>
                </c:pt>
                <c:pt idx="2953">
                  <c:v>42895</c:v>
                </c:pt>
                <c:pt idx="2954">
                  <c:v>42898</c:v>
                </c:pt>
                <c:pt idx="2955">
                  <c:v>42899</c:v>
                </c:pt>
                <c:pt idx="2956">
                  <c:v>42900</c:v>
                </c:pt>
                <c:pt idx="2957">
                  <c:v>42901</c:v>
                </c:pt>
                <c:pt idx="2958">
                  <c:v>42902</c:v>
                </c:pt>
                <c:pt idx="2959">
                  <c:v>42905</c:v>
                </c:pt>
                <c:pt idx="2960">
                  <c:v>42906</c:v>
                </c:pt>
                <c:pt idx="2961">
                  <c:v>42907</c:v>
                </c:pt>
                <c:pt idx="2962">
                  <c:v>42908</c:v>
                </c:pt>
                <c:pt idx="2963">
                  <c:v>42909</c:v>
                </c:pt>
                <c:pt idx="2964">
                  <c:v>42912</c:v>
                </c:pt>
                <c:pt idx="2965">
                  <c:v>42913</c:v>
                </c:pt>
                <c:pt idx="2966">
                  <c:v>42914</c:v>
                </c:pt>
                <c:pt idx="2967">
                  <c:v>42915</c:v>
                </c:pt>
                <c:pt idx="2968">
                  <c:v>42916</c:v>
                </c:pt>
                <c:pt idx="2969">
                  <c:v>42919</c:v>
                </c:pt>
                <c:pt idx="2970">
                  <c:v>42920</c:v>
                </c:pt>
                <c:pt idx="2971">
                  <c:v>42921</c:v>
                </c:pt>
                <c:pt idx="2972">
                  <c:v>42922</c:v>
                </c:pt>
                <c:pt idx="2973">
                  <c:v>42923</c:v>
                </c:pt>
                <c:pt idx="2974">
                  <c:v>42926</c:v>
                </c:pt>
                <c:pt idx="2975">
                  <c:v>42927</c:v>
                </c:pt>
                <c:pt idx="2976">
                  <c:v>42928</c:v>
                </c:pt>
                <c:pt idx="2977">
                  <c:v>42929</c:v>
                </c:pt>
                <c:pt idx="2978">
                  <c:v>42930</c:v>
                </c:pt>
                <c:pt idx="2979">
                  <c:v>42933</c:v>
                </c:pt>
                <c:pt idx="2980">
                  <c:v>42934</c:v>
                </c:pt>
                <c:pt idx="2981">
                  <c:v>42935</c:v>
                </c:pt>
                <c:pt idx="2982">
                  <c:v>42936</c:v>
                </c:pt>
                <c:pt idx="2983">
                  <c:v>42937</c:v>
                </c:pt>
                <c:pt idx="2984">
                  <c:v>42940</c:v>
                </c:pt>
                <c:pt idx="2985">
                  <c:v>42941</c:v>
                </c:pt>
                <c:pt idx="2986">
                  <c:v>42942</c:v>
                </c:pt>
                <c:pt idx="2987">
                  <c:v>42943</c:v>
                </c:pt>
                <c:pt idx="2988">
                  <c:v>42944</c:v>
                </c:pt>
                <c:pt idx="2989">
                  <c:v>42947</c:v>
                </c:pt>
                <c:pt idx="2990">
                  <c:v>42948</c:v>
                </c:pt>
                <c:pt idx="2991">
                  <c:v>42949</c:v>
                </c:pt>
                <c:pt idx="2992">
                  <c:v>42950</c:v>
                </c:pt>
                <c:pt idx="2993">
                  <c:v>42951</c:v>
                </c:pt>
                <c:pt idx="2994">
                  <c:v>42954</c:v>
                </c:pt>
                <c:pt idx="2995">
                  <c:v>42955</c:v>
                </c:pt>
                <c:pt idx="2996">
                  <c:v>42956</c:v>
                </c:pt>
                <c:pt idx="2997">
                  <c:v>42957</c:v>
                </c:pt>
                <c:pt idx="2998">
                  <c:v>42958</c:v>
                </c:pt>
                <c:pt idx="2999">
                  <c:v>42961</c:v>
                </c:pt>
                <c:pt idx="3000">
                  <c:v>42962</c:v>
                </c:pt>
                <c:pt idx="3001">
                  <c:v>42963</c:v>
                </c:pt>
                <c:pt idx="3002">
                  <c:v>42964</c:v>
                </c:pt>
                <c:pt idx="3003">
                  <c:v>42965</c:v>
                </c:pt>
                <c:pt idx="3004">
                  <c:v>42968</c:v>
                </c:pt>
                <c:pt idx="3005">
                  <c:v>42969</c:v>
                </c:pt>
                <c:pt idx="3006">
                  <c:v>42970</c:v>
                </c:pt>
                <c:pt idx="3007">
                  <c:v>42971</c:v>
                </c:pt>
                <c:pt idx="3008">
                  <c:v>42972</c:v>
                </c:pt>
                <c:pt idx="3009">
                  <c:v>42975</c:v>
                </c:pt>
                <c:pt idx="3010">
                  <c:v>42976</c:v>
                </c:pt>
                <c:pt idx="3011">
                  <c:v>42977</c:v>
                </c:pt>
                <c:pt idx="3012">
                  <c:v>42978</c:v>
                </c:pt>
                <c:pt idx="3013">
                  <c:v>42979</c:v>
                </c:pt>
                <c:pt idx="3014">
                  <c:v>42982</c:v>
                </c:pt>
                <c:pt idx="3015">
                  <c:v>42983</c:v>
                </c:pt>
                <c:pt idx="3016">
                  <c:v>42984</c:v>
                </c:pt>
                <c:pt idx="3017">
                  <c:v>42985</c:v>
                </c:pt>
                <c:pt idx="3018">
                  <c:v>42986</c:v>
                </c:pt>
                <c:pt idx="3019">
                  <c:v>42989</c:v>
                </c:pt>
                <c:pt idx="3020">
                  <c:v>42990</c:v>
                </c:pt>
                <c:pt idx="3021">
                  <c:v>42991</c:v>
                </c:pt>
                <c:pt idx="3022">
                  <c:v>42992</c:v>
                </c:pt>
                <c:pt idx="3023">
                  <c:v>42993</c:v>
                </c:pt>
                <c:pt idx="3024">
                  <c:v>42996</c:v>
                </c:pt>
                <c:pt idx="3025">
                  <c:v>42997</c:v>
                </c:pt>
                <c:pt idx="3026">
                  <c:v>42998</c:v>
                </c:pt>
                <c:pt idx="3027">
                  <c:v>42999</c:v>
                </c:pt>
                <c:pt idx="3028">
                  <c:v>43000</c:v>
                </c:pt>
                <c:pt idx="3029">
                  <c:v>43003</c:v>
                </c:pt>
                <c:pt idx="3030">
                  <c:v>43004</c:v>
                </c:pt>
                <c:pt idx="3031">
                  <c:v>43005</c:v>
                </c:pt>
                <c:pt idx="3032">
                  <c:v>43006</c:v>
                </c:pt>
                <c:pt idx="3033">
                  <c:v>43007</c:v>
                </c:pt>
                <c:pt idx="3034">
                  <c:v>43008</c:v>
                </c:pt>
                <c:pt idx="3035">
                  <c:v>43017</c:v>
                </c:pt>
                <c:pt idx="3036">
                  <c:v>43018</c:v>
                </c:pt>
                <c:pt idx="3037">
                  <c:v>43019</c:v>
                </c:pt>
                <c:pt idx="3038">
                  <c:v>43020</c:v>
                </c:pt>
                <c:pt idx="3039">
                  <c:v>43021</c:v>
                </c:pt>
                <c:pt idx="3040">
                  <c:v>43024</c:v>
                </c:pt>
                <c:pt idx="3041">
                  <c:v>43025</c:v>
                </c:pt>
                <c:pt idx="3042">
                  <c:v>43026</c:v>
                </c:pt>
                <c:pt idx="3043">
                  <c:v>43027</c:v>
                </c:pt>
                <c:pt idx="3044">
                  <c:v>43028</c:v>
                </c:pt>
                <c:pt idx="3045">
                  <c:v>43031</c:v>
                </c:pt>
                <c:pt idx="3046">
                  <c:v>43032</c:v>
                </c:pt>
                <c:pt idx="3047">
                  <c:v>43033</c:v>
                </c:pt>
                <c:pt idx="3048">
                  <c:v>43034</c:v>
                </c:pt>
                <c:pt idx="3049">
                  <c:v>43035</c:v>
                </c:pt>
                <c:pt idx="3050">
                  <c:v>43038</c:v>
                </c:pt>
                <c:pt idx="3051">
                  <c:v>43039</c:v>
                </c:pt>
                <c:pt idx="3052">
                  <c:v>43040</c:v>
                </c:pt>
                <c:pt idx="3053">
                  <c:v>43041</c:v>
                </c:pt>
                <c:pt idx="3054">
                  <c:v>43042</c:v>
                </c:pt>
                <c:pt idx="3055">
                  <c:v>43045</c:v>
                </c:pt>
                <c:pt idx="3056">
                  <c:v>43046</c:v>
                </c:pt>
                <c:pt idx="3057">
                  <c:v>43047</c:v>
                </c:pt>
                <c:pt idx="3058">
                  <c:v>43048</c:v>
                </c:pt>
                <c:pt idx="3059">
                  <c:v>43049</c:v>
                </c:pt>
                <c:pt idx="3060">
                  <c:v>43052</c:v>
                </c:pt>
                <c:pt idx="3061">
                  <c:v>43053</c:v>
                </c:pt>
                <c:pt idx="3062">
                  <c:v>43054</c:v>
                </c:pt>
                <c:pt idx="3063">
                  <c:v>43055</c:v>
                </c:pt>
                <c:pt idx="3064">
                  <c:v>43056</c:v>
                </c:pt>
                <c:pt idx="3065">
                  <c:v>43059</c:v>
                </c:pt>
                <c:pt idx="3066">
                  <c:v>43060</c:v>
                </c:pt>
                <c:pt idx="3067">
                  <c:v>43061</c:v>
                </c:pt>
                <c:pt idx="3068">
                  <c:v>43062</c:v>
                </c:pt>
                <c:pt idx="3069">
                  <c:v>43063</c:v>
                </c:pt>
                <c:pt idx="3070">
                  <c:v>43066</c:v>
                </c:pt>
                <c:pt idx="3071">
                  <c:v>43067</c:v>
                </c:pt>
                <c:pt idx="3072">
                  <c:v>43068</c:v>
                </c:pt>
                <c:pt idx="3073">
                  <c:v>43069</c:v>
                </c:pt>
                <c:pt idx="3074">
                  <c:v>43070</c:v>
                </c:pt>
                <c:pt idx="3075">
                  <c:v>43073</c:v>
                </c:pt>
                <c:pt idx="3076">
                  <c:v>43074</c:v>
                </c:pt>
                <c:pt idx="3077">
                  <c:v>43075</c:v>
                </c:pt>
                <c:pt idx="3078">
                  <c:v>43076</c:v>
                </c:pt>
                <c:pt idx="3079">
                  <c:v>43077</c:v>
                </c:pt>
                <c:pt idx="3080">
                  <c:v>43080</c:v>
                </c:pt>
                <c:pt idx="3081">
                  <c:v>43081</c:v>
                </c:pt>
                <c:pt idx="3082">
                  <c:v>43082</c:v>
                </c:pt>
                <c:pt idx="3083">
                  <c:v>43083</c:v>
                </c:pt>
                <c:pt idx="3084">
                  <c:v>43084</c:v>
                </c:pt>
                <c:pt idx="3085">
                  <c:v>43087</c:v>
                </c:pt>
                <c:pt idx="3086">
                  <c:v>43088</c:v>
                </c:pt>
                <c:pt idx="3087">
                  <c:v>43089</c:v>
                </c:pt>
                <c:pt idx="3088">
                  <c:v>43090</c:v>
                </c:pt>
                <c:pt idx="3089">
                  <c:v>43091</c:v>
                </c:pt>
                <c:pt idx="3090">
                  <c:v>43094</c:v>
                </c:pt>
                <c:pt idx="3091">
                  <c:v>43095</c:v>
                </c:pt>
                <c:pt idx="3092">
                  <c:v>43096</c:v>
                </c:pt>
                <c:pt idx="3093">
                  <c:v>43097</c:v>
                </c:pt>
                <c:pt idx="3094">
                  <c:v>43098</c:v>
                </c:pt>
                <c:pt idx="3095">
                  <c:v>43099</c:v>
                </c:pt>
                <c:pt idx="3096">
                  <c:v>43100</c:v>
                </c:pt>
                <c:pt idx="3097">
                  <c:v>43102</c:v>
                </c:pt>
                <c:pt idx="3098">
                  <c:v>43103</c:v>
                </c:pt>
                <c:pt idx="3099">
                  <c:v>43104</c:v>
                </c:pt>
                <c:pt idx="3100">
                  <c:v>43105</c:v>
                </c:pt>
                <c:pt idx="3101">
                  <c:v>43108</c:v>
                </c:pt>
                <c:pt idx="3102">
                  <c:v>43109</c:v>
                </c:pt>
                <c:pt idx="3103">
                  <c:v>43110</c:v>
                </c:pt>
                <c:pt idx="3104">
                  <c:v>43111</c:v>
                </c:pt>
                <c:pt idx="3105">
                  <c:v>43112</c:v>
                </c:pt>
                <c:pt idx="3106">
                  <c:v>43115</c:v>
                </c:pt>
                <c:pt idx="3107">
                  <c:v>43116</c:v>
                </c:pt>
                <c:pt idx="3108">
                  <c:v>43117</c:v>
                </c:pt>
                <c:pt idx="3109">
                  <c:v>43118</c:v>
                </c:pt>
                <c:pt idx="3110">
                  <c:v>43119</c:v>
                </c:pt>
                <c:pt idx="3111">
                  <c:v>43122</c:v>
                </c:pt>
                <c:pt idx="3112">
                  <c:v>43123</c:v>
                </c:pt>
                <c:pt idx="3113">
                  <c:v>43124</c:v>
                </c:pt>
                <c:pt idx="3114">
                  <c:v>43125</c:v>
                </c:pt>
                <c:pt idx="3115">
                  <c:v>43126</c:v>
                </c:pt>
                <c:pt idx="3116">
                  <c:v>43129</c:v>
                </c:pt>
                <c:pt idx="3117">
                  <c:v>43130</c:v>
                </c:pt>
                <c:pt idx="3118">
                  <c:v>43131</c:v>
                </c:pt>
                <c:pt idx="3119">
                  <c:v>43132</c:v>
                </c:pt>
                <c:pt idx="3120">
                  <c:v>43133</c:v>
                </c:pt>
                <c:pt idx="3121">
                  <c:v>43136</c:v>
                </c:pt>
                <c:pt idx="3122">
                  <c:v>43137</c:v>
                </c:pt>
                <c:pt idx="3123">
                  <c:v>43138</c:v>
                </c:pt>
                <c:pt idx="3124">
                  <c:v>43139</c:v>
                </c:pt>
                <c:pt idx="3125">
                  <c:v>43140</c:v>
                </c:pt>
                <c:pt idx="3126">
                  <c:v>43142</c:v>
                </c:pt>
                <c:pt idx="3127">
                  <c:v>43143</c:v>
                </c:pt>
                <c:pt idx="3128">
                  <c:v>43144</c:v>
                </c:pt>
                <c:pt idx="3129">
                  <c:v>43145</c:v>
                </c:pt>
                <c:pt idx="3130">
                  <c:v>43153</c:v>
                </c:pt>
                <c:pt idx="3131">
                  <c:v>43154</c:v>
                </c:pt>
                <c:pt idx="3132">
                  <c:v>43155</c:v>
                </c:pt>
                <c:pt idx="3133">
                  <c:v>43157</c:v>
                </c:pt>
                <c:pt idx="3134">
                  <c:v>43158</c:v>
                </c:pt>
                <c:pt idx="3135">
                  <c:v>43159</c:v>
                </c:pt>
                <c:pt idx="3136">
                  <c:v>43160</c:v>
                </c:pt>
                <c:pt idx="3137">
                  <c:v>43161</c:v>
                </c:pt>
                <c:pt idx="3138">
                  <c:v>43164</c:v>
                </c:pt>
                <c:pt idx="3139">
                  <c:v>43165</c:v>
                </c:pt>
                <c:pt idx="3140">
                  <c:v>43166</c:v>
                </c:pt>
                <c:pt idx="3141">
                  <c:v>43167</c:v>
                </c:pt>
                <c:pt idx="3142">
                  <c:v>43168</c:v>
                </c:pt>
                <c:pt idx="3143">
                  <c:v>43171</c:v>
                </c:pt>
                <c:pt idx="3144">
                  <c:v>43172</c:v>
                </c:pt>
                <c:pt idx="3145">
                  <c:v>43173</c:v>
                </c:pt>
                <c:pt idx="3146">
                  <c:v>43174</c:v>
                </c:pt>
                <c:pt idx="3147">
                  <c:v>43175</c:v>
                </c:pt>
                <c:pt idx="3148">
                  <c:v>43178</c:v>
                </c:pt>
                <c:pt idx="3149">
                  <c:v>43179</c:v>
                </c:pt>
                <c:pt idx="3150">
                  <c:v>43180</c:v>
                </c:pt>
                <c:pt idx="3151">
                  <c:v>43181</c:v>
                </c:pt>
                <c:pt idx="3152">
                  <c:v>43182</c:v>
                </c:pt>
                <c:pt idx="3153">
                  <c:v>43185</c:v>
                </c:pt>
                <c:pt idx="3154">
                  <c:v>43186</c:v>
                </c:pt>
                <c:pt idx="3155">
                  <c:v>43187</c:v>
                </c:pt>
                <c:pt idx="3156">
                  <c:v>43188</c:v>
                </c:pt>
                <c:pt idx="3157">
                  <c:v>43189</c:v>
                </c:pt>
                <c:pt idx="3158">
                  <c:v>43192</c:v>
                </c:pt>
                <c:pt idx="3159">
                  <c:v>43193</c:v>
                </c:pt>
                <c:pt idx="3160">
                  <c:v>43194</c:v>
                </c:pt>
                <c:pt idx="3161">
                  <c:v>43198</c:v>
                </c:pt>
                <c:pt idx="3162">
                  <c:v>43199</c:v>
                </c:pt>
                <c:pt idx="3163">
                  <c:v>43200</c:v>
                </c:pt>
                <c:pt idx="3164">
                  <c:v>43201</c:v>
                </c:pt>
                <c:pt idx="3165">
                  <c:v>43202</c:v>
                </c:pt>
                <c:pt idx="3166">
                  <c:v>43203</c:v>
                </c:pt>
                <c:pt idx="3167">
                  <c:v>43206</c:v>
                </c:pt>
                <c:pt idx="3168">
                  <c:v>43207</c:v>
                </c:pt>
                <c:pt idx="3169">
                  <c:v>43208</c:v>
                </c:pt>
                <c:pt idx="3170">
                  <c:v>43209</c:v>
                </c:pt>
                <c:pt idx="3171">
                  <c:v>43210</c:v>
                </c:pt>
                <c:pt idx="3172">
                  <c:v>43213</c:v>
                </c:pt>
                <c:pt idx="3173">
                  <c:v>43214</c:v>
                </c:pt>
                <c:pt idx="3174">
                  <c:v>43215</c:v>
                </c:pt>
                <c:pt idx="3175">
                  <c:v>43216</c:v>
                </c:pt>
                <c:pt idx="3176">
                  <c:v>43217</c:v>
                </c:pt>
                <c:pt idx="3177">
                  <c:v>43218</c:v>
                </c:pt>
                <c:pt idx="3178">
                  <c:v>43222</c:v>
                </c:pt>
                <c:pt idx="3179">
                  <c:v>43223</c:v>
                </c:pt>
                <c:pt idx="3180">
                  <c:v>43224</c:v>
                </c:pt>
                <c:pt idx="3181">
                  <c:v>43227</c:v>
                </c:pt>
                <c:pt idx="3182">
                  <c:v>43228</c:v>
                </c:pt>
                <c:pt idx="3183">
                  <c:v>43229</c:v>
                </c:pt>
                <c:pt idx="3184">
                  <c:v>43230</c:v>
                </c:pt>
                <c:pt idx="3185">
                  <c:v>43231</c:v>
                </c:pt>
                <c:pt idx="3186">
                  <c:v>43234</c:v>
                </c:pt>
                <c:pt idx="3187">
                  <c:v>43235</c:v>
                </c:pt>
                <c:pt idx="3188">
                  <c:v>43236</c:v>
                </c:pt>
                <c:pt idx="3189">
                  <c:v>43237</c:v>
                </c:pt>
                <c:pt idx="3190">
                  <c:v>43238</c:v>
                </c:pt>
                <c:pt idx="3191">
                  <c:v>43241</c:v>
                </c:pt>
                <c:pt idx="3192">
                  <c:v>43242</c:v>
                </c:pt>
                <c:pt idx="3193">
                  <c:v>43243</c:v>
                </c:pt>
                <c:pt idx="3194">
                  <c:v>43244</c:v>
                </c:pt>
                <c:pt idx="3195">
                  <c:v>43245</c:v>
                </c:pt>
                <c:pt idx="3196">
                  <c:v>43248</c:v>
                </c:pt>
                <c:pt idx="3197">
                  <c:v>43249</c:v>
                </c:pt>
                <c:pt idx="3198">
                  <c:v>43250</c:v>
                </c:pt>
                <c:pt idx="3199">
                  <c:v>43251</c:v>
                </c:pt>
                <c:pt idx="3200">
                  <c:v>43252</c:v>
                </c:pt>
                <c:pt idx="3201">
                  <c:v>43255</c:v>
                </c:pt>
                <c:pt idx="3202">
                  <c:v>43256</c:v>
                </c:pt>
                <c:pt idx="3203">
                  <c:v>43257</c:v>
                </c:pt>
                <c:pt idx="3204">
                  <c:v>43258</c:v>
                </c:pt>
                <c:pt idx="3205">
                  <c:v>43259</c:v>
                </c:pt>
                <c:pt idx="3206">
                  <c:v>43262</c:v>
                </c:pt>
                <c:pt idx="3207">
                  <c:v>43263</c:v>
                </c:pt>
                <c:pt idx="3208">
                  <c:v>43264</c:v>
                </c:pt>
                <c:pt idx="3209">
                  <c:v>43265</c:v>
                </c:pt>
                <c:pt idx="3210">
                  <c:v>43266</c:v>
                </c:pt>
                <c:pt idx="3211">
                  <c:v>43270</c:v>
                </c:pt>
                <c:pt idx="3212">
                  <c:v>43271</c:v>
                </c:pt>
                <c:pt idx="3213">
                  <c:v>43272</c:v>
                </c:pt>
                <c:pt idx="3214">
                  <c:v>43273</c:v>
                </c:pt>
                <c:pt idx="3215">
                  <c:v>43276</c:v>
                </c:pt>
                <c:pt idx="3216">
                  <c:v>43277</c:v>
                </c:pt>
                <c:pt idx="3217">
                  <c:v>43278</c:v>
                </c:pt>
                <c:pt idx="3218">
                  <c:v>43279</c:v>
                </c:pt>
                <c:pt idx="3219">
                  <c:v>43280</c:v>
                </c:pt>
                <c:pt idx="3220">
                  <c:v>43283</c:v>
                </c:pt>
                <c:pt idx="3221">
                  <c:v>43284</c:v>
                </c:pt>
                <c:pt idx="3222">
                  <c:v>43285</c:v>
                </c:pt>
                <c:pt idx="3223">
                  <c:v>43286</c:v>
                </c:pt>
                <c:pt idx="3224">
                  <c:v>43287</c:v>
                </c:pt>
                <c:pt idx="3225">
                  <c:v>43290</c:v>
                </c:pt>
                <c:pt idx="3226">
                  <c:v>43291</c:v>
                </c:pt>
                <c:pt idx="3227">
                  <c:v>43292</c:v>
                </c:pt>
                <c:pt idx="3228">
                  <c:v>43293</c:v>
                </c:pt>
                <c:pt idx="3229">
                  <c:v>43294</c:v>
                </c:pt>
                <c:pt idx="3230">
                  <c:v>43297</c:v>
                </c:pt>
                <c:pt idx="3231">
                  <c:v>43298</c:v>
                </c:pt>
                <c:pt idx="3232">
                  <c:v>43299</c:v>
                </c:pt>
                <c:pt idx="3233">
                  <c:v>43300</c:v>
                </c:pt>
                <c:pt idx="3234">
                  <c:v>43301</c:v>
                </c:pt>
                <c:pt idx="3235">
                  <c:v>43304</c:v>
                </c:pt>
                <c:pt idx="3236">
                  <c:v>43305</c:v>
                </c:pt>
                <c:pt idx="3237">
                  <c:v>43306</c:v>
                </c:pt>
                <c:pt idx="3238">
                  <c:v>43307</c:v>
                </c:pt>
                <c:pt idx="3239">
                  <c:v>43308</c:v>
                </c:pt>
                <c:pt idx="3240">
                  <c:v>43311</c:v>
                </c:pt>
                <c:pt idx="3241">
                  <c:v>43312</c:v>
                </c:pt>
                <c:pt idx="3242">
                  <c:v>43313</c:v>
                </c:pt>
                <c:pt idx="3243">
                  <c:v>43314</c:v>
                </c:pt>
                <c:pt idx="3244">
                  <c:v>43315</c:v>
                </c:pt>
                <c:pt idx="3245">
                  <c:v>43318</c:v>
                </c:pt>
                <c:pt idx="3246">
                  <c:v>43319</c:v>
                </c:pt>
                <c:pt idx="3247">
                  <c:v>43320</c:v>
                </c:pt>
                <c:pt idx="3248">
                  <c:v>43321</c:v>
                </c:pt>
                <c:pt idx="3249">
                  <c:v>43322</c:v>
                </c:pt>
                <c:pt idx="3250">
                  <c:v>43325</c:v>
                </c:pt>
                <c:pt idx="3251">
                  <c:v>43326</c:v>
                </c:pt>
                <c:pt idx="3252">
                  <c:v>43327</c:v>
                </c:pt>
                <c:pt idx="3253">
                  <c:v>43328</c:v>
                </c:pt>
                <c:pt idx="3254">
                  <c:v>43329</c:v>
                </c:pt>
                <c:pt idx="3255">
                  <c:v>43332</c:v>
                </c:pt>
                <c:pt idx="3256">
                  <c:v>43333</c:v>
                </c:pt>
                <c:pt idx="3257">
                  <c:v>43334</c:v>
                </c:pt>
                <c:pt idx="3258">
                  <c:v>43335</c:v>
                </c:pt>
                <c:pt idx="3259">
                  <c:v>43336</c:v>
                </c:pt>
                <c:pt idx="3260">
                  <c:v>43339</c:v>
                </c:pt>
                <c:pt idx="3261">
                  <c:v>43340</c:v>
                </c:pt>
                <c:pt idx="3262">
                  <c:v>43341</c:v>
                </c:pt>
                <c:pt idx="3263">
                  <c:v>43342</c:v>
                </c:pt>
                <c:pt idx="3264">
                  <c:v>43343</c:v>
                </c:pt>
                <c:pt idx="3265">
                  <c:v>43346</c:v>
                </c:pt>
                <c:pt idx="3266">
                  <c:v>43347</c:v>
                </c:pt>
                <c:pt idx="3267">
                  <c:v>43348</c:v>
                </c:pt>
                <c:pt idx="3268">
                  <c:v>43349</c:v>
                </c:pt>
                <c:pt idx="3269">
                  <c:v>43350</c:v>
                </c:pt>
                <c:pt idx="3270">
                  <c:v>43353</c:v>
                </c:pt>
                <c:pt idx="3271">
                  <c:v>43354</c:v>
                </c:pt>
                <c:pt idx="3272">
                  <c:v>43355</c:v>
                </c:pt>
                <c:pt idx="3273">
                  <c:v>43356</c:v>
                </c:pt>
                <c:pt idx="3274">
                  <c:v>43357</c:v>
                </c:pt>
                <c:pt idx="3275">
                  <c:v>43360</c:v>
                </c:pt>
                <c:pt idx="3276">
                  <c:v>43361</c:v>
                </c:pt>
                <c:pt idx="3277">
                  <c:v>43362</c:v>
                </c:pt>
                <c:pt idx="3278">
                  <c:v>43363</c:v>
                </c:pt>
                <c:pt idx="3279">
                  <c:v>43364</c:v>
                </c:pt>
                <c:pt idx="3280">
                  <c:v>43368</c:v>
                </c:pt>
                <c:pt idx="3281">
                  <c:v>43369</c:v>
                </c:pt>
                <c:pt idx="3282">
                  <c:v>43370</c:v>
                </c:pt>
                <c:pt idx="3283">
                  <c:v>43371</c:v>
                </c:pt>
                <c:pt idx="3284">
                  <c:v>43372</c:v>
                </c:pt>
                <c:pt idx="3285">
                  <c:v>43373</c:v>
                </c:pt>
                <c:pt idx="3286">
                  <c:v>43381</c:v>
                </c:pt>
                <c:pt idx="3287">
                  <c:v>43382</c:v>
                </c:pt>
                <c:pt idx="3288">
                  <c:v>43383</c:v>
                </c:pt>
                <c:pt idx="3289">
                  <c:v>43384</c:v>
                </c:pt>
                <c:pt idx="3290">
                  <c:v>43385</c:v>
                </c:pt>
                <c:pt idx="3291">
                  <c:v>43388</c:v>
                </c:pt>
                <c:pt idx="3292">
                  <c:v>43389</c:v>
                </c:pt>
                <c:pt idx="3293">
                  <c:v>43390</c:v>
                </c:pt>
                <c:pt idx="3294">
                  <c:v>43391</c:v>
                </c:pt>
                <c:pt idx="3295">
                  <c:v>43392</c:v>
                </c:pt>
                <c:pt idx="3296">
                  <c:v>43395</c:v>
                </c:pt>
                <c:pt idx="3297">
                  <c:v>43396</c:v>
                </c:pt>
                <c:pt idx="3298">
                  <c:v>43397</c:v>
                </c:pt>
                <c:pt idx="3299">
                  <c:v>43398</c:v>
                </c:pt>
                <c:pt idx="3300">
                  <c:v>43399</c:v>
                </c:pt>
                <c:pt idx="3301">
                  <c:v>43402</c:v>
                </c:pt>
                <c:pt idx="3302">
                  <c:v>43403</c:v>
                </c:pt>
                <c:pt idx="3303">
                  <c:v>43404</c:v>
                </c:pt>
                <c:pt idx="3304">
                  <c:v>43405</c:v>
                </c:pt>
                <c:pt idx="3305">
                  <c:v>43406</c:v>
                </c:pt>
                <c:pt idx="3306">
                  <c:v>43409</c:v>
                </c:pt>
                <c:pt idx="3307">
                  <c:v>43410</c:v>
                </c:pt>
                <c:pt idx="3308">
                  <c:v>43411</c:v>
                </c:pt>
                <c:pt idx="3309">
                  <c:v>43412</c:v>
                </c:pt>
                <c:pt idx="3310">
                  <c:v>43413</c:v>
                </c:pt>
                <c:pt idx="3311">
                  <c:v>43416</c:v>
                </c:pt>
                <c:pt idx="3312">
                  <c:v>43417</c:v>
                </c:pt>
                <c:pt idx="3313">
                  <c:v>43418</c:v>
                </c:pt>
                <c:pt idx="3314">
                  <c:v>43419</c:v>
                </c:pt>
                <c:pt idx="3315">
                  <c:v>43420</c:v>
                </c:pt>
                <c:pt idx="3316">
                  <c:v>43423</c:v>
                </c:pt>
                <c:pt idx="3317">
                  <c:v>43424</c:v>
                </c:pt>
                <c:pt idx="3318">
                  <c:v>43425</c:v>
                </c:pt>
                <c:pt idx="3319">
                  <c:v>43426</c:v>
                </c:pt>
                <c:pt idx="3320">
                  <c:v>43427</c:v>
                </c:pt>
                <c:pt idx="3321">
                  <c:v>43430</c:v>
                </c:pt>
                <c:pt idx="3322">
                  <c:v>43431</c:v>
                </c:pt>
                <c:pt idx="3323">
                  <c:v>43432</c:v>
                </c:pt>
                <c:pt idx="3324">
                  <c:v>43433</c:v>
                </c:pt>
                <c:pt idx="3325">
                  <c:v>43434</c:v>
                </c:pt>
                <c:pt idx="3326">
                  <c:v>43437</c:v>
                </c:pt>
                <c:pt idx="3327">
                  <c:v>43438</c:v>
                </c:pt>
                <c:pt idx="3328">
                  <c:v>43439</c:v>
                </c:pt>
                <c:pt idx="3329">
                  <c:v>43440</c:v>
                </c:pt>
                <c:pt idx="3330">
                  <c:v>43441</c:v>
                </c:pt>
                <c:pt idx="3331">
                  <c:v>43444</c:v>
                </c:pt>
                <c:pt idx="3332">
                  <c:v>43445</c:v>
                </c:pt>
                <c:pt idx="3333">
                  <c:v>43446</c:v>
                </c:pt>
                <c:pt idx="3334">
                  <c:v>43447</c:v>
                </c:pt>
                <c:pt idx="3335">
                  <c:v>43448</c:v>
                </c:pt>
                <c:pt idx="3336">
                  <c:v>43451</c:v>
                </c:pt>
                <c:pt idx="3337">
                  <c:v>43452</c:v>
                </c:pt>
                <c:pt idx="3338">
                  <c:v>43453</c:v>
                </c:pt>
                <c:pt idx="3339">
                  <c:v>43454</c:v>
                </c:pt>
                <c:pt idx="3340">
                  <c:v>43455</c:v>
                </c:pt>
                <c:pt idx="3341">
                  <c:v>43458</c:v>
                </c:pt>
                <c:pt idx="3342">
                  <c:v>43459</c:v>
                </c:pt>
                <c:pt idx="3343">
                  <c:v>43460</c:v>
                </c:pt>
                <c:pt idx="3344">
                  <c:v>43461</c:v>
                </c:pt>
                <c:pt idx="3345">
                  <c:v>43462</c:v>
                </c:pt>
                <c:pt idx="3346">
                  <c:v>43463</c:v>
                </c:pt>
                <c:pt idx="3347">
                  <c:v>43464</c:v>
                </c:pt>
                <c:pt idx="3348">
                  <c:v>43465</c:v>
                </c:pt>
                <c:pt idx="3349">
                  <c:v>43467</c:v>
                </c:pt>
                <c:pt idx="3350">
                  <c:v>43468</c:v>
                </c:pt>
                <c:pt idx="3351">
                  <c:v>43469</c:v>
                </c:pt>
                <c:pt idx="3352">
                  <c:v>43472</c:v>
                </c:pt>
                <c:pt idx="3353">
                  <c:v>43473</c:v>
                </c:pt>
                <c:pt idx="3354">
                  <c:v>43474</c:v>
                </c:pt>
                <c:pt idx="3355">
                  <c:v>43475</c:v>
                </c:pt>
                <c:pt idx="3356">
                  <c:v>43476</c:v>
                </c:pt>
                <c:pt idx="3357">
                  <c:v>43479</c:v>
                </c:pt>
                <c:pt idx="3358">
                  <c:v>43480</c:v>
                </c:pt>
                <c:pt idx="3359">
                  <c:v>43481</c:v>
                </c:pt>
                <c:pt idx="3360">
                  <c:v>43482</c:v>
                </c:pt>
                <c:pt idx="3361">
                  <c:v>43483</c:v>
                </c:pt>
                <c:pt idx="3362">
                  <c:v>43486</c:v>
                </c:pt>
                <c:pt idx="3363">
                  <c:v>43487</c:v>
                </c:pt>
                <c:pt idx="3364">
                  <c:v>43488</c:v>
                </c:pt>
                <c:pt idx="3365">
                  <c:v>43489</c:v>
                </c:pt>
                <c:pt idx="3366">
                  <c:v>43490</c:v>
                </c:pt>
                <c:pt idx="3367">
                  <c:v>43493</c:v>
                </c:pt>
                <c:pt idx="3368">
                  <c:v>43494</c:v>
                </c:pt>
                <c:pt idx="3369">
                  <c:v>43495</c:v>
                </c:pt>
                <c:pt idx="3370">
                  <c:v>43496</c:v>
                </c:pt>
                <c:pt idx="3371">
                  <c:v>43497</c:v>
                </c:pt>
                <c:pt idx="3372">
                  <c:v>43498</c:v>
                </c:pt>
                <c:pt idx="3373">
                  <c:v>43499</c:v>
                </c:pt>
                <c:pt idx="3374">
                  <c:v>43507</c:v>
                </c:pt>
                <c:pt idx="3375">
                  <c:v>43508</c:v>
                </c:pt>
                <c:pt idx="3376">
                  <c:v>43509</c:v>
                </c:pt>
                <c:pt idx="3377">
                  <c:v>43510</c:v>
                </c:pt>
                <c:pt idx="3378">
                  <c:v>43511</c:v>
                </c:pt>
                <c:pt idx="3379">
                  <c:v>43514</c:v>
                </c:pt>
                <c:pt idx="3380">
                  <c:v>43515</c:v>
                </c:pt>
                <c:pt idx="3381">
                  <c:v>43516</c:v>
                </c:pt>
                <c:pt idx="3382">
                  <c:v>43517</c:v>
                </c:pt>
                <c:pt idx="3383">
                  <c:v>43518</c:v>
                </c:pt>
                <c:pt idx="3384">
                  <c:v>43521</c:v>
                </c:pt>
                <c:pt idx="3385">
                  <c:v>43522</c:v>
                </c:pt>
                <c:pt idx="3386">
                  <c:v>43523</c:v>
                </c:pt>
                <c:pt idx="3387">
                  <c:v>43524</c:v>
                </c:pt>
                <c:pt idx="3388">
                  <c:v>43525</c:v>
                </c:pt>
                <c:pt idx="3389">
                  <c:v>43528</c:v>
                </c:pt>
                <c:pt idx="3390">
                  <c:v>43529</c:v>
                </c:pt>
                <c:pt idx="3391">
                  <c:v>43530</c:v>
                </c:pt>
                <c:pt idx="3392">
                  <c:v>43531</c:v>
                </c:pt>
                <c:pt idx="3393">
                  <c:v>43532</c:v>
                </c:pt>
                <c:pt idx="3394">
                  <c:v>43535</c:v>
                </c:pt>
                <c:pt idx="3395">
                  <c:v>43536</c:v>
                </c:pt>
                <c:pt idx="3396">
                  <c:v>43537</c:v>
                </c:pt>
                <c:pt idx="3397">
                  <c:v>43538</c:v>
                </c:pt>
                <c:pt idx="3398">
                  <c:v>43539</c:v>
                </c:pt>
                <c:pt idx="3399">
                  <c:v>43542</c:v>
                </c:pt>
                <c:pt idx="3400">
                  <c:v>43543</c:v>
                </c:pt>
                <c:pt idx="3401">
                  <c:v>43544</c:v>
                </c:pt>
                <c:pt idx="3402">
                  <c:v>43545</c:v>
                </c:pt>
                <c:pt idx="3403">
                  <c:v>43546</c:v>
                </c:pt>
                <c:pt idx="3404">
                  <c:v>43549</c:v>
                </c:pt>
                <c:pt idx="3405">
                  <c:v>43550</c:v>
                </c:pt>
                <c:pt idx="3406">
                  <c:v>43551</c:v>
                </c:pt>
                <c:pt idx="3407">
                  <c:v>43552</c:v>
                </c:pt>
                <c:pt idx="3408">
                  <c:v>43553</c:v>
                </c:pt>
                <c:pt idx="3409">
                  <c:v>43556</c:v>
                </c:pt>
                <c:pt idx="3410">
                  <c:v>43557</c:v>
                </c:pt>
                <c:pt idx="3411">
                  <c:v>43558</c:v>
                </c:pt>
                <c:pt idx="3412">
                  <c:v>43559</c:v>
                </c:pt>
                <c:pt idx="3413">
                  <c:v>43563</c:v>
                </c:pt>
                <c:pt idx="3414">
                  <c:v>43564</c:v>
                </c:pt>
                <c:pt idx="3415">
                  <c:v>43565</c:v>
                </c:pt>
                <c:pt idx="3416">
                  <c:v>43566</c:v>
                </c:pt>
                <c:pt idx="3417">
                  <c:v>43567</c:v>
                </c:pt>
                <c:pt idx="3418">
                  <c:v>43570</c:v>
                </c:pt>
                <c:pt idx="3419">
                  <c:v>43571</c:v>
                </c:pt>
                <c:pt idx="3420">
                  <c:v>43572</c:v>
                </c:pt>
                <c:pt idx="3421">
                  <c:v>43573</c:v>
                </c:pt>
                <c:pt idx="3422">
                  <c:v>43574</c:v>
                </c:pt>
                <c:pt idx="3423">
                  <c:v>43577</c:v>
                </c:pt>
                <c:pt idx="3424">
                  <c:v>43578</c:v>
                </c:pt>
                <c:pt idx="3425">
                  <c:v>43579</c:v>
                </c:pt>
                <c:pt idx="3426">
                  <c:v>43580</c:v>
                </c:pt>
                <c:pt idx="3427">
                  <c:v>43581</c:v>
                </c:pt>
                <c:pt idx="3428">
                  <c:v>43583</c:v>
                </c:pt>
                <c:pt idx="3429">
                  <c:v>43584</c:v>
                </c:pt>
                <c:pt idx="3430">
                  <c:v>43585</c:v>
                </c:pt>
                <c:pt idx="3431">
                  <c:v>43590</c:v>
                </c:pt>
                <c:pt idx="3432">
                  <c:v>43591</c:v>
                </c:pt>
                <c:pt idx="3433">
                  <c:v>43592</c:v>
                </c:pt>
                <c:pt idx="3434">
                  <c:v>43593</c:v>
                </c:pt>
                <c:pt idx="3435">
                  <c:v>43594</c:v>
                </c:pt>
                <c:pt idx="3436">
                  <c:v>43595</c:v>
                </c:pt>
                <c:pt idx="3437">
                  <c:v>43598</c:v>
                </c:pt>
                <c:pt idx="3438">
                  <c:v>43599</c:v>
                </c:pt>
                <c:pt idx="3439">
                  <c:v>43600</c:v>
                </c:pt>
                <c:pt idx="3440">
                  <c:v>43601</c:v>
                </c:pt>
                <c:pt idx="3441">
                  <c:v>43602</c:v>
                </c:pt>
                <c:pt idx="3442">
                  <c:v>43605</c:v>
                </c:pt>
                <c:pt idx="3443">
                  <c:v>43606</c:v>
                </c:pt>
                <c:pt idx="3444">
                  <c:v>43607</c:v>
                </c:pt>
                <c:pt idx="3445">
                  <c:v>43608</c:v>
                </c:pt>
                <c:pt idx="3446">
                  <c:v>43609</c:v>
                </c:pt>
                <c:pt idx="3447">
                  <c:v>43612</c:v>
                </c:pt>
                <c:pt idx="3448">
                  <c:v>43613</c:v>
                </c:pt>
                <c:pt idx="3449">
                  <c:v>43614</c:v>
                </c:pt>
                <c:pt idx="3450">
                  <c:v>43615</c:v>
                </c:pt>
                <c:pt idx="3451">
                  <c:v>43616</c:v>
                </c:pt>
                <c:pt idx="3452">
                  <c:v>43619</c:v>
                </c:pt>
                <c:pt idx="3453">
                  <c:v>43620</c:v>
                </c:pt>
                <c:pt idx="3454">
                  <c:v>43621</c:v>
                </c:pt>
                <c:pt idx="3455">
                  <c:v>43622</c:v>
                </c:pt>
                <c:pt idx="3456">
                  <c:v>43626</c:v>
                </c:pt>
                <c:pt idx="3457">
                  <c:v>43627</c:v>
                </c:pt>
                <c:pt idx="3458">
                  <c:v>43628</c:v>
                </c:pt>
                <c:pt idx="3459">
                  <c:v>43629</c:v>
                </c:pt>
                <c:pt idx="3460">
                  <c:v>43630</c:v>
                </c:pt>
                <c:pt idx="3461">
                  <c:v>43633</c:v>
                </c:pt>
                <c:pt idx="3462">
                  <c:v>43634</c:v>
                </c:pt>
                <c:pt idx="3463">
                  <c:v>43635</c:v>
                </c:pt>
                <c:pt idx="3464">
                  <c:v>43636</c:v>
                </c:pt>
                <c:pt idx="3465">
                  <c:v>43637</c:v>
                </c:pt>
                <c:pt idx="3466">
                  <c:v>43640</c:v>
                </c:pt>
                <c:pt idx="3467">
                  <c:v>43641</c:v>
                </c:pt>
                <c:pt idx="3468">
                  <c:v>43642</c:v>
                </c:pt>
                <c:pt idx="3469">
                  <c:v>43643</c:v>
                </c:pt>
                <c:pt idx="3470">
                  <c:v>43644</c:v>
                </c:pt>
                <c:pt idx="3471">
                  <c:v>43647</c:v>
                </c:pt>
                <c:pt idx="3472">
                  <c:v>43648</c:v>
                </c:pt>
                <c:pt idx="3473">
                  <c:v>43649</c:v>
                </c:pt>
                <c:pt idx="3474">
                  <c:v>43650</c:v>
                </c:pt>
                <c:pt idx="3475">
                  <c:v>43651</c:v>
                </c:pt>
                <c:pt idx="3476">
                  <c:v>43654</c:v>
                </c:pt>
                <c:pt idx="3477">
                  <c:v>43655</c:v>
                </c:pt>
                <c:pt idx="3478">
                  <c:v>43656</c:v>
                </c:pt>
                <c:pt idx="3479">
                  <c:v>43657</c:v>
                </c:pt>
                <c:pt idx="3480">
                  <c:v>43658</c:v>
                </c:pt>
                <c:pt idx="3481">
                  <c:v>43661</c:v>
                </c:pt>
                <c:pt idx="3482">
                  <c:v>43662</c:v>
                </c:pt>
                <c:pt idx="3483">
                  <c:v>43663</c:v>
                </c:pt>
                <c:pt idx="3484">
                  <c:v>43664</c:v>
                </c:pt>
                <c:pt idx="3485">
                  <c:v>43665</c:v>
                </c:pt>
                <c:pt idx="3486">
                  <c:v>43668</c:v>
                </c:pt>
                <c:pt idx="3487">
                  <c:v>43669</c:v>
                </c:pt>
                <c:pt idx="3488">
                  <c:v>43670</c:v>
                </c:pt>
                <c:pt idx="3489">
                  <c:v>43671</c:v>
                </c:pt>
                <c:pt idx="3490">
                  <c:v>43672</c:v>
                </c:pt>
                <c:pt idx="3491">
                  <c:v>43675</c:v>
                </c:pt>
                <c:pt idx="3492">
                  <c:v>43676</c:v>
                </c:pt>
                <c:pt idx="3493">
                  <c:v>43677</c:v>
                </c:pt>
                <c:pt idx="3494">
                  <c:v>43678</c:v>
                </c:pt>
                <c:pt idx="3495">
                  <c:v>43679</c:v>
                </c:pt>
                <c:pt idx="3496">
                  <c:v>43682</c:v>
                </c:pt>
                <c:pt idx="3497">
                  <c:v>43683</c:v>
                </c:pt>
                <c:pt idx="3498">
                  <c:v>43684</c:v>
                </c:pt>
                <c:pt idx="3499">
                  <c:v>43685</c:v>
                </c:pt>
                <c:pt idx="3500">
                  <c:v>43686</c:v>
                </c:pt>
                <c:pt idx="3501">
                  <c:v>43689</c:v>
                </c:pt>
                <c:pt idx="3502">
                  <c:v>43690</c:v>
                </c:pt>
                <c:pt idx="3503">
                  <c:v>43691</c:v>
                </c:pt>
                <c:pt idx="3504">
                  <c:v>43692</c:v>
                </c:pt>
                <c:pt idx="3505">
                  <c:v>43693</c:v>
                </c:pt>
                <c:pt idx="3506">
                  <c:v>43696</c:v>
                </c:pt>
                <c:pt idx="3507">
                  <c:v>43697</c:v>
                </c:pt>
                <c:pt idx="3508">
                  <c:v>43698</c:v>
                </c:pt>
                <c:pt idx="3509">
                  <c:v>43699</c:v>
                </c:pt>
                <c:pt idx="3510">
                  <c:v>43700</c:v>
                </c:pt>
                <c:pt idx="3511">
                  <c:v>43703</c:v>
                </c:pt>
                <c:pt idx="3512">
                  <c:v>43704</c:v>
                </c:pt>
                <c:pt idx="3513">
                  <c:v>43705</c:v>
                </c:pt>
                <c:pt idx="3514">
                  <c:v>43706</c:v>
                </c:pt>
                <c:pt idx="3515">
                  <c:v>43707</c:v>
                </c:pt>
                <c:pt idx="3516">
                  <c:v>43710</c:v>
                </c:pt>
                <c:pt idx="3517">
                  <c:v>43711</c:v>
                </c:pt>
                <c:pt idx="3518">
                  <c:v>43712</c:v>
                </c:pt>
                <c:pt idx="3519">
                  <c:v>43713</c:v>
                </c:pt>
                <c:pt idx="3520">
                  <c:v>43714</c:v>
                </c:pt>
                <c:pt idx="3521">
                  <c:v>43717</c:v>
                </c:pt>
                <c:pt idx="3522">
                  <c:v>43718</c:v>
                </c:pt>
                <c:pt idx="3523">
                  <c:v>43719</c:v>
                </c:pt>
                <c:pt idx="3524">
                  <c:v>43720</c:v>
                </c:pt>
                <c:pt idx="3525">
                  <c:v>43724</c:v>
                </c:pt>
                <c:pt idx="3526">
                  <c:v>43725</c:v>
                </c:pt>
                <c:pt idx="3527">
                  <c:v>43726</c:v>
                </c:pt>
                <c:pt idx="3528">
                  <c:v>43727</c:v>
                </c:pt>
                <c:pt idx="3529">
                  <c:v>43728</c:v>
                </c:pt>
                <c:pt idx="3530">
                  <c:v>43731</c:v>
                </c:pt>
                <c:pt idx="3531">
                  <c:v>43732</c:v>
                </c:pt>
                <c:pt idx="3532">
                  <c:v>43733</c:v>
                </c:pt>
                <c:pt idx="3533">
                  <c:v>43734</c:v>
                </c:pt>
                <c:pt idx="3534">
                  <c:v>43735</c:v>
                </c:pt>
                <c:pt idx="3535">
                  <c:v>43737</c:v>
                </c:pt>
                <c:pt idx="3536">
                  <c:v>43738</c:v>
                </c:pt>
                <c:pt idx="3537">
                  <c:v>43746</c:v>
                </c:pt>
                <c:pt idx="3538">
                  <c:v>43747</c:v>
                </c:pt>
                <c:pt idx="3539">
                  <c:v>43748</c:v>
                </c:pt>
                <c:pt idx="3540">
                  <c:v>43749</c:v>
                </c:pt>
                <c:pt idx="3541">
                  <c:v>43750</c:v>
                </c:pt>
                <c:pt idx="3542">
                  <c:v>43752</c:v>
                </c:pt>
                <c:pt idx="3543">
                  <c:v>43753</c:v>
                </c:pt>
                <c:pt idx="3544">
                  <c:v>43754</c:v>
                </c:pt>
                <c:pt idx="3545">
                  <c:v>43755</c:v>
                </c:pt>
                <c:pt idx="3546">
                  <c:v>43756</c:v>
                </c:pt>
                <c:pt idx="3547">
                  <c:v>43759</c:v>
                </c:pt>
                <c:pt idx="3548">
                  <c:v>43760</c:v>
                </c:pt>
                <c:pt idx="3549">
                  <c:v>43761</c:v>
                </c:pt>
                <c:pt idx="3550">
                  <c:v>43762</c:v>
                </c:pt>
                <c:pt idx="3551">
                  <c:v>43763</c:v>
                </c:pt>
                <c:pt idx="3552">
                  <c:v>43766</c:v>
                </c:pt>
                <c:pt idx="3553">
                  <c:v>43767</c:v>
                </c:pt>
                <c:pt idx="3554">
                  <c:v>43768</c:v>
                </c:pt>
                <c:pt idx="3555">
                  <c:v>43769</c:v>
                </c:pt>
                <c:pt idx="3556">
                  <c:v>43770</c:v>
                </c:pt>
                <c:pt idx="3557">
                  <c:v>43773</c:v>
                </c:pt>
                <c:pt idx="3558">
                  <c:v>43774</c:v>
                </c:pt>
                <c:pt idx="3559">
                  <c:v>43775</c:v>
                </c:pt>
                <c:pt idx="3560">
                  <c:v>43776</c:v>
                </c:pt>
                <c:pt idx="3561">
                  <c:v>43777</c:v>
                </c:pt>
                <c:pt idx="3562">
                  <c:v>43780</c:v>
                </c:pt>
                <c:pt idx="3563">
                  <c:v>43781</c:v>
                </c:pt>
                <c:pt idx="3564">
                  <c:v>43782</c:v>
                </c:pt>
                <c:pt idx="3565">
                  <c:v>43783</c:v>
                </c:pt>
                <c:pt idx="3566">
                  <c:v>43784</c:v>
                </c:pt>
                <c:pt idx="3567">
                  <c:v>43787</c:v>
                </c:pt>
                <c:pt idx="3568">
                  <c:v>43788</c:v>
                </c:pt>
                <c:pt idx="3569">
                  <c:v>43789</c:v>
                </c:pt>
                <c:pt idx="3570">
                  <c:v>43790</c:v>
                </c:pt>
                <c:pt idx="3571">
                  <c:v>43791</c:v>
                </c:pt>
                <c:pt idx="3572">
                  <c:v>43794</c:v>
                </c:pt>
                <c:pt idx="3573">
                  <c:v>43795</c:v>
                </c:pt>
                <c:pt idx="3574">
                  <c:v>43796</c:v>
                </c:pt>
                <c:pt idx="3575">
                  <c:v>43797</c:v>
                </c:pt>
                <c:pt idx="3576">
                  <c:v>43798</c:v>
                </c:pt>
                <c:pt idx="3577">
                  <c:v>43801</c:v>
                </c:pt>
                <c:pt idx="3578">
                  <c:v>43802</c:v>
                </c:pt>
                <c:pt idx="3579">
                  <c:v>43803</c:v>
                </c:pt>
                <c:pt idx="3580">
                  <c:v>43804</c:v>
                </c:pt>
                <c:pt idx="3581">
                  <c:v>43805</c:v>
                </c:pt>
                <c:pt idx="3582">
                  <c:v>43808</c:v>
                </c:pt>
                <c:pt idx="3583">
                  <c:v>43809</c:v>
                </c:pt>
                <c:pt idx="3584">
                  <c:v>43810</c:v>
                </c:pt>
                <c:pt idx="3585">
                  <c:v>43811</c:v>
                </c:pt>
                <c:pt idx="3586">
                  <c:v>43812</c:v>
                </c:pt>
                <c:pt idx="3587">
                  <c:v>43815</c:v>
                </c:pt>
                <c:pt idx="3588">
                  <c:v>43816</c:v>
                </c:pt>
                <c:pt idx="3589">
                  <c:v>43817</c:v>
                </c:pt>
                <c:pt idx="3590">
                  <c:v>43818</c:v>
                </c:pt>
                <c:pt idx="3591">
                  <c:v>43819</c:v>
                </c:pt>
                <c:pt idx="3592">
                  <c:v>43822</c:v>
                </c:pt>
                <c:pt idx="3593">
                  <c:v>43823</c:v>
                </c:pt>
                <c:pt idx="3594">
                  <c:v>43824</c:v>
                </c:pt>
                <c:pt idx="3595">
                  <c:v>43825</c:v>
                </c:pt>
                <c:pt idx="3596">
                  <c:v>43826</c:v>
                </c:pt>
                <c:pt idx="3597">
                  <c:v>43829</c:v>
                </c:pt>
                <c:pt idx="3598">
                  <c:v>43830</c:v>
                </c:pt>
                <c:pt idx="3599">
                  <c:v>43832</c:v>
                </c:pt>
                <c:pt idx="3600">
                  <c:v>43833</c:v>
                </c:pt>
                <c:pt idx="3601">
                  <c:v>43836</c:v>
                </c:pt>
                <c:pt idx="3602">
                  <c:v>43837</c:v>
                </c:pt>
                <c:pt idx="3603">
                  <c:v>43838</c:v>
                </c:pt>
                <c:pt idx="3604">
                  <c:v>43839</c:v>
                </c:pt>
                <c:pt idx="3605">
                  <c:v>43840</c:v>
                </c:pt>
                <c:pt idx="3606">
                  <c:v>43843</c:v>
                </c:pt>
                <c:pt idx="3607">
                  <c:v>43844</c:v>
                </c:pt>
                <c:pt idx="3608">
                  <c:v>43845</c:v>
                </c:pt>
                <c:pt idx="3609">
                  <c:v>43846</c:v>
                </c:pt>
                <c:pt idx="3610">
                  <c:v>43847</c:v>
                </c:pt>
                <c:pt idx="3611">
                  <c:v>43849</c:v>
                </c:pt>
                <c:pt idx="3612">
                  <c:v>43850</c:v>
                </c:pt>
                <c:pt idx="3613">
                  <c:v>43851</c:v>
                </c:pt>
                <c:pt idx="3614">
                  <c:v>43852</c:v>
                </c:pt>
                <c:pt idx="3615">
                  <c:v>43853</c:v>
                </c:pt>
                <c:pt idx="3616">
                  <c:v>43864</c:v>
                </c:pt>
                <c:pt idx="3617">
                  <c:v>43865</c:v>
                </c:pt>
                <c:pt idx="3618">
                  <c:v>43866</c:v>
                </c:pt>
                <c:pt idx="3619">
                  <c:v>43867</c:v>
                </c:pt>
                <c:pt idx="3620">
                  <c:v>43868</c:v>
                </c:pt>
                <c:pt idx="3621">
                  <c:v>43871</c:v>
                </c:pt>
                <c:pt idx="3622">
                  <c:v>43872</c:v>
                </c:pt>
                <c:pt idx="3623">
                  <c:v>43873</c:v>
                </c:pt>
                <c:pt idx="3624">
                  <c:v>43874</c:v>
                </c:pt>
                <c:pt idx="3625">
                  <c:v>43875</c:v>
                </c:pt>
                <c:pt idx="3626">
                  <c:v>43878</c:v>
                </c:pt>
                <c:pt idx="3627">
                  <c:v>43879</c:v>
                </c:pt>
                <c:pt idx="3628">
                  <c:v>43880</c:v>
                </c:pt>
                <c:pt idx="3629">
                  <c:v>43881</c:v>
                </c:pt>
                <c:pt idx="3630">
                  <c:v>43882</c:v>
                </c:pt>
                <c:pt idx="3631">
                  <c:v>43885</c:v>
                </c:pt>
                <c:pt idx="3632">
                  <c:v>43886</c:v>
                </c:pt>
                <c:pt idx="3633">
                  <c:v>43887</c:v>
                </c:pt>
                <c:pt idx="3634">
                  <c:v>43888</c:v>
                </c:pt>
                <c:pt idx="3635">
                  <c:v>43889</c:v>
                </c:pt>
                <c:pt idx="3636">
                  <c:v>43892</c:v>
                </c:pt>
                <c:pt idx="3637">
                  <c:v>43893</c:v>
                </c:pt>
                <c:pt idx="3638">
                  <c:v>43894</c:v>
                </c:pt>
                <c:pt idx="3639">
                  <c:v>43895</c:v>
                </c:pt>
                <c:pt idx="3640">
                  <c:v>43896</c:v>
                </c:pt>
                <c:pt idx="3641">
                  <c:v>43899</c:v>
                </c:pt>
                <c:pt idx="3642">
                  <c:v>43900</c:v>
                </c:pt>
                <c:pt idx="3643">
                  <c:v>43901</c:v>
                </c:pt>
                <c:pt idx="3644">
                  <c:v>43902</c:v>
                </c:pt>
                <c:pt idx="3645">
                  <c:v>43903</c:v>
                </c:pt>
                <c:pt idx="3646">
                  <c:v>43906</c:v>
                </c:pt>
                <c:pt idx="3647">
                  <c:v>43907</c:v>
                </c:pt>
                <c:pt idx="3648">
                  <c:v>43908</c:v>
                </c:pt>
                <c:pt idx="3649">
                  <c:v>43909</c:v>
                </c:pt>
                <c:pt idx="3650">
                  <c:v>43910</c:v>
                </c:pt>
                <c:pt idx="3651">
                  <c:v>43913</c:v>
                </c:pt>
                <c:pt idx="3652">
                  <c:v>43914</c:v>
                </c:pt>
                <c:pt idx="3653">
                  <c:v>43915</c:v>
                </c:pt>
                <c:pt idx="3654">
                  <c:v>43916</c:v>
                </c:pt>
                <c:pt idx="3655">
                  <c:v>43917</c:v>
                </c:pt>
                <c:pt idx="3656">
                  <c:v>43920</c:v>
                </c:pt>
                <c:pt idx="3657">
                  <c:v>43921</c:v>
                </c:pt>
                <c:pt idx="3658">
                  <c:v>43922</c:v>
                </c:pt>
                <c:pt idx="3659">
                  <c:v>43923</c:v>
                </c:pt>
                <c:pt idx="3660">
                  <c:v>43924</c:v>
                </c:pt>
                <c:pt idx="3661">
                  <c:v>43928</c:v>
                </c:pt>
                <c:pt idx="3662">
                  <c:v>43929</c:v>
                </c:pt>
                <c:pt idx="3663">
                  <c:v>43930</c:v>
                </c:pt>
                <c:pt idx="3664">
                  <c:v>43931</c:v>
                </c:pt>
                <c:pt idx="3665">
                  <c:v>43934</c:v>
                </c:pt>
                <c:pt idx="3666">
                  <c:v>43935</c:v>
                </c:pt>
                <c:pt idx="3667">
                  <c:v>43936</c:v>
                </c:pt>
                <c:pt idx="3668">
                  <c:v>43937</c:v>
                </c:pt>
                <c:pt idx="3669">
                  <c:v>43938</c:v>
                </c:pt>
                <c:pt idx="3670">
                  <c:v>43941</c:v>
                </c:pt>
                <c:pt idx="3671">
                  <c:v>43942</c:v>
                </c:pt>
                <c:pt idx="3672">
                  <c:v>43943</c:v>
                </c:pt>
                <c:pt idx="3673">
                  <c:v>43944</c:v>
                </c:pt>
                <c:pt idx="3674">
                  <c:v>43945</c:v>
                </c:pt>
                <c:pt idx="3675">
                  <c:v>43947</c:v>
                </c:pt>
                <c:pt idx="3676">
                  <c:v>43948</c:v>
                </c:pt>
                <c:pt idx="3677">
                  <c:v>43949</c:v>
                </c:pt>
                <c:pt idx="3678">
                  <c:v>43950</c:v>
                </c:pt>
                <c:pt idx="3679">
                  <c:v>43951</c:v>
                </c:pt>
                <c:pt idx="3680">
                  <c:v>43957</c:v>
                </c:pt>
                <c:pt idx="3681">
                  <c:v>43958</c:v>
                </c:pt>
                <c:pt idx="3682">
                  <c:v>43959</c:v>
                </c:pt>
                <c:pt idx="3683">
                  <c:v>43960</c:v>
                </c:pt>
                <c:pt idx="3684">
                  <c:v>43962</c:v>
                </c:pt>
                <c:pt idx="3685">
                  <c:v>43963</c:v>
                </c:pt>
                <c:pt idx="3686">
                  <c:v>43964</c:v>
                </c:pt>
                <c:pt idx="3687">
                  <c:v>43965</c:v>
                </c:pt>
                <c:pt idx="3688">
                  <c:v>43966</c:v>
                </c:pt>
                <c:pt idx="3689">
                  <c:v>43969</c:v>
                </c:pt>
                <c:pt idx="3690">
                  <c:v>43970</c:v>
                </c:pt>
                <c:pt idx="3691">
                  <c:v>43971</c:v>
                </c:pt>
                <c:pt idx="3692">
                  <c:v>43972</c:v>
                </c:pt>
                <c:pt idx="3693">
                  <c:v>43973</c:v>
                </c:pt>
                <c:pt idx="3694">
                  <c:v>43976</c:v>
                </c:pt>
                <c:pt idx="3695">
                  <c:v>43977</c:v>
                </c:pt>
                <c:pt idx="3696">
                  <c:v>43978</c:v>
                </c:pt>
                <c:pt idx="3697">
                  <c:v>43979</c:v>
                </c:pt>
                <c:pt idx="3698">
                  <c:v>43980</c:v>
                </c:pt>
                <c:pt idx="3699">
                  <c:v>43983</c:v>
                </c:pt>
                <c:pt idx="3700">
                  <c:v>43984</c:v>
                </c:pt>
                <c:pt idx="3701">
                  <c:v>43985</c:v>
                </c:pt>
                <c:pt idx="3702">
                  <c:v>43986</c:v>
                </c:pt>
                <c:pt idx="3703">
                  <c:v>43987</c:v>
                </c:pt>
                <c:pt idx="3704">
                  <c:v>43990</c:v>
                </c:pt>
                <c:pt idx="3705">
                  <c:v>43991</c:v>
                </c:pt>
                <c:pt idx="3706">
                  <c:v>43992</c:v>
                </c:pt>
                <c:pt idx="3707">
                  <c:v>43993</c:v>
                </c:pt>
                <c:pt idx="3708">
                  <c:v>43994</c:v>
                </c:pt>
                <c:pt idx="3709">
                  <c:v>43997</c:v>
                </c:pt>
                <c:pt idx="3710">
                  <c:v>43998</c:v>
                </c:pt>
                <c:pt idx="3711">
                  <c:v>43999</c:v>
                </c:pt>
                <c:pt idx="3712">
                  <c:v>44000</c:v>
                </c:pt>
                <c:pt idx="3713">
                  <c:v>44001</c:v>
                </c:pt>
                <c:pt idx="3714">
                  <c:v>44004</c:v>
                </c:pt>
                <c:pt idx="3715">
                  <c:v>44005</c:v>
                </c:pt>
                <c:pt idx="3716">
                  <c:v>44006</c:v>
                </c:pt>
                <c:pt idx="3717">
                  <c:v>44010</c:v>
                </c:pt>
                <c:pt idx="3718">
                  <c:v>44011</c:v>
                </c:pt>
                <c:pt idx="3719">
                  <c:v>44012</c:v>
                </c:pt>
                <c:pt idx="3720">
                  <c:v>44013</c:v>
                </c:pt>
                <c:pt idx="3721">
                  <c:v>44014</c:v>
                </c:pt>
                <c:pt idx="3722">
                  <c:v>44015</c:v>
                </c:pt>
                <c:pt idx="3723">
                  <c:v>44018</c:v>
                </c:pt>
                <c:pt idx="3724">
                  <c:v>44019</c:v>
                </c:pt>
                <c:pt idx="3725">
                  <c:v>44020</c:v>
                </c:pt>
                <c:pt idx="3726">
                  <c:v>44021</c:v>
                </c:pt>
                <c:pt idx="3727">
                  <c:v>44022</c:v>
                </c:pt>
                <c:pt idx="3728">
                  <c:v>44025</c:v>
                </c:pt>
                <c:pt idx="3729">
                  <c:v>44026</c:v>
                </c:pt>
                <c:pt idx="3730">
                  <c:v>44027</c:v>
                </c:pt>
                <c:pt idx="3731">
                  <c:v>44028</c:v>
                </c:pt>
                <c:pt idx="3732">
                  <c:v>44029</c:v>
                </c:pt>
                <c:pt idx="3733">
                  <c:v>44032</c:v>
                </c:pt>
                <c:pt idx="3734">
                  <c:v>44033</c:v>
                </c:pt>
                <c:pt idx="3735">
                  <c:v>44034</c:v>
                </c:pt>
                <c:pt idx="3736">
                  <c:v>44035</c:v>
                </c:pt>
                <c:pt idx="3737">
                  <c:v>44036</c:v>
                </c:pt>
                <c:pt idx="3738">
                  <c:v>44039</c:v>
                </c:pt>
                <c:pt idx="3739">
                  <c:v>44040</c:v>
                </c:pt>
                <c:pt idx="3740">
                  <c:v>44041</c:v>
                </c:pt>
                <c:pt idx="3741">
                  <c:v>44042</c:v>
                </c:pt>
                <c:pt idx="3742">
                  <c:v>44043</c:v>
                </c:pt>
                <c:pt idx="3743">
                  <c:v>44046</c:v>
                </c:pt>
                <c:pt idx="3744">
                  <c:v>44047</c:v>
                </c:pt>
                <c:pt idx="3745">
                  <c:v>44048</c:v>
                </c:pt>
                <c:pt idx="3746">
                  <c:v>44049</c:v>
                </c:pt>
                <c:pt idx="3747">
                  <c:v>44050</c:v>
                </c:pt>
                <c:pt idx="3748">
                  <c:v>44053</c:v>
                </c:pt>
                <c:pt idx="3749">
                  <c:v>44054</c:v>
                </c:pt>
                <c:pt idx="3750">
                  <c:v>44055</c:v>
                </c:pt>
                <c:pt idx="3751">
                  <c:v>44056</c:v>
                </c:pt>
                <c:pt idx="3752">
                  <c:v>44057</c:v>
                </c:pt>
                <c:pt idx="3753">
                  <c:v>44060</c:v>
                </c:pt>
                <c:pt idx="3754">
                  <c:v>44061</c:v>
                </c:pt>
                <c:pt idx="3755">
                  <c:v>44062</c:v>
                </c:pt>
                <c:pt idx="3756">
                  <c:v>44063</c:v>
                </c:pt>
                <c:pt idx="3757">
                  <c:v>44064</c:v>
                </c:pt>
                <c:pt idx="3758">
                  <c:v>44067</c:v>
                </c:pt>
                <c:pt idx="3759">
                  <c:v>44068</c:v>
                </c:pt>
                <c:pt idx="3760">
                  <c:v>44069</c:v>
                </c:pt>
                <c:pt idx="3761">
                  <c:v>44070</c:v>
                </c:pt>
                <c:pt idx="3762">
                  <c:v>44071</c:v>
                </c:pt>
                <c:pt idx="3763">
                  <c:v>44074</c:v>
                </c:pt>
                <c:pt idx="3764">
                  <c:v>44075</c:v>
                </c:pt>
                <c:pt idx="3765">
                  <c:v>44076</c:v>
                </c:pt>
                <c:pt idx="3766">
                  <c:v>44077</c:v>
                </c:pt>
                <c:pt idx="3767">
                  <c:v>44078</c:v>
                </c:pt>
                <c:pt idx="3768">
                  <c:v>44081</c:v>
                </c:pt>
                <c:pt idx="3769">
                  <c:v>44082</c:v>
                </c:pt>
                <c:pt idx="3770">
                  <c:v>44083</c:v>
                </c:pt>
                <c:pt idx="3771">
                  <c:v>44084</c:v>
                </c:pt>
                <c:pt idx="3772">
                  <c:v>44085</c:v>
                </c:pt>
                <c:pt idx="3773">
                  <c:v>44088</c:v>
                </c:pt>
                <c:pt idx="3774">
                  <c:v>44089</c:v>
                </c:pt>
                <c:pt idx="3775">
                  <c:v>44090</c:v>
                </c:pt>
                <c:pt idx="3776">
                  <c:v>44091</c:v>
                </c:pt>
                <c:pt idx="3777">
                  <c:v>44092</c:v>
                </c:pt>
                <c:pt idx="3778">
                  <c:v>44095</c:v>
                </c:pt>
                <c:pt idx="3779">
                  <c:v>44096</c:v>
                </c:pt>
                <c:pt idx="3780">
                  <c:v>44097</c:v>
                </c:pt>
                <c:pt idx="3781">
                  <c:v>44098</c:v>
                </c:pt>
                <c:pt idx="3782">
                  <c:v>44099</c:v>
                </c:pt>
                <c:pt idx="3783">
                  <c:v>44101</c:v>
                </c:pt>
                <c:pt idx="3784">
                  <c:v>44102</c:v>
                </c:pt>
                <c:pt idx="3785">
                  <c:v>44103</c:v>
                </c:pt>
                <c:pt idx="3786">
                  <c:v>44104</c:v>
                </c:pt>
                <c:pt idx="3787">
                  <c:v>44113</c:v>
                </c:pt>
                <c:pt idx="3788">
                  <c:v>44114</c:v>
                </c:pt>
                <c:pt idx="3789">
                  <c:v>44116</c:v>
                </c:pt>
                <c:pt idx="3790">
                  <c:v>44117</c:v>
                </c:pt>
                <c:pt idx="3791">
                  <c:v>44118</c:v>
                </c:pt>
                <c:pt idx="3792">
                  <c:v>44119</c:v>
                </c:pt>
                <c:pt idx="3793">
                  <c:v>44120</c:v>
                </c:pt>
                <c:pt idx="3794">
                  <c:v>44123</c:v>
                </c:pt>
                <c:pt idx="3795">
                  <c:v>44124</c:v>
                </c:pt>
                <c:pt idx="3796">
                  <c:v>44125</c:v>
                </c:pt>
                <c:pt idx="3797">
                  <c:v>44126</c:v>
                </c:pt>
                <c:pt idx="3798">
                  <c:v>44127</c:v>
                </c:pt>
                <c:pt idx="3799">
                  <c:v>44130</c:v>
                </c:pt>
                <c:pt idx="3800">
                  <c:v>44131</c:v>
                </c:pt>
                <c:pt idx="3801">
                  <c:v>44132</c:v>
                </c:pt>
                <c:pt idx="3802">
                  <c:v>44133</c:v>
                </c:pt>
                <c:pt idx="3803">
                  <c:v>44134</c:v>
                </c:pt>
                <c:pt idx="3804">
                  <c:v>44137</c:v>
                </c:pt>
                <c:pt idx="3805">
                  <c:v>44138</c:v>
                </c:pt>
                <c:pt idx="3806">
                  <c:v>44139</c:v>
                </c:pt>
                <c:pt idx="3807">
                  <c:v>44140</c:v>
                </c:pt>
                <c:pt idx="3808">
                  <c:v>44141</c:v>
                </c:pt>
                <c:pt idx="3809">
                  <c:v>44144</c:v>
                </c:pt>
                <c:pt idx="3810">
                  <c:v>44145</c:v>
                </c:pt>
                <c:pt idx="3811">
                  <c:v>44146</c:v>
                </c:pt>
                <c:pt idx="3812">
                  <c:v>44147</c:v>
                </c:pt>
                <c:pt idx="3813">
                  <c:v>44148</c:v>
                </c:pt>
                <c:pt idx="3814">
                  <c:v>44151</c:v>
                </c:pt>
                <c:pt idx="3815">
                  <c:v>44152</c:v>
                </c:pt>
                <c:pt idx="3816">
                  <c:v>44153</c:v>
                </c:pt>
                <c:pt idx="3817">
                  <c:v>44154</c:v>
                </c:pt>
                <c:pt idx="3818">
                  <c:v>44155</c:v>
                </c:pt>
                <c:pt idx="3819">
                  <c:v>44158</c:v>
                </c:pt>
                <c:pt idx="3820">
                  <c:v>44159</c:v>
                </c:pt>
                <c:pt idx="3821">
                  <c:v>44160</c:v>
                </c:pt>
                <c:pt idx="3822">
                  <c:v>44161</c:v>
                </c:pt>
                <c:pt idx="3823">
                  <c:v>44162</c:v>
                </c:pt>
                <c:pt idx="3824">
                  <c:v>44165</c:v>
                </c:pt>
                <c:pt idx="3825">
                  <c:v>44166</c:v>
                </c:pt>
                <c:pt idx="3826">
                  <c:v>44167</c:v>
                </c:pt>
                <c:pt idx="3827">
                  <c:v>44168</c:v>
                </c:pt>
                <c:pt idx="3828">
                  <c:v>44169</c:v>
                </c:pt>
                <c:pt idx="3829">
                  <c:v>44172</c:v>
                </c:pt>
                <c:pt idx="3830">
                  <c:v>44173</c:v>
                </c:pt>
                <c:pt idx="3831">
                  <c:v>44174</c:v>
                </c:pt>
                <c:pt idx="3832">
                  <c:v>44175</c:v>
                </c:pt>
                <c:pt idx="3833">
                  <c:v>44176</c:v>
                </c:pt>
                <c:pt idx="3834">
                  <c:v>44179</c:v>
                </c:pt>
                <c:pt idx="3835">
                  <c:v>44180</c:v>
                </c:pt>
                <c:pt idx="3836">
                  <c:v>44181</c:v>
                </c:pt>
                <c:pt idx="3837">
                  <c:v>44182</c:v>
                </c:pt>
                <c:pt idx="3838">
                  <c:v>44183</c:v>
                </c:pt>
                <c:pt idx="3839">
                  <c:v>44186</c:v>
                </c:pt>
                <c:pt idx="3840">
                  <c:v>44187</c:v>
                </c:pt>
                <c:pt idx="3841">
                  <c:v>44188</c:v>
                </c:pt>
                <c:pt idx="3842">
                  <c:v>44189</c:v>
                </c:pt>
                <c:pt idx="3843">
                  <c:v>44190</c:v>
                </c:pt>
                <c:pt idx="3844">
                  <c:v>44193</c:v>
                </c:pt>
                <c:pt idx="3845">
                  <c:v>44194</c:v>
                </c:pt>
                <c:pt idx="3846">
                  <c:v>44195</c:v>
                </c:pt>
                <c:pt idx="3847">
                  <c:v>44196</c:v>
                </c:pt>
                <c:pt idx="3848">
                  <c:v>44200</c:v>
                </c:pt>
                <c:pt idx="3849">
                  <c:v>44201</c:v>
                </c:pt>
                <c:pt idx="3850">
                  <c:v>44202</c:v>
                </c:pt>
                <c:pt idx="3851">
                  <c:v>44203</c:v>
                </c:pt>
                <c:pt idx="3852">
                  <c:v>44204</c:v>
                </c:pt>
                <c:pt idx="3853">
                  <c:v>44207</c:v>
                </c:pt>
                <c:pt idx="3854">
                  <c:v>44208</c:v>
                </c:pt>
                <c:pt idx="3855">
                  <c:v>44209</c:v>
                </c:pt>
                <c:pt idx="3856">
                  <c:v>44210</c:v>
                </c:pt>
                <c:pt idx="3857">
                  <c:v>44211</c:v>
                </c:pt>
                <c:pt idx="3858">
                  <c:v>44214</c:v>
                </c:pt>
                <c:pt idx="3859">
                  <c:v>44215</c:v>
                </c:pt>
                <c:pt idx="3860">
                  <c:v>44216</c:v>
                </c:pt>
                <c:pt idx="3861">
                  <c:v>44217</c:v>
                </c:pt>
                <c:pt idx="3862">
                  <c:v>44218</c:v>
                </c:pt>
                <c:pt idx="3863">
                  <c:v>44221</c:v>
                </c:pt>
                <c:pt idx="3864">
                  <c:v>44222</c:v>
                </c:pt>
                <c:pt idx="3865">
                  <c:v>44223</c:v>
                </c:pt>
                <c:pt idx="3866">
                  <c:v>44224</c:v>
                </c:pt>
                <c:pt idx="3867">
                  <c:v>44225</c:v>
                </c:pt>
                <c:pt idx="3868">
                  <c:v>44228</c:v>
                </c:pt>
                <c:pt idx="3869">
                  <c:v>44229</c:v>
                </c:pt>
                <c:pt idx="3870">
                  <c:v>44230</c:v>
                </c:pt>
                <c:pt idx="3871">
                  <c:v>44231</c:v>
                </c:pt>
                <c:pt idx="3872">
                  <c:v>44232</c:v>
                </c:pt>
                <c:pt idx="3873">
                  <c:v>44234</c:v>
                </c:pt>
                <c:pt idx="3874">
                  <c:v>44235</c:v>
                </c:pt>
                <c:pt idx="3875">
                  <c:v>44236</c:v>
                </c:pt>
                <c:pt idx="3876">
                  <c:v>44237</c:v>
                </c:pt>
                <c:pt idx="3877">
                  <c:v>44245</c:v>
                </c:pt>
                <c:pt idx="3878">
                  <c:v>44246</c:v>
                </c:pt>
                <c:pt idx="3879">
                  <c:v>44247</c:v>
                </c:pt>
                <c:pt idx="3880">
                  <c:v>44249</c:v>
                </c:pt>
                <c:pt idx="3881">
                  <c:v>44250</c:v>
                </c:pt>
                <c:pt idx="3882">
                  <c:v>44251</c:v>
                </c:pt>
                <c:pt idx="3883">
                  <c:v>44252</c:v>
                </c:pt>
                <c:pt idx="3884">
                  <c:v>44253</c:v>
                </c:pt>
                <c:pt idx="3885">
                  <c:v>44256</c:v>
                </c:pt>
                <c:pt idx="3886">
                  <c:v>44257</c:v>
                </c:pt>
                <c:pt idx="3887">
                  <c:v>44258</c:v>
                </c:pt>
                <c:pt idx="3888">
                  <c:v>44259</c:v>
                </c:pt>
                <c:pt idx="3889">
                  <c:v>44260</c:v>
                </c:pt>
                <c:pt idx="3890">
                  <c:v>44263</c:v>
                </c:pt>
                <c:pt idx="3891">
                  <c:v>44264</c:v>
                </c:pt>
                <c:pt idx="3892">
                  <c:v>44265</c:v>
                </c:pt>
                <c:pt idx="3893">
                  <c:v>44266</c:v>
                </c:pt>
                <c:pt idx="3894">
                  <c:v>44267</c:v>
                </c:pt>
                <c:pt idx="3895">
                  <c:v>44270</c:v>
                </c:pt>
                <c:pt idx="3896">
                  <c:v>44271</c:v>
                </c:pt>
                <c:pt idx="3897">
                  <c:v>44272</c:v>
                </c:pt>
                <c:pt idx="3898">
                  <c:v>44273</c:v>
                </c:pt>
                <c:pt idx="3899">
                  <c:v>44274</c:v>
                </c:pt>
                <c:pt idx="3900">
                  <c:v>44277</c:v>
                </c:pt>
                <c:pt idx="3901">
                  <c:v>44278</c:v>
                </c:pt>
                <c:pt idx="3902">
                  <c:v>44279</c:v>
                </c:pt>
                <c:pt idx="3903">
                  <c:v>44280</c:v>
                </c:pt>
                <c:pt idx="3904">
                  <c:v>44281</c:v>
                </c:pt>
                <c:pt idx="3905">
                  <c:v>44284</c:v>
                </c:pt>
                <c:pt idx="3906">
                  <c:v>44285</c:v>
                </c:pt>
                <c:pt idx="3907">
                  <c:v>44286</c:v>
                </c:pt>
                <c:pt idx="3908">
                  <c:v>44287</c:v>
                </c:pt>
                <c:pt idx="3909">
                  <c:v>44288</c:v>
                </c:pt>
                <c:pt idx="3910">
                  <c:v>44292</c:v>
                </c:pt>
                <c:pt idx="3911">
                  <c:v>44293</c:v>
                </c:pt>
                <c:pt idx="3912">
                  <c:v>44294</c:v>
                </c:pt>
                <c:pt idx="3913">
                  <c:v>44295</c:v>
                </c:pt>
                <c:pt idx="3914">
                  <c:v>44298</c:v>
                </c:pt>
                <c:pt idx="3915">
                  <c:v>44299</c:v>
                </c:pt>
                <c:pt idx="3916">
                  <c:v>44300</c:v>
                </c:pt>
                <c:pt idx="3917">
                  <c:v>44301</c:v>
                </c:pt>
                <c:pt idx="3918">
                  <c:v>44302</c:v>
                </c:pt>
                <c:pt idx="3919">
                  <c:v>44305</c:v>
                </c:pt>
                <c:pt idx="3920">
                  <c:v>44306</c:v>
                </c:pt>
                <c:pt idx="3921">
                  <c:v>44307</c:v>
                </c:pt>
                <c:pt idx="3922">
                  <c:v>44308</c:v>
                </c:pt>
                <c:pt idx="3923">
                  <c:v>44309</c:v>
                </c:pt>
                <c:pt idx="3924">
                  <c:v>44311</c:v>
                </c:pt>
                <c:pt idx="3925">
                  <c:v>44312</c:v>
                </c:pt>
                <c:pt idx="3926">
                  <c:v>44313</c:v>
                </c:pt>
                <c:pt idx="3927">
                  <c:v>44314</c:v>
                </c:pt>
                <c:pt idx="3928">
                  <c:v>44315</c:v>
                </c:pt>
                <c:pt idx="3929">
                  <c:v>44316</c:v>
                </c:pt>
                <c:pt idx="3930">
                  <c:v>44322</c:v>
                </c:pt>
                <c:pt idx="3931">
                  <c:v>44323</c:v>
                </c:pt>
                <c:pt idx="3932">
                  <c:v>44324</c:v>
                </c:pt>
                <c:pt idx="3933">
                  <c:v>44326</c:v>
                </c:pt>
                <c:pt idx="3934">
                  <c:v>44327</c:v>
                </c:pt>
                <c:pt idx="3935">
                  <c:v>44328</c:v>
                </c:pt>
                <c:pt idx="3936">
                  <c:v>44329</c:v>
                </c:pt>
                <c:pt idx="3937">
                  <c:v>44330</c:v>
                </c:pt>
                <c:pt idx="3938">
                  <c:v>44333</c:v>
                </c:pt>
                <c:pt idx="3939">
                  <c:v>44334</c:v>
                </c:pt>
                <c:pt idx="3940">
                  <c:v>44335</c:v>
                </c:pt>
                <c:pt idx="3941">
                  <c:v>44336</c:v>
                </c:pt>
                <c:pt idx="3942">
                  <c:v>44337</c:v>
                </c:pt>
                <c:pt idx="3943">
                  <c:v>44340</c:v>
                </c:pt>
                <c:pt idx="3944">
                  <c:v>44341</c:v>
                </c:pt>
                <c:pt idx="3945">
                  <c:v>44342</c:v>
                </c:pt>
                <c:pt idx="3946">
                  <c:v>44343</c:v>
                </c:pt>
                <c:pt idx="3947">
                  <c:v>44344</c:v>
                </c:pt>
                <c:pt idx="3948">
                  <c:v>44347</c:v>
                </c:pt>
                <c:pt idx="3949">
                  <c:v>44348</c:v>
                </c:pt>
                <c:pt idx="3950">
                  <c:v>44349</c:v>
                </c:pt>
                <c:pt idx="3951">
                  <c:v>44350</c:v>
                </c:pt>
                <c:pt idx="3952">
                  <c:v>44351</c:v>
                </c:pt>
                <c:pt idx="3953">
                  <c:v>44354</c:v>
                </c:pt>
                <c:pt idx="3954">
                  <c:v>44355</c:v>
                </c:pt>
                <c:pt idx="3955">
                  <c:v>44356</c:v>
                </c:pt>
                <c:pt idx="3956">
                  <c:v>44357</c:v>
                </c:pt>
                <c:pt idx="3957">
                  <c:v>44358</c:v>
                </c:pt>
                <c:pt idx="3958">
                  <c:v>44362</c:v>
                </c:pt>
                <c:pt idx="3959">
                  <c:v>44363</c:v>
                </c:pt>
                <c:pt idx="3960">
                  <c:v>44364</c:v>
                </c:pt>
                <c:pt idx="3961">
                  <c:v>44365</c:v>
                </c:pt>
                <c:pt idx="3962">
                  <c:v>44368</c:v>
                </c:pt>
                <c:pt idx="3963">
                  <c:v>44369</c:v>
                </c:pt>
                <c:pt idx="3964">
                  <c:v>44370</c:v>
                </c:pt>
                <c:pt idx="3965">
                  <c:v>44371</c:v>
                </c:pt>
                <c:pt idx="3966">
                  <c:v>44372</c:v>
                </c:pt>
                <c:pt idx="3967">
                  <c:v>44375</c:v>
                </c:pt>
                <c:pt idx="3968">
                  <c:v>44376</c:v>
                </c:pt>
                <c:pt idx="3969">
                  <c:v>44377</c:v>
                </c:pt>
                <c:pt idx="3970">
                  <c:v>44378</c:v>
                </c:pt>
                <c:pt idx="3971">
                  <c:v>44379</c:v>
                </c:pt>
                <c:pt idx="3972">
                  <c:v>44382</c:v>
                </c:pt>
                <c:pt idx="3973">
                  <c:v>44383</c:v>
                </c:pt>
                <c:pt idx="3974">
                  <c:v>44384</c:v>
                </c:pt>
                <c:pt idx="3975">
                  <c:v>44385</c:v>
                </c:pt>
                <c:pt idx="3976">
                  <c:v>44386</c:v>
                </c:pt>
                <c:pt idx="3977">
                  <c:v>44389</c:v>
                </c:pt>
                <c:pt idx="3978">
                  <c:v>44390</c:v>
                </c:pt>
                <c:pt idx="3979">
                  <c:v>44391</c:v>
                </c:pt>
                <c:pt idx="3980">
                  <c:v>44392</c:v>
                </c:pt>
                <c:pt idx="3981">
                  <c:v>44393</c:v>
                </c:pt>
                <c:pt idx="3982">
                  <c:v>44396</c:v>
                </c:pt>
                <c:pt idx="3983">
                  <c:v>44397</c:v>
                </c:pt>
                <c:pt idx="3984">
                  <c:v>44398</c:v>
                </c:pt>
                <c:pt idx="3985">
                  <c:v>44399</c:v>
                </c:pt>
                <c:pt idx="3986">
                  <c:v>44400</c:v>
                </c:pt>
                <c:pt idx="3987">
                  <c:v>44403</c:v>
                </c:pt>
                <c:pt idx="3988">
                  <c:v>44404</c:v>
                </c:pt>
                <c:pt idx="3989">
                  <c:v>44405</c:v>
                </c:pt>
                <c:pt idx="3990">
                  <c:v>44406</c:v>
                </c:pt>
                <c:pt idx="3991">
                  <c:v>44407</c:v>
                </c:pt>
                <c:pt idx="3992">
                  <c:v>44410</c:v>
                </c:pt>
                <c:pt idx="3993">
                  <c:v>44411</c:v>
                </c:pt>
                <c:pt idx="3994">
                  <c:v>44412</c:v>
                </c:pt>
                <c:pt idx="3995">
                  <c:v>44413</c:v>
                </c:pt>
                <c:pt idx="3996">
                  <c:v>44414</c:v>
                </c:pt>
              </c:numCache>
            </c:numRef>
          </c:cat>
          <c:val>
            <c:numRef>
              <c:f>backtest!$G$615:$G$4612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1.00233699987641</c:v>
                </c:pt>
                <c:pt idx="2">
                  <c:v>1.01349392717099</c:v>
                </c:pt>
                <c:pt idx="3">
                  <c:v>1.0053368987562199</c:v>
                </c:pt>
                <c:pt idx="4">
                  <c:v>1.0088873408761501</c:v>
                </c:pt>
                <c:pt idx="5">
                  <c:v>1.0123591339617799</c:v>
                </c:pt>
                <c:pt idx="6">
                  <c:v>1.01276361470962</c:v>
                </c:pt>
                <c:pt idx="7">
                  <c:v>1.0108872734626899</c:v>
                </c:pt>
                <c:pt idx="8">
                  <c:v>1.00760648517466</c:v>
                </c:pt>
                <c:pt idx="9">
                  <c:v>1.0193813691673299</c:v>
                </c:pt>
                <c:pt idx="10">
                  <c:v>1.0354819500466299</c:v>
                </c:pt>
                <c:pt idx="11">
                  <c:v>1.04114468051639</c:v>
                </c:pt>
                <c:pt idx="12">
                  <c:v>1.04977360313697</c:v>
                </c:pt>
                <c:pt idx="13">
                  <c:v>1.0293360897947299</c:v>
                </c:pt>
                <c:pt idx="14">
                  <c:v>1.0465152860016</c:v>
                </c:pt>
                <c:pt idx="15">
                  <c:v>1.05357122793614</c:v>
                </c:pt>
                <c:pt idx="16">
                  <c:v>1.0485376897408001</c:v>
                </c:pt>
                <c:pt idx="17">
                  <c:v>1.0476725503634701</c:v>
                </c:pt>
                <c:pt idx="18">
                  <c:v>1.06851454445356</c:v>
                </c:pt>
                <c:pt idx="19">
                  <c:v>1.07231216925272</c:v>
                </c:pt>
                <c:pt idx="20">
                  <c:v>1.0683123040796401</c:v>
                </c:pt>
                <c:pt idx="21">
                  <c:v>1.0693122703729101</c:v>
                </c:pt>
                <c:pt idx="22">
                  <c:v>1.0738963855151</c:v>
                </c:pt>
                <c:pt idx="23">
                  <c:v>1.0738963855151</c:v>
                </c:pt>
                <c:pt idx="24">
                  <c:v>1.0738963855151</c:v>
                </c:pt>
                <c:pt idx="25">
                  <c:v>1.0738963855151</c:v>
                </c:pt>
                <c:pt idx="26">
                  <c:v>1.0738963855151</c:v>
                </c:pt>
                <c:pt idx="27">
                  <c:v>1.078717429293</c:v>
                </c:pt>
                <c:pt idx="28">
                  <c:v>1.0657586531430601</c:v>
                </c:pt>
                <c:pt idx="29">
                  <c:v>1.0698689779365</c:v>
                </c:pt>
                <c:pt idx="30">
                  <c:v>1.0823776320629499</c:v>
                </c:pt>
                <c:pt idx="31">
                  <c:v>1.0823776320629499</c:v>
                </c:pt>
                <c:pt idx="32">
                  <c:v>1.0823776320629499</c:v>
                </c:pt>
                <c:pt idx="33">
                  <c:v>1.0823776320629499</c:v>
                </c:pt>
                <c:pt idx="34">
                  <c:v>1.0823776320629499</c:v>
                </c:pt>
                <c:pt idx="35">
                  <c:v>1.0823776320629499</c:v>
                </c:pt>
                <c:pt idx="36">
                  <c:v>1.0823776320629499</c:v>
                </c:pt>
                <c:pt idx="37">
                  <c:v>1.0823776320629499</c:v>
                </c:pt>
                <c:pt idx="38">
                  <c:v>1.0823776320629499</c:v>
                </c:pt>
                <c:pt idx="39">
                  <c:v>1.0823776320629499</c:v>
                </c:pt>
                <c:pt idx="40">
                  <c:v>1.0823776320629499</c:v>
                </c:pt>
                <c:pt idx="41">
                  <c:v>1.0823776320629499</c:v>
                </c:pt>
                <c:pt idx="42">
                  <c:v>1.0823776320629499</c:v>
                </c:pt>
                <c:pt idx="43">
                  <c:v>1.0823776320629499</c:v>
                </c:pt>
                <c:pt idx="44">
                  <c:v>1.0823776320629499</c:v>
                </c:pt>
                <c:pt idx="45">
                  <c:v>1.0823776320629499</c:v>
                </c:pt>
                <c:pt idx="46">
                  <c:v>1.0823776320629499</c:v>
                </c:pt>
                <c:pt idx="47">
                  <c:v>1.0823776320629499</c:v>
                </c:pt>
                <c:pt idx="48">
                  <c:v>1.0823776320629499</c:v>
                </c:pt>
                <c:pt idx="49">
                  <c:v>1.0823776320629499</c:v>
                </c:pt>
                <c:pt idx="50">
                  <c:v>1.0823776320629499</c:v>
                </c:pt>
                <c:pt idx="51">
                  <c:v>1.0823776320629499</c:v>
                </c:pt>
                <c:pt idx="52">
                  <c:v>1.0823776320629499</c:v>
                </c:pt>
                <c:pt idx="53">
                  <c:v>1.0823776320629499</c:v>
                </c:pt>
                <c:pt idx="54">
                  <c:v>1.0823776320629499</c:v>
                </c:pt>
                <c:pt idx="55">
                  <c:v>1.0823776320629499</c:v>
                </c:pt>
                <c:pt idx="56">
                  <c:v>1.0823776320629499</c:v>
                </c:pt>
                <c:pt idx="57">
                  <c:v>1.0823776320629499</c:v>
                </c:pt>
                <c:pt idx="58">
                  <c:v>1.0823776320629499</c:v>
                </c:pt>
                <c:pt idx="59">
                  <c:v>1.0823776320629499</c:v>
                </c:pt>
                <c:pt idx="60">
                  <c:v>1.0823776320629499</c:v>
                </c:pt>
                <c:pt idx="61">
                  <c:v>1.0823776320629499</c:v>
                </c:pt>
                <c:pt idx="62">
                  <c:v>1.0823776320629499</c:v>
                </c:pt>
                <c:pt idx="63">
                  <c:v>1.0823776320629499</c:v>
                </c:pt>
                <c:pt idx="64">
                  <c:v>1.0823776320629499</c:v>
                </c:pt>
                <c:pt idx="65">
                  <c:v>1.07148063773549</c:v>
                </c:pt>
                <c:pt idx="66">
                  <c:v>1.07525173240163</c:v>
                </c:pt>
                <c:pt idx="67">
                  <c:v>1.07525173240163</c:v>
                </c:pt>
                <c:pt idx="68">
                  <c:v>1.07525173240163</c:v>
                </c:pt>
                <c:pt idx="69">
                  <c:v>1.07525173240163</c:v>
                </c:pt>
                <c:pt idx="70">
                  <c:v>1.0613371152554001</c:v>
                </c:pt>
                <c:pt idx="71">
                  <c:v>1.06053742461481</c:v>
                </c:pt>
                <c:pt idx="72">
                  <c:v>1.06053742461481</c:v>
                </c:pt>
                <c:pt idx="73">
                  <c:v>1.06053742461481</c:v>
                </c:pt>
                <c:pt idx="74">
                  <c:v>1.06053742461481</c:v>
                </c:pt>
                <c:pt idx="75">
                  <c:v>1.06053742461481</c:v>
                </c:pt>
                <c:pt idx="76">
                  <c:v>1.06053742461481</c:v>
                </c:pt>
                <c:pt idx="77">
                  <c:v>1.06053742461481</c:v>
                </c:pt>
                <c:pt idx="78">
                  <c:v>1.06053742461481</c:v>
                </c:pt>
                <c:pt idx="79">
                  <c:v>1.06053742461481</c:v>
                </c:pt>
                <c:pt idx="80">
                  <c:v>1.06053742461481</c:v>
                </c:pt>
                <c:pt idx="81">
                  <c:v>1.06053742461481</c:v>
                </c:pt>
                <c:pt idx="82">
                  <c:v>1.06053742461481</c:v>
                </c:pt>
                <c:pt idx="83">
                  <c:v>1.06053742461481</c:v>
                </c:pt>
                <c:pt idx="84">
                  <c:v>1.06053742461481</c:v>
                </c:pt>
                <c:pt idx="85">
                  <c:v>1.06053742461481</c:v>
                </c:pt>
                <c:pt idx="86">
                  <c:v>1.06053742461481</c:v>
                </c:pt>
                <c:pt idx="87">
                  <c:v>1.06053742461481</c:v>
                </c:pt>
                <c:pt idx="88">
                  <c:v>1.06053742461481</c:v>
                </c:pt>
                <c:pt idx="89">
                  <c:v>1.06053742461481</c:v>
                </c:pt>
                <c:pt idx="90">
                  <c:v>1.06053742461481</c:v>
                </c:pt>
                <c:pt idx="91">
                  <c:v>1.06053742461481</c:v>
                </c:pt>
                <c:pt idx="92">
                  <c:v>1.06053742461481</c:v>
                </c:pt>
                <c:pt idx="93">
                  <c:v>1.06053742461481</c:v>
                </c:pt>
                <c:pt idx="94">
                  <c:v>1.06053742461481</c:v>
                </c:pt>
                <c:pt idx="95">
                  <c:v>1.06053742461481</c:v>
                </c:pt>
                <c:pt idx="96">
                  <c:v>1.06053742461481</c:v>
                </c:pt>
                <c:pt idx="97">
                  <c:v>1.06053742461481</c:v>
                </c:pt>
                <c:pt idx="98">
                  <c:v>1.06053742461481</c:v>
                </c:pt>
                <c:pt idx="99">
                  <c:v>1.06053742461481</c:v>
                </c:pt>
                <c:pt idx="100">
                  <c:v>1.06053742461481</c:v>
                </c:pt>
                <c:pt idx="101">
                  <c:v>1.06053742461481</c:v>
                </c:pt>
                <c:pt idx="102">
                  <c:v>1.06053742461481</c:v>
                </c:pt>
                <c:pt idx="103">
                  <c:v>1.06053742461481</c:v>
                </c:pt>
                <c:pt idx="104">
                  <c:v>1.06053742461481</c:v>
                </c:pt>
                <c:pt idx="105">
                  <c:v>1.06053742461481</c:v>
                </c:pt>
                <c:pt idx="106">
                  <c:v>1.06053742461481</c:v>
                </c:pt>
                <c:pt idx="107">
                  <c:v>1.06053742461481</c:v>
                </c:pt>
                <c:pt idx="108">
                  <c:v>1.06053742461481</c:v>
                </c:pt>
                <c:pt idx="109">
                  <c:v>1.06053742461481</c:v>
                </c:pt>
                <c:pt idx="110">
                  <c:v>1.06053742461481</c:v>
                </c:pt>
                <c:pt idx="111">
                  <c:v>1.06053742461481</c:v>
                </c:pt>
                <c:pt idx="112">
                  <c:v>1.06053742461481</c:v>
                </c:pt>
                <c:pt idx="113">
                  <c:v>1.06053742461481</c:v>
                </c:pt>
                <c:pt idx="114">
                  <c:v>1.06053742461481</c:v>
                </c:pt>
                <c:pt idx="115">
                  <c:v>1.06053742461481</c:v>
                </c:pt>
                <c:pt idx="116">
                  <c:v>1.06053742461481</c:v>
                </c:pt>
                <c:pt idx="117">
                  <c:v>1.06053742461481</c:v>
                </c:pt>
                <c:pt idx="118">
                  <c:v>1.06053742461481</c:v>
                </c:pt>
                <c:pt idx="119">
                  <c:v>1.06053742461481</c:v>
                </c:pt>
                <c:pt idx="120">
                  <c:v>1.06053742461481</c:v>
                </c:pt>
                <c:pt idx="121">
                  <c:v>1.06053742461481</c:v>
                </c:pt>
                <c:pt idx="122">
                  <c:v>1.06053742461481</c:v>
                </c:pt>
                <c:pt idx="123">
                  <c:v>1.06053742461481</c:v>
                </c:pt>
                <c:pt idx="124">
                  <c:v>1.06053742461481</c:v>
                </c:pt>
                <c:pt idx="125">
                  <c:v>1.06053742461481</c:v>
                </c:pt>
                <c:pt idx="126">
                  <c:v>1.06053742461481</c:v>
                </c:pt>
                <c:pt idx="127">
                  <c:v>1.06053742461481</c:v>
                </c:pt>
                <c:pt idx="128">
                  <c:v>1.06053742461481</c:v>
                </c:pt>
                <c:pt idx="129">
                  <c:v>1.06053742461481</c:v>
                </c:pt>
                <c:pt idx="130">
                  <c:v>1.06053742461481</c:v>
                </c:pt>
                <c:pt idx="131">
                  <c:v>1.06053742461481</c:v>
                </c:pt>
                <c:pt idx="132">
                  <c:v>1.06053742461481</c:v>
                </c:pt>
                <c:pt idx="133">
                  <c:v>1.06053742461481</c:v>
                </c:pt>
                <c:pt idx="134">
                  <c:v>1.06053742461481</c:v>
                </c:pt>
                <c:pt idx="135">
                  <c:v>1.06053742461481</c:v>
                </c:pt>
                <c:pt idx="136">
                  <c:v>1.0425615570454301</c:v>
                </c:pt>
                <c:pt idx="137">
                  <c:v>1.0389760740262</c:v>
                </c:pt>
                <c:pt idx="138">
                  <c:v>1.0329098243774499</c:v>
                </c:pt>
                <c:pt idx="139">
                  <c:v>1.0419607463773399</c:v>
                </c:pt>
                <c:pt idx="140">
                  <c:v>1.0490348074693301</c:v>
                </c:pt>
                <c:pt idx="141">
                  <c:v>1.0460985875914199</c:v>
                </c:pt>
                <c:pt idx="142">
                  <c:v>1.05523672404314</c:v>
                </c:pt>
                <c:pt idx="143">
                  <c:v>1.05549836739859</c:v>
                </c:pt>
                <c:pt idx="144">
                  <c:v>1.05523672404314</c:v>
                </c:pt>
                <c:pt idx="145">
                  <c:v>1.05840551579256</c:v>
                </c:pt>
                <c:pt idx="146">
                  <c:v>1.0660416255740599</c:v>
                </c:pt>
                <c:pt idx="147">
                  <c:v>1.0731350676553399</c:v>
                </c:pt>
                <c:pt idx="148">
                  <c:v>1.07606159703861</c:v>
                </c:pt>
                <c:pt idx="149">
                  <c:v>1.07224354214786</c:v>
                </c:pt>
                <c:pt idx="150">
                  <c:v>1.08145920255674</c:v>
                </c:pt>
                <c:pt idx="151">
                  <c:v>1.08305813417343</c:v>
                </c:pt>
                <c:pt idx="152">
                  <c:v>1.08534509091002</c:v>
                </c:pt>
                <c:pt idx="153">
                  <c:v>1.08427913649889</c:v>
                </c:pt>
                <c:pt idx="154">
                  <c:v>1.0993381651796601</c:v>
                </c:pt>
                <c:pt idx="155">
                  <c:v>1.1234578063549601</c:v>
                </c:pt>
                <c:pt idx="156">
                  <c:v>1.1365302836331801</c:v>
                </c:pt>
                <c:pt idx="157">
                  <c:v>1.14430206033972</c:v>
                </c:pt>
                <c:pt idx="158">
                  <c:v>1.1607855917335299</c:v>
                </c:pt>
                <c:pt idx="159">
                  <c:v>1.1614833073480799</c:v>
                </c:pt>
                <c:pt idx="160">
                  <c:v>1.16907096465634</c:v>
                </c:pt>
                <c:pt idx="161">
                  <c:v>1.1398928852755299</c:v>
                </c:pt>
                <c:pt idx="162">
                  <c:v>1.14138522145111</c:v>
                </c:pt>
                <c:pt idx="163">
                  <c:v>1.1197851088839099</c:v>
                </c:pt>
                <c:pt idx="164">
                  <c:v>1.1408425537508999</c:v>
                </c:pt>
                <c:pt idx="165">
                  <c:v>1.15953551792412</c:v>
                </c:pt>
                <c:pt idx="166">
                  <c:v>1.20275512404781</c:v>
                </c:pt>
                <c:pt idx="167">
                  <c:v>1.23346430158277</c:v>
                </c:pt>
                <c:pt idx="168">
                  <c:v>1.2492016648888</c:v>
                </c:pt>
                <c:pt idx="169">
                  <c:v>1.2838354927556199</c:v>
                </c:pt>
                <c:pt idx="170">
                  <c:v>1.2828373718070301</c:v>
                </c:pt>
                <c:pt idx="171">
                  <c:v>1.2761606209955401</c:v>
                </c:pt>
                <c:pt idx="172">
                  <c:v>1.27921312680921</c:v>
                </c:pt>
                <c:pt idx="173">
                  <c:v>1.28622904493332</c:v>
                </c:pt>
                <c:pt idx="174">
                  <c:v>1.3341000884873599</c:v>
                </c:pt>
                <c:pt idx="175">
                  <c:v>1.3341000884873599</c:v>
                </c:pt>
                <c:pt idx="176">
                  <c:v>1.3341000884873599</c:v>
                </c:pt>
                <c:pt idx="177">
                  <c:v>1.3954796815787101</c:v>
                </c:pt>
                <c:pt idx="178">
                  <c:v>1.44278867644324</c:v>
                </c:pt>
                <c:pt idx="179">
                  <c:v>1.4383310489058201</c:v>
                </c:pt>
                <c:pt idx="180">
                  <c:v>1.4383310489058201</c:v>
                </c:pt>
                <c:pt idx="181">
                  <c:v>1.4383310489058201</c:v>
                </c:pt>
                <c:pt idx="182">
                  <c:v>1.4383310489058201</c:v>
                </c:pt>
                <c:pt idx="183">
                  <c:v>1.4383310489058201</c:v>
                </c:pt>
                <c:pt idx="184">
                  <c:v>1.4383310489058201</c:v>
                </c:pt>
                <c:pt idx="185">
                  <c:v>1.4383310489058201</c:v>
                </c:pt>
                <c:pt idx="186">
                  <c:v>1.4383310489058201</c:v>
                </c:pt>
                <c:pt idx="187">
                  <c:v>1.4383310489058201</c:v>
                </c:pt>
                <c:pt idx="188">
                  <c:v>1.4383310489058201</c:v>
                </c:pt>
                <c:pt idx="189">
                  <c:v>1.4383310489058201</c:v>
                </c:pt>
                <c:pt idx="190">
                  <c:v>1.4383310489058201</c:v>
                </c:pt>
                <c:pt idx="191">
                  <c:v>1.4383310489058201</c:v>
                </c:pt>
                <c:pt idx="192">
                  <c:v>1.4383310489058201</c:v>
                </c:pt>
                <c:pt idx="193">
                  <c:v>1.4383310489058201</c:v>
                </c:pt>
                <c:pt idx="194">
                  <c:v>1.4383310489058201</c:v>
                </c:pt>
                <c:pt idx="195">
                  <c:v>1.4383310489058201</c:v>
                </c:pt>
                <c:pt idx="196">
                  <c:v>1.4383310489058201</c:v>
                </c:pt>
                <c:pt idx="197">
                  <c:v>1.4383310489058201</c:v>
                </c:pt>
                <c:pt idx="198">
                  <c:v>1.4383310489058201</c:v>
                </c:pt>
                <c:pt idx="199">
                  <c:v>1.4383310489058201</c:v>
                </c:pt>
                <c:pt idx="200">
                  <c:v>1.4383310489058201</c:v>
                </c:pt>
                <c:pt idx="201">
                  <c:v>1.4383310489058201</c:v>
                </c:pt>
                <c:pt idx="202">
                  <c:v>1.4383310489058201</c:v>
                </c:pt>
                <c:pt idx="203">
                  <c:v>1.4383310489058201</c:v>
                </c:pt>
                <c:pt idx="204">
                  <c:v>1.4383310489058201</c:v>
                </c:pt>
                <c:pt idx="205">
                  <c:v>1.4383310489058201</c:v>
                </c:pt>
                <c:pt idx="206">
                  <c:v>1.4383310489058201</c:v>
                </c:pt>
                <c:pt idx="207">
                  <c:v>1.4383310489058201</c:v>
                </c:pt>
                <c:pt idx="208">
                  <c:v>1.4383310489058201</c:v>
                </c:pt>
                <c:pt idx="209">
                  <c:v>1.4383310489058201</c:v>
                </c:pt>
                <c:pt idx="210">
                  <c:v>1.4383310489058201</c:v>
                </c:pt>
                <c:pt idx="211">
                  <c:v>1.4383310489058201</c:v>
                </c:pt>
                <c:pt idx="212">
                  <c:v>1.4383310489058201</c:v>
                </c:pt>
                <c:pt idx="213">
                  <c:v>1.4383310489058201</c:v>
                </c:pt>
                <c:pt idx="214">
                  <c:v>1.4383310489058201</c:v>
                </c:pt>
                <c:pt idx="215">
                  <c:v>1.4383310489058201</c:v>
                </c:pt>
                <c:pt idx="216">
                  <c:v>1.4383310489058201</c:v>
                </c:pt>
                <c:pt idx="217">
                  <c:v>1.4383310489058201</c:v>
                </c:pt>
                <c:pt idx="218">
                  <c:v>1.4383310489058201</c:v>
                </c:pt>
                <c:pt idx="219">
                  <c:v>1.4383310489058201</c:v>
                </c:pt>
                <c:pt idx="220">
                  <c:v>1.4383310489058201</c:v>
                </c:pt>
                <c:pt idx="221">
                  <c:v>1.4383310489058201</c:v>
                </c:pt>
                <c:pt idx="222">
                  <c:v>1.4383310489058201</c:v>
                </c:pt>
                <c:pt idx="223">
                  <c:v>1.4383310489058201</c:v>
                </c:pt>
                <c:pt idx="224">
                  <c:v>1.4383310489058201</c:v>
                </c:pt>
                <c:pt idx="225">
                  <c:v>1.4383310489058201</c:v>
                </c:pt>
                <c:pt idx="226">
                  <c:v>1.4383310489058201</c:v>
                </c:pt>
                <c:pt idx="227">
                  <c:v>1.4383310489058201</c:v>
                </c:pt>
                <c:pt idx="228">
                  <c:v>1.4383310489058201</c:v>
                </c:pt>
                <c:pt idx="229">
                  <c:v>1.4383310489058201</c:v>
                </c:pt>
                <c:pt idx="230">
                  <c:v>1.4383310489058201</c:v>
                </c:pt>
                <c:pt idx="231">
                  <c:v>1.4383310489058201</c:v>
                </c:pt>
                <c:pt idx="232">
                  <c:v>1.4383310489058201</c:v>
                </c:pt>
                <c:pt idx="233">
                  <c:v>1.4383310489058201</c:v>
                </c:pt>
                <c:pt idx="234">
                  <c:v>1.4383310489058201</c:v>
                </c:pt>
                <c:pt idx="235">
                  <c:v>1.4383310489058201</c:v>
                </c:pt>
                <c:pt idx="236">
                  <c:v>1.4383310489058201</c:v>
                </c:pt>
                <c:pt idx="237">
                  <c:v>1.4383310489058201</c:v>
                </c:pt>
                <c:pt idx="238">
                  <c:v>1.4383310489058201</c:v>
                </c:pt>
                <c:pt idx="239">
                  <c:v>1.4383310489058201</c:v>
                </c:pt>
                <c:pt idx="240">
                  <c:v>1.4383310489058201</c:v>
                </c:pt>
                <c:pt idx="241">
                  <c:v>1.4383310489058201</c:v>
                </c:pt>
                <c:pt idx="242">
                  <c:v>1.4383310489058201</c:v>
                </c:pt>
                <c:pt idx="243">
                  <c:v>1.4383310489058201</c:v>
                </c:pt>
                <c:pt idx="244">
                  <c:v>1.4383310489058201</c:v>
                </c:pt>
                <c:pt idx="245">
                  <c:v>1.4383310489058201</c:v>
                </c:pt>
                <c:pt idx="246">
                  <c:v>1.4383310489058201</c:v>
                </c:pt>
                <c:pt idx="247">
                  <c:v>1.4383310489058201</c:v>
                </c:pt>
                <c:pt idx="248">
                  <c:v>1.4383310489058201</c:v>
                </c:pt>
                <c:pt idx="249">
                  <c:v>1.4383310489058201</c:v>
                </c:pt>
                <c:pt idx="250">
                  <c:v>1.4383310489058201</c:v>
                </c:pt>
                <c:pt idx="251">
                  <c:v>1.4383310489058201</c:v>
                </c:pt>
                <c:pt idx="252">
                  <c:v>1.4383310489058201</c:v>
                </c:pt>
                <c:pt idx="253">
                  <c:v>1.4383310489058201</c:v>
                </c:pt>
                <c:pt idx="254">
                  <c:v>1.4383310489058201</c:v>
                </c:pt>
                <c:pt idx="255">
                  <c:v>1.4395265184961401</c:v>
                </c:pt>
                <c:pt idx="256">
                  <c:v>1.4369544475594</c:v>
                </c:pt>
                <c:pt idx="257">
                  <c:v>1.4652381712757301</c:v>
                </c:pt>
                <c:pt idx="258">
                  <c:v>1.48332417712315</c:v>
                </c:pt>
                <c:pt idx="259">
                  <c:v>1.4806524837205599</c:v>
                </c:pt>
                <c:pt idx="260">
                  <c:v>1.4953150993775299</c:v>
                </c:pt>
                <c:pt idx="261">
                  <c:v>1.47985550399368</c:v>
                </c:pt>
                <c:pt idx="262">
                  <c:v>1.49369397016036</c:v>
                </c:pt>
                <c:pt idx="263">
                  <c:v>1.48512643809643</c:v>
                </c:pt>
                <c:pt idx="264">
                  <c:v>1.48722756646729</c:v>
                </c:pt>
                <c:pt idx="265">
                  <c:v>1.4738057033396601</c:v>
                </c:pt>
                <c:pt idx="266">
                  <c:v>1.4725830639859201</c:v>
                </c:pt>
                <c:pt idx="267">
                  <c:v>1.4737785335762399</c:v>
                </c:pt>
                <c:pt idx="268">
                  <c:v>1.4861498325184499</c:v>
                </c:pt>
                <c:pt idx="269">
                  <c:v>1.47249249810787</c:v>
                </c:pt>
                <c:pt idx="270">
                  <c:v>1.47249249810787</c:v>
                </c:pt>
                <c:pt idx="271">
                  <c:v>1.47249249810787</c:v>
                </c:pt>
                <c:pt idx="272">
                  <c:v>1.47249249810787</c:v>
                </c:pt>
                <c:pt idx="273">
                  <c:v>1.47249249810787</c:v>
                </c:pt>
                <c:pt idx="274">
                  <c:v>1.47249249810787</c:v>
                </c:pt>
                <c:pt idx="275">
                  <c:v>1.47249249810787</c:v>
                </c:pt>
                <c:pt idx="276">
                  <c:v>1.47249249810787</c:v>
                </c:pt>
                <c:pt idx="277">
                  <c:v>1.47249249810787</c:v>
                </c:pt>
                <c:pt idx="278">
                  <c:v>1.47249249810787</c:v>
                </c:pt>
                <c:pt idx="279">
                  <c:v>1.47249249810787</c:v>
                </c:pt>
                <c:pt idx="280">
                  <c:v>1.47249249810787</c:v>
                </c:pt>
                <c:pt idx="281">
                  <c:v>1.47249249810787</c:v>
                </c:pt>
                <c:pt idx="282">
                  <c:v>1.47249249810787</c:v>
                </c:pt>
                <c:pt idx="283">
                  <c:v>1.47249249810787</c:v>
                </c:pt>
                <c:pt idx="284">
                  <c:v>1.47249249810787</c:v>
                </c:pt>
                <c:pt idx="285">
                  <c:v>1.47249249810787</c:v>
                </c:pt>
                <c:pt idx="286">
                  <c:v>1.47249249810787</c:v>
                </c:pt>
                <c:pt idx="287">
                  <c:v>1.47249249810787</c:v>
                </c:pt>
                <c:pt idx="288">
                  <c:v>1.47249249810787</c:v>
                </c:pt>
                <c:pt idx="289">
                  <c:v>1.47249249810787</c:v>
                </c:pt>
                <c:pt idx="290">
                  <c:v>1.47249249810787</c:v>
                </c:pt>
                <c:pt idx="291">
                  <c:v>1.47249249810787</c:v>
                </c:pt>
                <c:pt idx="292">
                  <c:v>1.47249249810787</c:v>
                </c:pt>
                <c:pt idx="293">
                  <c:v>1.47249249810787</c:v>
                </c:pt>
                <c:pt idx="294">
                  <c:v>1.47249249810787</c:v>
                </c:pt>
                <c:pt idx="295">
                  <c:v>1.47249249810787</c:v>
                </c:pt>
                <c:pt idx="296">
                  <c:v>1.47249249810787</c:v>
                </c:pt>
                <c:pt idx="297">
                  <c:v>1.47249249810787</c:v>
                </c:pt>
                <c:pt idx="298">
                  <c:v>1.47249249810787</c:v>
                </c:pt>
                <c:pt idx="299">
                  <c:v>1.47249249810787</c:v>
                </c:pt>
                <c:pt idx="300">
                  <c:v>1.47249249810787</c:v>
                </c:pt>
                <c:pt idx="301">
                  <c:v>1.47249249810787</c:v>
                </c:pt>
                <c:pt idx="302">
                  <c:v>1.47249249810787</c:v>
                </c:pt>
                <c:pt idx="303">
                  <c:v>1.47249249810787</c:v>
                </c:pt>
                <c:pt idx="304">
                  <c:v>1.47249249810787</c:v>
                </c:pt>
                <c:pt idx="305">
                  <c:v>1.47249249810787</c:v>
                </c:pt>
                <c:pt idx="306">
                  <c:v>1.47249249810787</c:v>
                </c:pt>
                <c:pt idx="307">
                  <c:v>1.47249249810787</c:v>
                </c:pt>
                <c:pt idx="308">
                  <c:v>1.47249249810787</c:v>
                </c:pt>
                <c:pt idx="309">
                  <c:v>1.47249249810787</c:v>
                </c:pt>
                <c:pt idx="310">
                  <c:v>1.47249249810787</c:v>
                </c:pt>
                <c:pt idx="311">
                  <c:v>1.47249249810787</c:v>
                </c:pt>
                <c:pt idx="312">
                  <c:v>1.47249249810787</c:v>
                </c:pt>
                <c:pt idx="313">
                  <c:v>1.47249249810787</c:v>
                </c:pt>
                <c:pt idx="314">
                  <c:v>1.47249249810787</c:v>
                </c:pt>
                <c:pt idx="315">
                  <c:v>1.47249249810787</c:v>
                </c:pt>
                <c:pt idx="316">
                  <c:v>1.47249249810787</c:v>
                </c:pt>
                <c:pt idx="317">
                  <c:v>1.47249249810787</c:v>
                </c:pt>
                <c:pt idx="318">
                  <c:v>1.47249249810787</c:v>
                </c:pt>
                <c:pt idx="319">
                  <c:v>1.47249249810787</c:v>
                </c:pt>
                <c:pt idx="320">
                  <c:v>1.47249249810787</c:v>
                </c:pt>
                <c:pt idx="321">
                  <c:v>1.47249249810787</c:v>
                </c:pt>
                <c:pt idx="322">
                  <c:v>1.47249249810787</c:v>
                </c:pt>
                <c:pt idx="323">
                  <c:v>1.47249249810787</c:v>
                </c:pt>
                <c:pt idx="324">
                  <c:v>1.47249249810787</c:v>
                </c:pt>
                <c:pt idx="325">
                  <c:v>1.47249249810787</c:v>
                </c:pt>
                <c:pt idx="326">
                  <c:v>1.47249249810787</c:v>
                </c:pt>
                <c:pt idx="327">
                  <c:v>1.47249249810787</c:v>
                </c:pt>
                <c:pt idx="328">
                  <c:v>1.47249249810787</c:v>
                </c:pt>
                <c:pt idx="329">
                  <c:v>1.47249249810787</c:v>
                </c:pt>
                <c:pt idx="330">
                  <c:v>1.47249249810787</c:v>
                </c:pt>
                <c:pt idx="331">
                  <c:v>1.47249249810787</c:v>
                </c:pt>
                <c:pt idx="332">
                  <c:v>1.47249249810787</c:v>
                </c:pt>
                <c:pt idx="333">
                  <c:v>1.47249249810787</c:v>
                </c:pt>
                <c:pt idx="334">
                  <c:v>1.47249249810787</c:v>
                </c:pt>
                <c:pt idx="335">
                  <c:v>1.47249249810787</c:v>
                </c:pt>
                <c:pt idx="336">
                  <c:v>1.47249249810787</c:v>
                </c:pt>
                <c:pt idx="337">
                  <c:v>1.47249249810787</c:v>
                </c:pt>
                <c:pt idx="338">
                  <c:v>1.47249249810787</c:v>
                </c:pt>
                <c:pt idx="339">
                  <c:v>1.47249249810787</c:v>
                </c:pt>
                <c:pt idx="340">
                  <c:v>1.47249249810787</c:v>
                </c:pt>
                <c:pt idx="341">
                  <c:v>1.47249249810787</c:v>
                </c:pt>
                <c:pt idx="342">
                  <c:v>1.47249249810787</c:v>
                </c:pt>
                <c:pt idx="343">
                  <c:v>1.47249249810787</c:v>
                </c:pt>
                <c:pt idx="344">
                  <c:v>1.47249249810787</c:v>
                </c:pt>
                <c:pt idx="345">
                  <c:v>1.47249249810787</c:v>
                </c:pt>
                <c:pt idx="346">
                  <c:v>1.47249249810787</c:v>
                </c:pt>
                <c:pt idx="347">
                  <c:v>1.47249249810787</c:v>
                </c:pt>
                <c:pt idx="348">
                  <c:v>1.47249249810787</c:v>
                </c:pt>
                <c:pt idx="349">
                  <c:v>1.47249249810787</c:v>
                </c:pt>
                <c:pt idx="350">
                  <c:v>1.47249249810787</c:v>
                </c:pt>
                <c:pt idx="351">
                  <c:v>1.47249249810787</c:v>
                </c:pt>
                <c:pt idx="352">
                  <c:v>1.47249249810787</c:v>
                </c:pt>
                <c:pt idx="353">
                  <c:v>1.47249249810787</c:v>
                </c:pt>
                <c:pt idx="354">
                  <c:v>1.47249249810787</c:v>
                </c:pt>
                <c:pt idx="355">
                  <c:v>1.47249249810787</c:v>
                </c:pt>
                <c:pt idx="356">
                  <c:v>1.47249249810787</c:v>
                </c:pt>
                <c:pt idx="357">
                  <c:v>1.47249249810787</c:v>
                </c:pt>
                <c:pt idx="358">
                  <c:v>1.47249249810787</c:v>
                </c:pt>
                <c:pt idx="359">
                  <c:v>1.47249249810787</c:v>
                </c:pt>
                <c:pt idx="360">
                  <c:v>1.47249249810787</c:v>
                </c:pt>
                <c:pt idx="361">
                  <c:v>1.47249249810787</c:v>
                </c:pt>
                <c:pt idx="362">
                  <c:v>1.47249249810787</c:v>
                </c:pt>
                <c:pt idx="363">
                  <c:v>1.47249249810787</c:v>
                </c:pt>
                <c:pt idx="364">
                  <c:v>1.47249249810787</c:v>
                </c:pt>
                <c:pt idx="365">
                  <c:v>1.47249249810787</c:v>
                </c:pt>
                <c:pt idx="366">
                  <c:v>1.47249249810787</c:v>
                </c:pt>
                <c:pt idx="367">
                  <c:v>1.47249249810787</c:v>
                </c:pt>
                <c:pt idx="368">
                  <c:v>1.47249249810787</c:v>
                </c:pt>
                <c:pt idx="369">
                  <c:v>1.47249249810787</c:v>
                </c:pt>
                <c:pt idx="370">
                  <c:v>1.47249249810787</c:v>
                </c:pt>
                <c:pt idx="371">
                  <c:v>1.47249249810787</c:v>
                </c:pt>
                <c:pt idx="372">
                  <c:v>1.47249249810787</c:v>
                </c:pt>
                <c:pt idx="373">
                  <c:v>1.47249249810787</c:v>
                </c:pt>
                <c:pt idx="374">
                  <c:v>1.47249249810787</c:v>
                </c:pt>
                <c:pt idx="375">
                  <c:v>1.47249249810787</c:v>
                </c:pt>
                <c:pt idx="376">
                  <c:v>1.47249249810787</c:v>
                </c:pt>
                <c:pt idx="377">
                  <c:v>1.47249249810787</c:v>
                </c:pt>
                <c:pt idx="378">
                  <c:v>1.47249249810787</c:v>
                </c:pt>
                <c:pt idx="379">
                  <c:v>1.47249249810787</c:v>
                </c:pt>
                <c:pt idx="380">
                  <c:v>1.47249249810787</c:v>
                </c:pt>
                <c:pt idx="381">
                  <c:v>1.47249249810787</c:v>
                </c:pt>
                <c:pt idx="382">
                  <c:v>1.47249249810787</c:v>
                </c:pt>
                <c:pt idx="383">
                  <c:v>1.47249249810787</c:v>
                </c:pt>
                <c:pt idx="384">
                  <c:v>1.47249249810787</c:v>
                </c:pt>
                <c:pt idx="385">
                  <c:v>1.47249249810787</c:v>
                </c:pt>
                <c:pt idx="386">
                  <c:v>1.47249249810787</c:v>
                </c:pt>
                <c:pt idx="387">
                  <c:v>1.47249249810787</c:v>
                </c:pt>
                <c:pt idx="388">
                  <c:v>1.47249249810787</c:v>
                </c:pt>
                <c:pt idx="389">
                  <c:v>1.47249249810787</c:v>
                </c:pt>
                <c:pt idx="390">
                  <c:v>1.47249249810787</c:v>
                </c:pt>
                <c:pt idx="391">
                  <c:v>1.47249249810787</c:v>
                </c:pt>
                <c:pt idx="392">
                  <c:v>1.47249249810787</c:v>
                </c:pt>
                <c:pt idx="393">
                  <c:v>1.47249249810787</c:v>
                </c:pt>
                <c:pt idx="394">
                  <c:v>1.47249249810787</c:v>
                </c:pt>
                <c:pt idx="395">
                  <c:v>1.47249249810787</c:v>
                </c:pt>
                <c:pt idx="396">
                  <c:v>1.47249249810787</c:v>
                </c:pt>
                <c:pt idx="397">
                  <c:v>1.47249249810787</c:v>
                </c:pt>
                <c:pt idx="398">
                  <c:v>1.47249249810787</c:v>
                </c:pt>
                <c:pt idx="399">
                  <c:v>1.47249249810787</c:v>
                </c:pt>
                <c:pt idx="400">
                  <c:v>1.47249249810787</c:v>
                </c:pt>
                <c:pt idx="401">
                  <c:v>1.47249249810787</c:v>
                </c:pt>
                <c:pt idx="402">
                  <c:v>1.47249249810787</c:v>
                </c:pt>
                <c:pt idx="403">
                  <c:v>1.47249249810787</c:v>
                </c:pt>
                <c:pt idx="404">
                  <c:v>1.47249249810787</c:v>
                </c:pt>
                <c:pt idx="405">
                  <c:v>1.47249249810787</c:v>
                </c:pt>
                <c:pt idx="406">
                  <c:v>1.47249249810787</c:v>
                </c:pt>
                <c:pt idx="407">
                  <c:v>1.47249249810787</c:v>
                </c:pt>
                <c:pt idx="408">
                  <c:v>1.47249249810787</c:v>
                </c:pt>
                <c:pt idx="409">
                  <c:v>1.47249249810787</c:v>
                </c:pt>
                <c:pt idx="410">
                  <c:v>1.47249249810787</c:v>
                </c:pt>
                <c:pt idx="411">
                  <c:v>1.47249249810787</c:v>
                </c:pt>
                <c:pt idx="412">
                  <c:v>1.47249249810787</c:v>
                </c:pt>
                <c:pt idx="413">
                  <c:v>1.47249249810787</c:v>
                </c:pt>
                <c:pt idx="414">
                  <c:v>1.47249249810787</c:v>
                </c:pt>
                <c:pt idx="415">
                  <c:v>1.47249249810787</c:v>
                </c:pt>
                <c:pt idx="416">
                  <c:v>1.47249249810787</c:v>
                </c:pt>
                <c:pt idx="417">
                  <c:v>1.47249249810787</c:v>
                </c:pt>
                <c:pt idx="418">
                  <c:v>1.47249249810787</c:v>
                </c:pt>
                <c:pt idx="419">
                  <c:v>1.47249249810787</c:v>
                </c:pt>
                <c:pt idx="420">
                  <c:v>1.47249249810787</c:v>
                </c:pt>
                <c:pt idx="421">
                  <c:v>1.47249249810787</c:v>
                </c:pt>
                <c:pt idx="422">
                  <c:v>1.47249249810787</c:v>
                </c:pt>
                <c:pt idx="423">
                  <c:v>1.47249249810787</c:v>
                </c:pt>
                <c:pt idx="424">
                  <c:v>1.47249249810787</c:v>
                </c:pt>
                <c:pt idx="425">
                  <c:v>1.47249249810787</c:v>
                </c:pt>
                <c:pt idx="426">
                  <c:v>1.47249249810787</c:v>
                </c:pt>
                <c:pt idx="427">
                  <c:v>1.47249249810787</c:v>
                </c:pt>
                <c:pt idx="428">
                  <c:v>1.47249249810787</c:v>
                </c:pt>
                <c:pt idx="429">
                  <c:v>1.47249249810787</c:v>
                </c:pt>
                <c:pt idx="430">
                  <c:v>1.47249249810787</c:v>
                </c:pt>
                <c:pt idx="431">
                  <c:v>1.47249249810787</c:v>
                </c:pt>
                <c:pt idx="432">
                  <c:v>1.47249249810787</c:v>
                </c:pt>
                <c:pt idx="433">
                  <c:v>1.47249249810787</c:v>
                </c:pt>
                <c:pt idx="434">
                  <c:v>1.47249249810787</c:v>
                </c:pt>
                <c:pt idx="435">
                  <c:v>1.47249249810787</c:v>
                </c:pt>
                <c:pt idx="436">
                  <c:v>1.47249249810787</c:v>
                </c:pt>
                <c:pt idx="437">
                  <c:v>1.47249249810787</c:v>
                </c:pt>
                <c:pt idx="438">
                  <c:v>1.47249249810787</c:v>
                </c:pt>
                <c:pt idx="439">
                  <c:v>1.47249249810787</c:v>
                </c:pt>
                <c:pt idx="440">
                  <c:v>1.47249249810787</c:v>
                </c:pt>
                <c:pt idx="441">
                  <c:v>1.47249249810787</c:v>
                </c:pt>
                <c:pt idx="442">
                  <c:v>1.47249249810787</c:v>
                </c:pt>
                <c:pt idx="443">
                  <c:v>1.47249249810787</c:v>
                </c:pt>
                <c:pt idx="444">
                  <c:v>1.47249249810787</c:v>
                </c:pt>
                <c:pt idx="445">
                  <c:v>1.47249249810787</c:v>
                </c:pt>
                <c:pt idx="446">
                  <c:v>1.47249249810787</c:v>
                </c:pt>
                <c:pt idx="447">
                  <c:v>1.47249249810787</c:v>
                </c:pt>
                <c:pt idx="448">
                  <c:v>1.47249249810787</c:v>
                </c:pt>
                <c:pt idx="449">
                  <c:v>1.47249249810787</c:v>
                </c:pt>
                <c:pt idx="450">
                  <c:v>1.47249249810787</c:v>
                </c:pt>
                <c:pt idx="451">
                  <c:v>1.47249249810787</c:v>
                </c:pt>
                <c:pt idx="452">
                  <c:v>1.47249249810787</c:v>
                </c:pt>
                <c:pt idx="453">
                  <c:v>1.47249249810787</c:v>
                </c:pt>
                <c:pt idx="454">
                  <c:v>1.47249249810787</c:v>
                </c:pt>
                <c:pt idx="455">
                  <c:v>1.47249249810787</c:v>
                </c:pt>
                <c:pt idx="456">
                  <c:v>1.47249249810787</c:v>
                </c:pt>
                <c:pt idx="457">
                  <c:v>1.47249249810787</c:v>
                </c:pt>
                <c:pt idx="458">
                  <c:v>1.47249249810787</c:v>
                </c:pt>
                <c:pt idx="459">
                  <c:v>1.47249249810787</c:v>
                </c:pt>
                <c:pt idx="460">
                  <c:v>1.47249249810787</c:v>
                </c:pt>
                <c:pt idx="461">
                  <c:v>1.47249249810787</c:v>
                </c:pt>
                <c:pt idx="462">
                  <c:v>1.47249249810787</c:v>
                </c:pt>
                <c:pt idx="463">
                  <c:v>1.47249249810787</c:v>
                </c:pt>
                <c:pt idx="464">
                  <c:v>1.47249249810787</c:v>
                </c:pt>
                <c:pt idx="465">
                  <c:v>1.47249249810787</c:v>
                </c:pt>
                <c:pt idx="466">
                  <c:v>1.47249249810787</c:v>
                </c:pt>
                <c:pt idx="467">
                  <c:v>1.47249249810787</c:v>
                </c:pt>
                <c:pt idx="468">
                  <c:v>1.47249249810787</c:v>
                </c:pt>
                <c:pt idx="469">
                  <c:v>1.47249249810787</c:v>
                </c:pt>
                <c:pt idx="470">
                  <c:v>1.47249249810787</c:v>
                </c:pt>
                <c:pt idx="471">
                  <c:v>1.47249249810787</c:v>
                </c:pt>
                <c:pt idx="472">
                  <c:v>1.47249249810787</c:v>
                </c:pt>
                <c:pt idx="473">
                  <c:v>1.47249249810787</c:v>
                </c:pt>
                <c:pt idx="474">
                  <c:v>1.47249249810787</c:v>
                </c:pt>
                <c:pt idx="475">
                  <c:v>1.47249249810787</c:v>
                </c:pt>
                <c:pt idx="476">
                  <c:v>1.47249249810787</c:v>
                </c:pt>
                <c:pt idx="477">
                  <c:v>1.47249249810787</c:v>
                </c:pt>
                <c:pt idx="478">
                  <c:v>1.47249249810787</c:v>
                </c:pt>
                <c:pt idx="479">
                  <c:v>1.47249249810787</c:v>
                </c:pt>
                <c:pt idx="480">
                  <c:v>1.47249249810787</c:v>
                </c:pt>
                <c:pt idx="481">
                  <c:v>1.47249249810787</c:v>
                </c:pt>
                <c:pt idx="482">
                  <c:v>1.47249249810787</c:v>
                </c:pt>
                <c:pt idx="483">
                  <c:v>1.47249249810787</c:v>
                </c:pt>
                <c:pt idx="484">
                  <c:v>1.47249249810787</c:v>
                </c:pt>
                <c:pt idx="485">
                  <c:v>1.47249249810787</c:v>
                </c:pt>
                <c:pt idx="486">
                  <c:v>1.47249249810787</c:v>
                </c:pt>
                <c:pt idx="487">
                  <c:v>1.47249249810787</c:v>
                </c:pt>
                <c:pt idx="488">
                  <c:v>1.47249249810787</c:v>
                </c:pt>
                <c:pt idx="489">
                  <c:v>1.47249249810787</c:v>
                </c:pt>
                <c:pt idx="490">
                  <c:v>1.47249249810787</c:v>
                </c:pt>
                <c:pt idx="491">
                  <c:v>1.47249249810787</c:v>
                </c:pt>
                <c:pt idx="492">
                  <c:v>1.47249249810787</c:v>
                </c:pt>
                <c:pt idx="493">
                  <c:v>1.47249249810787</c:v>
                </c:pt>
                <c:pt idx="494">
                  <c:v>1.47249249810787</c:v>
                </c:pt>
                <c:pt idx="495">
                  <c:v>1.47249249810787</c:v>
                </c:pt>
                <c:pt idx="496">
                  <c:v>1.47249249810787</c:v>
                </c:pt>
                <c:pt idx="497">
                  <c:v>1.47249249810787</c:v>
                </c:pt>
                <c:pt idx="498">
                  <c:v>1.47249249810787</c:v>
                </c:pt>
                <c:pt idx="499">
                  <c:v>1.47249249810787</c:v>
                </c:pt>
                <c:pt idx="500">
                  <c:v>1.47249249810787</c:v>
                </c:pt>
                <c:pt idx="501">
                  <c:v>1.47249249810787</c:v>
                </c:pt>
                <c:pt idx="502">
                  <c:v>1.47249249810787</c:v>
                </c:pt>
                <c:pt idx="503">
                  <c:v>1.47249249810787</c:v>
                </c:pt>
                <c:pt idx="504">
                  <c:v>1.47249249810787</c:v>
                </c:pt>
                <c:pt idx="505">
                  <c:v>1.47249249810787</c:v>
                </c:pt>
                <c:pt idx="506">
                  <c:v>1.47249249810787</c:v>
                </c:pt>
                <c:pt idx="507">
                  <c:v>1.47249249810787</c:v>
                </c:pt>
                <c:pt idx="508">
                  <c:v>1.47249249810787</c:v>
                </c:pt>
                <c:pt idx="509">
                  <c:v>1.47249249810787</c:v>
                </c:pt>
                <c:pt idx="510">
                  <c:v>1.47249249810787</c:v>
                </c:pt>
                <c:pt idx="511">
                  <c:v>1.47249249810787</c:v>
                </c:pt>
                <c:pt idx="512">
                  <c:v>1.47249249810787</c:v>
                </c:pt>
                <c:pt idx="513">
                  <c:v>1.47249249810787</c:v>
                </c:pt>
                <c:pt idx="514">
                  <c:v>1.47249249810787</c:v>
                </c:pt>
                <c:pt idx="515">
                  <c:v>1.47249249810787</c:v>
                </c:pt>
                <c:pt idx="516">
                  <c:v>1.47249249810787</c:v>
                </c:pt>
                <c:pt idx="517">
                  <c:v>1.47249249810787</c:v>
                </c:pt>
                <c:pt idx="518">
                  <c:v>1.47249249810787</c:v>
                </c:pt>
                <c:pt idx="519">
                  <c:v>1.47249249810787</c:v>
                </c:pt>
                <c:pt idx="520">
                  <c:v>1.47249249810787</c:v>
                </c:pt>
                <c:pt idx="521">
                  <c:v>1.47249249810787</c:v>
                </c:pt>
                <c:pt idx="522">
                  <c:v>1.47249249810787</c:v>
                </c:pt>
                <c:pt idx="523">
                  <c:v>1.47249249810787</c:v>
                </c:pt>
                <c:pt idx="524">
                  <c:v>1.47249249810787</c:v>
                </c:pt>
                <c:pt idx="525">
                  <c:v>1.47249249810787</c:v>
                </c:pt>
                <c:pt idx="526">
                  <c:v>1.47249249810787</c:v>
                </c:pt>
                <c:pt idx="527">
                  <c:v>1.47249249810787</c:v>
                </c:pt>
                <c:pt idx="528">
                  <c:v>1.47249249810787</c:v>
                </c:pt>
                <c:pt idx="529">
                  <c:v>1.47249249810787</c:v>
                </c:pt>
                <c:pt idx="530">
                  <c:v>1.47249249810787</c:v>
                </c:pt>
                <c:pt idx="531">
                  <c:v>1.47249249810787</c:v>
                </c:pt>
                <c:pt idx="532">
                  <c:v>1.47249249810787</c:v>
                </c:pt>
                <c:pt idx="533">
                  <c:v>1.47249249810787</c:v>
                </c:pt>
                <c:pt idx="534">
                  <c:v>1.47249249810787</c:v>
                </c:pt>
                <c:pt idx="535">
                  <c:v>1.47249249810787</c:v>
                </c:pt>
                <c:pt idx="536">
                  <c:v>1.47249249810787</c:v>
                </c:pt>
                <c:pt idx="537">
                  <c:v>1.47249249810787</c:v>
                </c:pt>
                <c:pt idx="538">
                  <c:v>1.47249249810787</c:v>
                </c:pt>
                <c:pt idx="539">
                  <c:v>1.47249249810787</c:v>
                </c:pt>
                <c:pt idx="540">
                  <c:v>1.47249249810787</c:v>
                </c:pt>
                <c:pt idx="541">
                  <c:v>1.47249249810787</c:v>
                </c:pt>
                <c:pt idx="542">
                  <c:v>1.47249249810787</c:v>
                </c:pt>
                <c:pt idx="543">
                  <c:v>1.47249249810787</c:v>
                </c:pt>
                <c:pt idx="544">
                  <c:v>1.47249249810787</c:v>
                </c:pt>
                <c:pt idx="545">
                  <c:v>1.47249249810787</c:v>
                </c:pt>
                <c:pt idx="546">
                  <c:v>1.47249249810787</c:v>
                </c:pt>
                <c:pt idx="547">
                  <c:v>1.47249249810787</c:v>
                </c:pt>
                <c:pt idx="548">
                  <c:v>1.47249249810787</c:v>
                </c:pt>
                <c:pt idx="549">
                  <c:v>1.47249249810787</c:v>
                </c:pt>
                <c:pt idx="550">
                  <c:v>1.47249249810787</c:v>
                </c:pt>
                <c:pt idx="551">
                  <c:v>1.47249249810787</c:v>
                </c:pt>
                <c:pt idx="552">
                  <c:v>1.47249249810787</c:v>
                </c:pt>
                <c:pt idx="553">
                  <c:v>1.47249249810787</c:v>
                </c:pt>
                <c:pt idx="554">
                  <c:v>1.47249249810787</c:v>
                </c:pt>
                <c:pt idx="555">
                  <c:v>1.47249249810787</c:v>
                </c:pt>
                <c:pt idx="556">
                  <c:v>1.47249249810787</c:v>
                </c:pt>
                <c:pt idx="557">
                  <c:v>1.47249249810787</c:v>
                </c:pt>
                <c:pt idx="558">
                  <c:v>1.47249249810787</c:v>
                </c:pt>
                <c:pt idx="559">
                  <c:v>1.47249249810787</c:v>
                </c:pt>
                <c:pt idx="560">
                  <c:v>1.47249249810787</c:v>
                </c:pt>
                <c:pt idx="561">
                  <c:v>1.47249249810787</c:v>
                </c:pt>
                <c:pt idx="562">
                  <c:v>1.47249249810787</c:v>
                </c:pt>
                <c:pt idx="563">
                  <c:v>1.47249249810787</c:v>
                </c:pt>
                <c:pt idx="564">
                  <c:v>1.47249249810787</c:v>
                </c:pt>
                <c:pt idx="565">
                  <c:v>1.47249249810787</c:v>
                </c:pt>
                <c:pt idx="566">
                  <c:v>1.47249249810787</c:v>
                </c:pt>
                <c:pt idx="567">
                  <c:v>1.47249249810787</c:v>
                </c:pt>
                <c:pt idx="568">
                  <c:v>1.47249249810787</c:v>
                </c:pt>
                <c:pt idx="569">
                  <c:v>1.47249249810787</c:v>
                </c:pt>
                <c:pt idx="570">
                  <c:v>1.47249249810787</c:v>
                </c:pt>
                <c:pt idx="571">
                  <c:v>1.47249249810787</c:v>
                </c:pt>
                <c:pt idx="572">
                  <c:v>1.47249249810787</c:v>
                </c:pt>
                <c:pt idx="573">
                  <c:v>1.47249249810787</c:v>
                </c:pt>
                <c:pt idx="574">
                  <c:v>1.47249249810787</c:v>
                </c:pt>
                <c:pt idx="575">
                  <c:v>1.47249249810787</c:v>
                </c:pt>
                <c:pt idx="576">
                  <c:v>1.47249249810787</c:v>
                </c:pt>
                <c:pt idx="577">
                  <c:v>1.47249249810787</c:v>
                </c:pt>
                <c:pt idx="578">
                  <c:v>1.47249249810787</c:v>
                </c:pt>
                <c:pt idx="579">
                  <c:v>1.47249249810787</c:v>
                </c:pt>
                <c:pt idx="580">
                  <c:v>1.47249249810787</c:v>
                </c:pt>
                <c:pt idx="581">
                  <c:v>1.47249249810787</c:v>
                </c:pt>
                <c:pt idx="582">
                  <c:v>1.47249249810787</c:v>
                </c:pt>
                <c:pt idx="583">
                  <c:v>1.47249249810787</c:v>
                </c:pt>
                <c:pt idx="584">
                  <c:v>1.47249249810787</c:v>
                </c:pt>
                <c:pt idx="585">
                  <c:v>1.47249249810787</c:v>
                </c:pt>
                <c:pt idx="586">
                  <c:v>1.47249249810787</c:v>
                </c:pt>
                <c:pt idx="587">
                  <c:v>1.47249249810787</c:v>
                </c:pt>
                <c:pt idx="588">
                  <c:v>1.47249249810787</c:v>
                </c:pt>
                <c:pt idx="589">
                  <c:v>1.47249249810787</c:v>
                </c:pt>
                <c:pt idx="590">
                  <c:v>1.47249249810787</c:v>
                </c:pt>
                <c:pt idx="591">
                  <c:v>1.47249249810787</c:v>
                </c:pt>
                <c:pt idx="592">
                  <c:v>1.47249249810787</c:v>
                </c:pt>
                <c:pt idx="593">
                  <c:v>1.47249249810787</c:v>
                </c:pt>
                <c:pt idx="594">
                  <c:v>1.47249249810787</c:v>
                </c:pt>
                <c:pt idx="595">
                  <c:v>1.47249249810787</c:v>
                </c:pt>
                <c:pt idx="596">
                  <c:v>1.47249249810787</c:v>
                </c:pt>
                <c:pt idx="597">
                  <c:v>1.47249249810787</c:v>
                </c:pt>
                <c:pt idx="598">
                  <c:v>1.47249249810787</c:v>
                </c:pt>
                <c:pt idx="599">
                  <c:v>1.47249249810787</c:v>
                </c:pt>
                <c:pt idx="600">
                  <c:v>1.47249249810787</c:v>
                </c:pt>
                <c:pt idx="601">
                  <c:v>1.47249249810787</c:v>
                </c:pt>
                <c:pt idx="602">
                  <c:v>1.47249249810787</c:v>
                </c:pt>
                <c:pt idx="603">
                  <c:v>1.47249249810787</c:v>
                </c:pt>
                <c:pt idx="604">
                  <c:v>1.47249249810787</c:v>
                </c:pt>
                <c:pt idx="605">
                  <c:v>1.47249249810787</c:v>
                </c:pt>
                <c:pt idx="606">
                  <c:v>1.47249249810787</c:v>
                </c:pt>
                <c:pt idx="607">
                  <c:v>1.47249249810787</c:v>
                </c:pt>
                <c:pt idx="608">
                  <c:v>1.47249249810787</c:v>
                </c:pt>
                <c:pt idx="609">
                  <c:v>1.47249249810787</c:v>
                </c:pt>
                <c:pt idx="610">
                  <c:v>1.47249249810787</c:v>
                </c:pt>
                <c:pt idx="611">
                  <c:v>1.47249249810787</c:v>
                </c:pt>
                <c:pt idx="612">
                  <c:v>1.47249249810787</c:v>
                </c:pt>
                <c:pt idx="613">
                  <c:v>1.47249249810787</c:v>
                </c:pt>
                <c:pt idx="614">
                  <c:v>1.47249249810787</c:v>
                </c:pt>
                <c:pt idx="615">
                  <c:v>1.47249249810787</c:v>
                </c:pt>
                <c:pt idx="616">
                  <c:v>1.47249249810787</c:v>
                </c:pt>
                <c:pt idx="617">
                  <c:v>1.47249249810787</c:v>
                </c:pt>
                <c:pt idx="618">
                  <c:v>1.47249249810787</c:v>
                </c:pt>
                <c:pt idx="619">
                  <c:v>1.47249249810787</c:v>
                </c:pt>
                <c:pt idx="620">
                  <c:v>1.47249249810787</c:v>
                </c:pt>
                <c:pt idx="621">
                  <c:v>1.47249249810787</c:v>
                </c:pt>
                <c:pt idx="622">
                  <c:v>1.47249249810787</c:v>
                </c:pt>
                <c:pt idx="623">
                  <c:v>1.47249249810787</c:v>
                </c:pt>
                <c:pt idx="624">
                  <c:v>1.47249249810787</c:v>
                </c:pt>
                <c:pt idx="625">
                  <c:v>1.47249249810787</c:v>
                </c:pt>
                <c:pt idx="626">
                  <c:v>1.47249249810787</c:v>
                </c:pt>
                <c:pt idx="627">
                  <c:v>1.47249249810787</c:v>
                </c:pt>
                <c:pt idx="628">
                  <c:v>1.47249249810787</c:v>
                </c:pt>
                <c:pt idx="629">
                  <c:v>1.47249249810787</c:v>
                </c:pt>
                <c:pt idx="630">
                  <c:v>1.47249249810787</c:v>
                </c:pt>
                <c:pt idx="631">
                  <c:v>1.47249249810787</c:v>
                </c:pt>
                <c:pt idx="632">
                  <c:v>1.47249249810787</c:v>
                </c:pt>
                <c:pt idx="633">
                  <c:v>1.47249249810787</c:v>
                </c:pt>
                <c:pt idx="634">
                  <c:v>1.47249249810787</c:v>
                </c:pt>
                <c:pt idx="635">
                  <c:v>1.47249249810787</c:v>
                </c:pt>
                <c:pt idx="636">
                  <c:v>1.47249249810787</c:v>
                </c:pt>
                <c:pt idx="637">
                  <c:v>1.47249249810787</c:v>
                </c:pt>
                <c:pt idx="638">
                  <c:v>1.47249249810787</c:v>
                </c:pt>
                <c:pt idx="639">
                  <c:v>1.47249249810787</c:v>
                </c:pt>
                <c:pt idx="640">
                  <c:v>1.47249249810787</c:v>
                </c:pt>
                <c:pt idx="641">
                  <c:v>1.47249249810787</c:v>
                </c:pt>
                <c:pt idx="642">
                  <c:v>1.47249249810787</c:v>
                </c:pt>
                <c:pt idx="643">
                  <c:v>1.47249249810787</c:v>
                </c:pt>
                <c:pt idx="644">
                  <c:v>1.47249249810787</c:v>
                </c:pt>
                <c:pt idx="645">
                  <c:v>1.47249249810787</c:v>
                </c:pt>
                <c:pt idx="646">
                  <c:v>1.47249249810787</c:v>
                </c:pt>
                <c:pt idx="647">
                  <c:v>1.47249249810787</c:v>
                </c:pt>
                <c:pt idx="648">
                  <c:v>1.47249249810787</c:v>
                </c:pt>
                <c:pt idx="649">
                  <c:v>1.47249249810787</c:v>
                </c:pt>
                <c:pt idx="650">
                  <c:v>1.47249249810787</c:v>
                </c:pt>
                <c:pt idx="651">
                  <c:v>1.47249249810787</c:v>
                </c:pt>
                <c:pt idx="652">
                  <c:v>1.47249249810787</c:v>
                </c:pt>
                <c:pt idx="653">
                  <c:v>1.47249249810787</c:v>
                </c:pt>
                <c:pt idx="654">
                  <c:v>1.47249249810787</c:v>
                </c:pt>
                <c:pt idx="655">
                  <c:v>1.47249249810787</c:v>
                </c:pt>
                <c:pt idx="656">
                  <c:v>1.47249249810787</c:v>
                </c:pt>
                <c:pt idx="657">
                  <c:v>1.47249249810787</c:v>
                </c:pt>
                <c:pt idx="658">
                  <c:v>1.47249249810787</c:v>
                </c:pt>
                <c:pt idx="659">
                  <c:v>1.47249249810787</c:v>
                </c:pt>
                <c:pt idx="660">
                  <c:v>1.47249249810787</c:v>
                </c:pt>
                <c:pt idx="661">
                  <c:v>1.47249249810787</c:v>
                </c:pt>
                <c:pt idx="662">
                  <c:v>1.47249249810787</c:v>
                </c:pt>
                <c:pt idx="663">
                  <c:v>1.47249249810787</c:v>
                </c:pt>
                <c:pt idx="664">
                  <c:v>1.47249249810787</c:v>
                </c:pt>
                <c:pt idx="665">
                  <c:v>1.47249249810787</c:v>
                </c:pt>
                <c:pt idx="666">
                  <c:v>1.47249249810787</c:v>
                </c:pt>
                <c:pt idx="667">
                  <c:v>1.47249249810787</c:v>
                </c:pt>
                <c:pt idx="668">
                  <c:v>1.47249249810787</c:v>
                </c:pt>
                <c:pt idx="669">
                  <c:v>1.47249249810787</c:v>
                </c:pt>
                <c:pt idx="670">
                  <c:v>1.47249249810787</c:v>
                </c:pt>
                <c:pt idx="671">
                  <c:v>1.47249249810787</c:v>
                </c:pt>
                <c:pt idx="672">
                  <c:v>1.47249249810787</c:v>
                </c:pt>
                <c:pt idx="673">
                  <c:v>1.47249249810787</c:v>
                </c:pt>
                <c:pt idx="674">
                  <c:v>1.47249249810787</c:v>
                </c:pt>
                <c:pt idx="675">
                  <c:v>1.47249249810787</c:v>
                </c:pt>
                <c:pt idx="676">
                  <c:v>1.47249249810787</c:v>
                </c:pt>
                <c:pt idx="677">
                  <c:v>1.47249249810787</c:v>
                </c:pt>
                <c:pt idx="678">
                  <c:v>1.47249249810787</c:v>
                </c:pt>
                <c:pt idx="679">
                  <c:v>1.47249249810787</c:v>
                </c:pt>
                <c:pt idx="680">
                  <c:v>1.47249249810787</c:v>
                </c:pt>
                <c:pt idx="681">
                  <c:v>1.47249249810787</c:v>
                </c:pt>
                <c:pt idx="682">
                  <c:v>1.47249249810787</c:v>
                </c:pt>
                <c:pt idx="683">
                  <c:v>1.47249249810787</c:v>
                </c:pt>
                <c:pt idx="684">
                  <c:v>1.47249249810787</c:v>
                </c:pt>
                <c:pt idx="685">
                  <c:v>1.47249249810787</c:v>
                </c:pt>
                <c:pt idx="686">
                  <c:v>1.47249249810787</c:v>
                </c:pt>
                <c:pt idx="687">
                  <c:v>1.47249249810787</c:v>
                </c:pt>
                <c:pt idx="688">
                  <c:v>1.47249249810787</c:v>
                </c:pt>
                <c:pt idx="689">
                  <c:v>1.47249249810787</c:v>
                </c:pt>
                <c:pt idx="690">
                  <c:v>1.47249249810787</c:v>
                </c:pt>
                <c:pt idx="691">
                  <c:v>1.47249249810787</c:v>
                </c:pt>
                <c:pt idx="692">
                  <c:v>1.47249249810787</c:v>
                </c:pt>
                <c:pt idx="693">
                  <c:v>1.47249249810787</c:v>
                </c:pt>
                <c:pt idx="694">
                  <c:v>1.47249249810787</c:v>
                </c:pt>
                <c:pt idx="695">
                  <c:v>1.47249249810787</c:v>
                </c:pt>
                <c:pt idx="696">
                  <c:v>1.47249249810787</c:v>
                </c:pt>
                <c:pt idx="697">
                  <c:v>1.47249249810787</c:v>
                </c:pt>
                <c:pt idx="698">
                  <c:v>1.47249249810787</c:v>
                </c:pt>
                <c:pt idx="699">
                  <c:v>1.47249249810787</c:v>
                </c:pt>
                <c:pt idx="700">
                  <c:v>1.47249249810787</c:v>
                </c:pt>
                <c:pt idx="701">
                  <c:v>1.47249249810787</c:v>
                </c:pt>
                <c:pt idx="702">
                  <c:v>1.47249249810787</c:v>
                </c:pt>
                <c:pt idx="703">
                  <c:v>1.47249249810787</c:v>
                </c:pt>
                <c:pt idx="704">
                  <c:v>1.47249249810787</c:v>
                </c:pt>
                <c:pt idx="705">
                  <c:v>1.47249249810787</c:v>
                </c:pt>
                <c:pt idx="706">
                  <c:v>1.47249249810787</c:v>
                </c:pt>
                <c:pt idx="707">
                  <c:v>1.47249249810787</c:v>
                </c:pt>
                <c:pt idx="708">
                  <c:v>1.47249249810787</c:v>
                </c:pt>
                <c:pt idx="709">
                  <c:v>1.47249249810787</c:v>
                </c:pt>
                <c:pt idx="710">
                  <c:v>1.47249249810787</c:v>
                </c:pt>
                <c:pt idx="711">
                  <c:v>1.47249249810787</c:v>
                </c:pt>
                <c:pt idx="712">
                  <c:v>1.47249249810787</c:v>
                </c:pt>
                <c:pt idx="713">
                  <c:v>1.51058156059187</c:v>
                </c:pt>
                <c:pt idx="714">
                  <c:v>1.60092908845286</c:v>
                </c:pt>
                <c:pt idx="715">
                  <c:v>1.6056344362126</c:v>
                </c:pt>
                <c:pt idx="716">
                  <c:v>1.5232132364334801</c:v>
                </c:pt>
                <c:pt idx="717">
                  <c:v>1.52951452173235</c:v>
                </c:pt>
                <c:pt idx="718">
                  <c:v>1.5021895486079999</c:v>
                </c:pt>
                <c:pt idx="719">
                  <c:v>1.51913850229103</c:v>
                </c:pt>
                <c:pt idx="720">
                  <c:v>1.58274316190516</c:v>
                </c:pt>
                <c:pt idx="721">
                  <c:v>1.59070829697887</c:v>
                </c:pt>
                <c:pt idx="722">
                  <c:v>1.6551327542954699</c:v>
                </c:pt>
                <c:pt idx="723">
                  <c:v>1.6542692987271901</c:v>
                </c:pt>
                <c:pt idx="724">
                  <c:v>1.68130807028677</c:v>
                </c:pt>
                <c:pt idx="725">
                  <c:v>1.65181960736774</c:v>
                </c:pt>
                <c:pt idx="726">
                  <c:v>1.6427581747747599</c:v>
                </c:pt>
                <c:pt idx="727">
                  <c:v>1.6629232579059301</c:v>
                </c:pt>
                <c:pt idx="728">
                  <c:v>1.62761374621196</c:v>
                </c:pt>
                <c:pt idx="729">
                  <c:v>1.60524636629427</c:v>
                </c:pt>
                <c:pt idx="730">
                  <c:v>1.6420062893079901</c:v>
                </c:pt>
                <c:pt idx="731">
                  <c:v>1.6910437743628499</c:v>
                </c:pt>
                <c:pt idx="732">
                  <c:v>1.73683602472568</c:v>
                </c:pt>
                <c:pt idx="733">
                  <c:v>1.7266297858736299</c:v>
                </c:pt>
                <c:pt idx="734">
                  <c:v>1.71242642686278</c:v>
                </c:pt>
                <c:pt idx="735">
                  <c:v>1.7424969946593101</c:v>
                </c:pt>
                <c:pt idx="736">
                  <c:v>1.7424969946593101</c:v>
                </c:pt>
                <c:pt idx="737">
                  <c:v>1.7424969946593101</c:v>
                </c:pt>
                <c:pt idx="738">
                  <c:v>1.7424969946593101</c:v>
                </c:pt>
                <c:pt idx="739">
                  <c:v>1.7424969946593101</c:v>
                </c:pt>
                <c:pt idx="740">
                  <c:v>1.7152892130291599</c:v>
                </c:pt>
                <c:pt idx="741">
                  <c:v>1.72446821539238</c:v>
                </c:pt>
                <c:pt idx="742">
                  <c:v>1.72696443230914</c:v>
                </c:pt>
                <c:pt idx="743">
                  <c:v>1.6953931848874899</c:v>
                </c:pt>
                <c:pt idx="744">
                  <c:v>1.7054370183084799</c:v>
                </c:pt>
                <c:pt idx="745">
                  <c:v>1.7054370183084799</c:v>
                </c:pt>
                <c:pt idx="746">
                  <c:v>1.7054370183084799</c:v>
                </c:pt>
                <c:pt idx="747">
                  <c:v>1.7054370183084799</c:v>
                </c:pt>
                <c:pt idx="748">
                  <c:v>1.7054370183084799</c:v>
                </c:pt>
                <c:pt idx="749">
                  <c:v>1.7054370183084799</c:v>
                </c:pt>
                <c:pt idx="750">
                  <c:v>1.7054370183084799</c:v>
                </c:pt>
                <c:pt idx="751">
                  <c:v>1.7054370183084799</c:v>
                </c:pt>
                <c:pt idx="752">
                  <c:v>1.7054370183084799</c:v>
                </c:pt>
                <c:pt idx="753">
                  <c:v>1.7054370183084799</c:v>
                </c:pt>
                <c:pt idx="754">
                  <c:v>1.7054370183084799</c:v>
                </c:pt>
                <c:pt idx="755">
                  <c:v>1.7054370183084799</c:v>
                </c:pt>
                <c:pt idx="756">
                  <c:v>1.7054370183084799</c:v>
                </c:pt>
                <c:pt idx="757">
                  <c:v>1.7054370183084799</c:v>
                </c:pt>
                <c:pt idx="758">
                  <c:v>1.7054370183084799</c:v>
                </c:pt>
                <c:pt idx="759">
                  <c:v>1.7054370183084799</c:v>
                </c:pt>
                <c:pt idx="760">
                  <c:v>1.7054370183084799</c:v>
                </c:pt>
                <c:pt idx="761">
                  <c:v>1.7054370183084799</c:v>
                </c:pt>
                <c:pt idx="762">
                  <c:v>1.7054370183084799</c:v>
                </c:pt>
                <c:pt idx="763">
                  <c:v>1.7054370183084799</c:v>
                </c:pt>
                <c:pt idx="764">
                  <c:v>1.7054370183084799</c:v>
                </c:pt>
                <c:pt idx="765">
                  <c:v>1.7054370183084799</c:v>
                </c:pt>
                <c:pt idx="766">
                  <c:v>1.7054370183084799</c:v>
                </c:pt>
                <c:pt idx="767">
                  <c:v>1.7054370183084799</c:v>
                </c:pt>
                <c:pt idx="768">
                  <c:v>1.7054370183084799</c:v>
                </c:pt>
                <c:pt idx="769">
                  <c:v>1.7054370183084799</c:v>
                </c:pt>
                <c:pt idx="770">
                  <c:v>1.7054370183084799</c:v>
                </c:pt>
                <c:pt idx="771">
                  <c:v>1.7054370183084799</c:v>
                </c:pt>
                <c:pt idx="772">
                  <c:v>1.7054370183084799</c:v>
                </c:pt>
                <c:pt idx="773">
                  <c:v>1.7054370183084799</c:v>
                </c:pt>
                <c:pt idx="774">
                  <c:v>1.7054370183084799</c:v>
                </c:pt>
                <c:pt idx="775">
                  <c:v>1.7054370183084799</c:v>
                </c:pt>
                <c:pt idx="776">
                  <c:v>1.7054370183084799</c:v>
                </c:pt>
                <c:pt idx="777">
                  <c:v>1.7054370183084799</c:v>
                </c:pt>
                <c:pt idx="778">
                  <c:v>1.7054370183084799</c:v>
                </c:pt>
                <c:pt idx="779">
                  <c:v>1.7054370183084799</c:v>
                </c:pt>
                <c:pt idx="780">
                  <c:v>1.7054370183084799</c:v>
                </c:pt>
                <c:pt idx="781">
                  <c:v>1.7054370183084799</c:v>
                </c:pt>
                <c:pt idx="782">
                  <c:v>1.7054370183084799</c:v>
                </c:pt>
                <c:pt idx="783">
                  <c:v>1.7054370183084799</c:v>
                </c:pt>
                <c:pt idx="784">
                  <c:v>1.7054370183084799</c:v>
                </c:pt>
                <c:pt idx="785">
                  <c:v>1.7054370183084799</c:v>
                </c:pt>
                <c:pt idx="786">
                  <c:v>1.7054370183084799</c:v>
                </c:pt>
                <c:pt idx="787">
                  <c:v>1.7054370183084799</c:v>
                </c:pt>
                <c:pt idx="788">
                  <c:v>1.7054370183084799</c:v>
                </c:pt>
                <c:pt idx="789">
                  <c:v>1.7054370183084799</c:v>
                </c:pt>
                <c:pt idx="790">
                  <c:v>1.7054370183084799</c:v>
                </c:pt>
                <c:pt idx="791">
                  <c:v>1.7054370183084799</c:v>
                </c:pt>
                <c:pt idx="792">
                  <c:v>1.7054370183084799</c:v>
                </c:pt>
                <c:pt idx="793">
                  <c:v>1.7054370183084799</c:v>
                </c:pt>
                <c:pt idx="794">
                  <c:v>1.7054370183084799</c:v>
                </c:pt>
                <c:pt idx="795">
                  <c:v>1.7054370183084799</c:v>
                </c:pt>
                <c:pt idx="796">
                  <c:v>1.7054370183084799</c:v>
                </c:pt>
                <c:pt idx="797">
                  <c:v>1.7054370183084799</c:v>
                </c:pt>
                <c:pt idx="798">
                  <c:v>1.7054370183084799</c:v>
                </c:pt>
                <c:pt idx="799">
                  <c:v>1.7054370183084799</c:v>
                </c:pt>
                <c:pt idx="800">
                  <c:v>1.68802226174561</c:v>
                </c:pt>
                <c:pt idx="801">
                  <c:v>1.68802226174561</c:v>
                </c:pt>
                <c:pt idx="802">
                  <c:v>1.68802226174561</c:v>
                </c:pt>
                <c:pt idx="803">
                  <c:v>1.68802226174561</c:v>
                </c:pt>
                <c:pt idx="804">
                  <c:v>1.68802226174561</c:v>
                </c:pt>
                <c:pt idx="805">
                  <c:v>1.68802226174561</c:v>
                </c:pt>
                <c:pt idx="806">
                  <c:v>1.68802226174561</c:v>
                </c:pt>
                <c:pt idx="807">
                  <c:v>1.68802226174561</c:v>
                </c:pt>
                <c:pt idx="808">
                  <c:v>1.7838312362152</c:v>
                </c:pt>
                <c:pt idx="809">
                  <c:v>1.7353225002080099</c:v>
                </c:pt>
                <c:pt idx="810">
                  <c:v>1.73890356278557</c:v>
                </c:pt>
                <c:pt idx="811">
                  <c:v>1.79560520126548</c:v>
                </c:pt>
                <c:pt idx="812">
                  <c:v>1.93878550228835</c:v>
                </c:pt>
                <c:pt idx="813">
                  <c:v>2.00418654588844</c:v>
                </c:pt>
                <c:pt idx="814">
                  <c:v>1.8748062205056499</c:v>
                </c:pt>
                <c:pt idx="815">
                  <c:v>1.9925636430312501</c:v>
                </c:pt>
                <c:pt idx="816">
                  <c:v>2.00040110504963</c:v>
                </c:pt>
                <c:pt idx="817">
                  <c:v>1.9871254040797199</c:v>
                </c:pt>
                <c:pt idx="818">
                  <c:v>1.94735161723814</c:v>
                </c:pt>
                <c:pt idx="819">
                  <c:v>1.9321565378147501</c:v>
                </c:pt>
                <c:pt idx="820">
                  <c:v>1.9352844138130101</c:v>
                </c:pt>
                <c:pt idx="821">
                  <c:v>1.9822114397983499</c:v>
                </c:pt>
                <c:pt idx="822">
                  <c:v>1.98198040350302</c:v>
                </c:pt>
                <c:pt idx="823">
                  <c:v>2.0154451222799201</c:v>
                </c:pt>
                <c:pt idx="824">
                  <c:v>2.0493008255566001</c:v>
                </c:pt>
                <c:pt idx="825">
                  <c:v>2.1174121026210901</c:v>
                </c:pt>
                <c:pt idx="826">
                  <c:v>2.1540402414416899</c:v>
                </c:pt>
                <c:pt idx="827">
                  <c:v>2.19329863962446</c:v>
                </c:pt>
                <c:pt idx="828">
                  <c:v>2.2635070153696102</c:v>
                </c:pt>
                <c:pt idx="829">
                  <c:v>2.1948625776235899</c:v>
                </c:pt>
                <c:pt idx="830">
                  <c:v>2.2220626583926002</c:v>
                </c:pt>
                <c:pt idx="831">
                  <c:v>2.2114794188643798</c:v>
                </c:pt>
                <c:pt idx="832">
                  <c:v>2.09974671203998</c:v>
                </c:pt>
                <c:pt idx="833">
                  <c:v>2.1366947472694902</c:v>
                </c:pt>
                <c:pt idx="834">
                  <c:v>2.15059246903451</c:v>
                </c:pt>
                <c:pt idx="835">
                  <c:v>2.17821019233737</c:v>
                </c:pt>
                <c:pt idx="836">
                  <c:v>2.2188459222807499</c:v>
                </c:pt>
                <c:pt idx="837">
                  <c:v>2.2378175565315899</c:v>
                </c:pt>
                <c:pt idx="838">
                  <c:v>2.2229956895852601</c:v>
                </c:pt>
                <c:pt idx="839">
                  <c:v>2.1238011447880001</c:v>
                </c:pt>
                <c:pt idx="840">
                  <c:v>2.1153594339972299</c:v>
                </c:pt>
                <c:pt idx="841">
                  <c:v>2.07330194223647</c:v>
                </c:pt>
                <c:pt idx="842">
                  <c:v>2.0584711892787801</c:v>
                </c:pt>
                <c:pt idx="843">
                  <c:v>2.0511491159192099</c:v>
                </c:pt>
                <c:pt idx="844">
                  <c:v>2.0353942177802198</c:v>
                </c:pt>
                <c:pt idx="845">
                  <c:v>2.0199325580160701</c:v>
                </c:pt>
                <c:pt idx="846">
                  <c:v>2.0199325580160701</c:v>
                </c:pt>
                <c:pt idx="847">
                  <c:v>2.0503671469196401</c:v>
                </c:pt>
                <c:pt idx="848">
                  <c:v>2.0852003114457802</c:v>
                </c:pt>
                <c:pt idx="849">
                  <c:v>2.0701385221927699</c:v>
                </c:pt>
                <c:pt idx="850">
                  <c:v>2.0534239348270402</c:v>
                </c:pt>
                <c:pt idx="851">
                  <c:v>2.0746081859062002</c:v>
                </c:pt>
                <c:pt idx="852">
                  <c:v>2.0717380042373299</c:v>
                </c:pt>
                <c:pt idx="853">
                  <c:v>1.9944652494620101</c:v>
                </c:pt>
                <c:pt idx="854">
                  <c:v>2.0312089064302699</c:v>
                </c:pt>
                <c:pt idx="855">
                  <c:v>2.0126993447700801</c:v>
                </c:pt>
                <c:pt idx="856">
                  <c:v>2.0712848176580398</c:v>
                </c:pt>
                <c:pt idx="857">
                  <c:v>2.0612880548794901</c:v>
                </c:pt>
                <c:pt idx="858">
                  <c:v>2.0623454902311802</c:v>
                </c:pt>
                <c:pt idx="859">
                  <c:v>2.02801882835249</c:v>
                </c:pt>
                <c:pt idx="860">
                  <c:v>2.0528463440887199</c:v>
                </c:pt>
                <c:pt idx="861">
                  <c:v>2.0529263181909498</c:v>
                </c:pt>
                <c:pt idx="862">
                  <c:v>2.0529263181909498</c:v>
                </c:pt>
                <c:pt idx="863">
                  <c:v>2.0529263181909498</c:v>
                </c:pt>
                <c:pt idx="864">
                  <c:v>2.0690011127388499</c:v>
                </c:pt>
                <c:pt idx="865">
                  <c:v>2.1406490223241201</c:v>
                </c:pt>
                <c:pt idx="866">
                  <c:v>2.1801473428135698</c:v>
                </c:pt>
                <c:pt idx="867">
                  <c:v>2.1601893613019101</c:v>
                </c:pt>
                <c:pt idx="868">
                  <c:v>2.2590195796334598</c:v>
                </c:pt>
                <c:pt idx="869">
                  <c:v>2.3416861433035199</c:v>
                </c:pt>
                <c:pt idx="870">
                  <c:v>2.3609421299178401</c:v>
                </c:pt>
                <c:pt idx="871">
                  <c:v>2.4426578903725198</c:v>
                </c:pt>
                <c:pt idx="872">
                  <c:v>2.4678852766199002</c:v>
                </c:pt>
                <c:pt idx="873">
                  <c:v>2.52489792549737</c:v>
                </c:pt>
                <c:pt idx="874">
                  <c:v>2.5433186270439698</c:v>
                </c:pt>
                <c:pt idx="875">
                  <c:v>2.5006835445448901</c:v>
                </c:pt>
                <c:pt idx="876">
                  <c:v>2.38797337647103</c:v>
                </c:pt>
                <c:pt idx="877">
                  <c:v>2.4127920061959101</c:v>
                </c:pt>
                <c:pt idx="878">
                  <c:v>2.47886838665926</c:v>
                </c:pt>
                <c:pt idx="879">
                  <c:v>2.5464465030422301</c:v>
                </c:pt>
                <c:pt idx="880">
                  <c:v>2.4751629199226799</c:v>
                </c:pt>
                <c:pt idx="881">
                  <c:v>2.4559691353878699</c:v>
                </c:pt>
                <c:pt idx="882">
                  <c:v>2.34170391532624</c:v>
                </c:pt>
                <c:pt idx="883">
                  <c:v>2.26568408815249</c:v>
                </c:pt>
                <c:pt idx="884">
                  <c:v>2.28110131785985</c:v>
                </c:pt>
                <c:pt idx="885">
                  <c:v>2.2650087512892298</c:v>
                </c:pt>
                <c:pt idx="886">
                  <c:v>2.40597643548378</c:v>
                </c:pt>
                <c:pt idx="887">
                  <c:v>2.38198420481526</c:v>
                </c:pt>
                <c:pt idx="888">
                  <c:v>2.3562947459772401</c:v>
                </c:pt>
                <c:pt idx="889">
                  <c:v>2.2667770675496199</c:v>
                </c:pt>
                <c:pt idx="890">
                  <c:v>2.3094210360600602</c:v>
                </c:pt>
                <c:pt idx="891">
                  <c:v>2.2929641430237302</c:v>
                </c:pt>
                <c:pt idx="892">
                  <c:v>2.2590018076107499</c:v>
                </c:pt>
                <c:pt idx="893">
                  <c:v>2.2415407952908799</c:v>
                </c:pt>
                <c:pt idx="894">
                  <c:v>2.2612055384277099</c:v>
                </c:pt>
                <c:pt idx="895">
                  <c:v>2.3273796650160001</c:v>
                </c:pt>
                <c:pt idx="896">
                  <c:v>2.33089852551405</c:v>
                </c:pt>
                <c:pt idx="897">
                  <c:v>2.3951266156147901</c:v>
                </c:pt>
                <c:pt idx="898">
                  <c:v>2.3733025717178098</c:v>
                </c:pt>
                <c:pt idx="899">
                  <c:v>2.4116457107306299</c:v>
                </c:pt>
                <c:pt idx="900">
                  <c:v>2.4360378119102801</c:v>
                </c:pt>
                <c:pt idx="901">
                  <c:v>2.3589072333167</c:v>
                </c:pt>
                <c:pt idx="902">
                  <c:v>2.3715164834347102</c:v>
                </c:pt>
                <c:pt idx="903">
                  <c:v>2.39183879141207</c:v>
                </c:pt>
                <c:pt idx="904">
                  <c:v>2.4069983267900299</c:v>
                </c:pt>
                <c:pt idx="905">
                  <c:v>2.4308750393108798</c:v>
                </c:pt>
                <c:pt idx="906">
                  <c:v>2.4521392644922599</c:v>
                </c:pt>
                <c:pt idx="907">
                  <c:v>2.4695736187780502</c:v>
                </c:pt>
                <c:pt idx="908">
                  <c:v>2.4695736187780502</c:v>
                </c:pt>
                <c:pt idx="909">
                  <c:v>2.4695736187780502</c:v>
                </c:pt>
                <c:pt idx="910">
                  <c:v>2.4695736187780502</c:v>
                </c:pt>
                <c:pt idx="911">
                  <c:v>2.4695736187780502</c:v>
                </c:pt>
                <c:pt idx="912">
                  <c:v>2.4695736187780502</c:v>
                </c:pt>
                <c:pt idx="913">
                  <c:v>2.4695736187780502</c:v>
                </c:pt>
                <c:pt idx="914">
                  <c:v>2.4695736187780502</c:v>
                </c:pt>
                <c:pt idx="915">
                  <c:v>2.4828630420854001</c:v>
                </c:pt>
                <c:pt idx="916">
                  <c:v>2.48893869601214</c:v>
                </c:pt>
                <c:pt idx="917">
                  <c:v>2.5262569027367801</c:v>
                </c:pt>
                <c:pt idx="918">
                  <c:v>2.6214735242054998</c:v>
                </c:pt>
                <c:pt idx="919">
                  <c:v>2.6214735242054998</c:v>
                </c:pt>
                <c:pt idx="920">
                  <c:v>2.6214735242054998</c:v>
                </c:pt>
                <c:pt idx="921">
                  <c:v>2.6214735242054998</c:v>
                </c:pt>
                <c:pt idx="922">
                  <c:v>2.6214735242054998</c:v>
                </c:pt>
                <c:pt idx="923">
                  <c:v>2.6214735242054998</c:v>
                </c:pt>
                <c:pt idx="924">
                  <c:v>2.6214735242054998</c:v>
                </c:pt>
                <c:pt idx="925">
                  <c:v>2.6214735242054998</c:v>
                </c:pt>
                <c:pt idx="926">
                  <c:v>2.6214735242054998</c:v>
                </c:pt>
                <c:pt idx="927">
                  <c:v>2.6214735242054998</c:v>
                </c:pt>
                <c:pt idx="928">
                  <c:v>2.6214735242054998</c:v>
                </c:pt>
                <c:pt idx="929">
                  <c:v>2.6214735242054998</c:v>
                </c:pt>
                <c:pt idx="930">
                  <c:v>2.6214735242054998</c:v>
                </c:pt>
                <c:pt idx="931">
                  <c:v>2.6214735242054998</c:v>
                </c:pt>
                <c:pt idx="932">
                  <c:v>2.6214735242054998</c:v>
                </c:pt>
                <c:pt idx="933">
                  <c:v>2.6214735242054998</c:v>
                </c:pt>
                <c:pt idx="934">
                  <c:v>2.6214735242054998</c:v>
                </c:pt>
                <c:pt idx="935">
                  <c:v>2.6214735242054998</c:v>
                </c:pt>
                <c:pt idx="936">
                  <c:v>2.6214735242054998</c:v>
                </c:pt>
                <c:pt idx="937">
                  <c:v>2.6214735242054998</c:v>
                </c:pt>
                <c:pt idx="938">
                  <c:v>2.6214735242054998</c:v>
                </c:pt>
                <c:pt idx="939">
                  <c:v>2.6214735242054998</c:v>
                </c:pt>
                <c:pt idx="940">
                  <c:v>2.6214735242054998</c:v>
                </c:pt>
                <c:pt idx="941">
                  <c:v>2.6181217892002699</c:v>
                </c:pt>
                <c:pt idx="942">
                  <c:v>2.6001838000056399</c:v>
                </c:pt>
                <c:pt idx="943">
                  <c:v>2.6001838000056399</c:v>
                </c:pt>
                <c:pt idx="944">
                  <c:v>2.6001838000056399</c:v>
                </c:pt>
                <c:pt idx="945">
                  <c:v>2.6001838000056399</c:v>
                </c:pt>
                <c:pt idx="946">
                  <c:v>2.6001838000056399</c:v>
                </c:pt>
                <c:pt idx="947">
                  <c:v>2.6001838000056399</c:v>
                </c:pt>
                <c:pt idx="948">
                  <c:v>2.6001838000056399</c:v>
                </c:pt>
                <c:pt idx="949">
                  <c:v>2.6001838000056399</c:v>
                </c:pt>
                <c:pt idx="950">
                  <c:v>2.6001838000056399</c:v>
                </c:pt>
                <c:pt idx="951">
                  <c:v>2.6001838000056399</c:v>
                </c:pt>
                <c:pt idx="952">
                  <c:v>2.6001838000056399</c:v>
                </c:pt>
                <c:pt idx="953">
                  <c:v>2.6001838000056399</c:v>
                </c:pt>
                <c:pt idx="954">
                  <c:v>2.6001838000056399</c:v>
                </c:pt>
                <c:pt idx="955">
                  <c:v>2.6001838000056399</c:v>
                </c:pt>
                <c:pt idx="956">
                  <c:v>2.6001838000056399</c:v>
                </c:pt>
                <c:pt idx="957">
                  <c:v>2.6001838000056399</c:v>
                </c:pt>
                <c:pt idx="958">
                  <c:v>2.6001838000056399</c:v>
                </c:pt>
                <c:pt idx="959">
                  <c:v>2.6001838000056399</c:v>
                </c:pt>
                <c:pt idx="960">
                  <c:v>2.6001838000056399</c:v>
                </c:pt>
                <c:pt idx="961">
                  <c:v>2.6001838000056399</c:v>
                </c:pt>
                <c:pt idx="962">
                  <c:v>2.6001838000056399</c:v>
                </c:pt>
                <c:pt idx="963">
                  <c:v>2.6001838000056399</c:v>
                </c:pt>
                <c:pt idx="964">
                  <c:v>2.6001838000056399</c:v>
                </c:pt>
                <c:pt idx="965">
                  <c:v>2.6001838000056399</c:v>
                </c:pt>
                <c:pt idx="966">
                  <c:v>2.6001838000056399</c:v>
                </c:pt>
                <c:pt idx="967">
                  <c:v>2.5906503908846901</c:v>
                </c:pt>
                <c:pt idx="968">
                  <c:v>2.5905839302479001</c:v>
                </c:pt>
                <c:pt idx="969">
                  <c:v>2.6115559534109698</c:v>
                </c:pt>
                <c:pt idx="970">
                  <c:v>2.6115559534109698</c:v>
                </c:pt>
                <c:pt idx="971">
                  <c:v>2.6115559534109698</c:v>
                </c:pt>
                <c:pt idx="972">
                  <c:v>2.6115559534109698</c:v>
                </c:pt>
                <c:pt idx="973">
                  <c:v>2.6115559534109698</c:v>
                </c:pt>
                <c:pt idx="974">
                  <c:v>2.6115559534109698</c:v>
                </c:pt>
                <c:pt idx="975">
                  <c:v>2.6115559534109698</c:v>
                </c:pt>
                <c:pt idx="976">
                  <c:v>2.6115559534109698</c:v>
                </c:pt>
                <c:pt idx="977">
                  <c:v>2.6115559534109698</c:v>
                </c:pt>
                <c:pt idx="978">
                  <c:v>2.6115559534109698</c:v>
                </c:pt>
                <c:pt idx="979">
                  <c:v>2.6115559534109698</c:v>
                </c:pt>
                <c:pt idx="980">
                  <c:v>2.6115559534109698</c:v>
                </c:pt>
                <c:pt idx="981">
                  <c:v>2.6115559534109698</c:v>
                </c:pt>
                <c:pt idx="982">
                  <c:v>2.6115559534109698</c:v>
                </c:pt>
                <c:pt idx="983">
                  <c:v>2.6115559534109698</c:v>
                </c:pt>
                <c:pt idx="984">
                  <c:v>2.6115559534109698</c:v>
                </c:pt>
                <c:pt idx="985">
                  <c:v>2.6115559534109698</c:v>
                </c:pt>
                <c:pt idx="986">
                  <c:v>2.6115559534109698</c:v>
                </c:pt>
                <c:pt idx="987">
                  <c:v>2.6115559534109698</c:v>
                </c:pt>
                <c:pt idx="988">
                  <c:v>2.6115559534109698</c:v>
                </c:pt>
                <c:pt idx="989">
                  <c:v>2.6115559534109698</c:v>
                </c:pt>
                <c:pt idx="990">
                  <c:v>2.6115559534109698</c:v>
                </c:pt>
                <c:pt idx="991">
                  <c:v>2.6115559534109698</c:v>
                </c:pt>
                <c:pt idx="992">
                  <c:v>2.6115559534109698</c:v>
                </c:pt>
                <c:pt idx="993">
                  <c:v>2.6115559534109698</c:v>
                </c:pt>
                <c:pt idx="994">
                  <c:v>2.6115559534109698</c:v>
                </c:pt>
                <c:pt idx="995">
                  <c:v>2.6115559534109698</c:v>
                </c:pt>
                <c:pt idx="996">
                  <c:v>2.6115559534109698</c:v>
                </c:pt>
                <c:pt idx="997">
                  <c:v>2.6115559534109698</c:v>
                </c:pt>
                <c:pt idx="998">
                  <c:v>2.6115559534109698</c:v>
                </c:pt>
                <c:pt idx="999">
                  <c:v>2.6115559534109698</c:v>
                </c:pt>
                <c:pt idx="1000">
                  <c:v>2.6115559534109698</c:v>
                </c:pt>
                <c:pt idx="1001">
                  <c:v>2.6115559534109698</c:v>
                </c:pt>
                <c:pt idx="1002">
                  <c:v>2.6115559534109698</c:v>
                </c:pt>
                <c:pt idx="1003">
                  <c:v>2.6115559534109698</c:v>
                </c:pt>
                <c:pt idx="1004">
                  <c:v>2.6115559534109698</c:v>
                </c:pt>
                <c:pt idx="1005">
                  <c:v>2.6115559534109698</c:v>
                </c:pt>
                <c:pt idx="1006">
                  <c:v>2.6115559534109698</c:v>
                </c:pt>
                <c:pt idx="1007">
                  <c:v>2.6115559534109698</c:v>
                </c:pt>
                <c:pt idx="1008">
                  <c:v>2.6115559534109698</c:v>
                </c:pt>
                <c:pt idx="1009">
                  <c:v>2.6115559534109698</c:v>
                </c:pt>
                <c:pt idx="1010">
                  <c:v>2.6115559534109698</c:v>
                </c:pt>
                <c:pt idx="1011">
                  <c:v>2.6115559534109698</c:v>
                </c:pt>
                <c:pt idx="1012">
                  <c:v>2.6115559534109698</c:v>
                </c:pt>
                <c:pt idx="1013">
                  <c:v>2.6115559534109698</c:v>
                </c:pt>
                <c:pt idx="1014">
                  <c:v>2.6115559534109698</c:v>
                </c:pt>
                <c:pt idx="1015">
                  <c:v>2.6115559534109698</c:v>
                </c:pt>
                <c:pt idx="1016">
                  <c:v>2.6115559534109698</c:v>
                </c:pt>
                <c:pt idx="1017">
                  <c:v>2.6115559534109698</c:v>
                </c:pt>
                <c:pt idx="1018">
                  <c:v>2.6115559534109698</c:v>
                </c:pt>
                <c:pt idx="1019">
                  <c:v>2.6115559534109698</c:v>
                </c:pt>
                <c:pt idx="1020">
                  <c:v>2.6115559534109698</c:v>
                </c:pt>
                <c:pt idx="1021">
                  <c:v>2.6115559534109698</c:v>
                </c:pt>
                <c:pt idx="1022">
                  <c:v>2.6115559534109698</c:v>
                </c:pt>
                <c:pt idx="1023">
                  <c:v>2.6115559534109698</c:v>
                </c:pt>
                <c:pt idx="1024">
                  <c:v>2.6115559534109698</c:v>
                </c:pt>
                <c:pt idx="1025">
                  <c:v>2.6115559534109698</c:v>
                </c:pt>
                <c:pt idx="1026">
                  <c:v>2.6115559534109698</c:v>
                </c:pt>
                <c:pt idx="1027">
                  <c:v>2.6115559534109698</c:v>
                </c:pt>
                <c:pt idx="1028">
                  <c:v>2.6115559534109698</c:v>
                </c:pt>
                <c:pt idx="1029">
                  <c:v>2.6115559534109698</c:v>
                </c:pt>
                <c:pt idx="1030">
                  <c:v>2.6115559534109698</c:v>
                </c:pt>
                <c:pt idx="1031">
                  <c:v>2.6115559534109698</c:v>
                </c:pt>
                <c:pt idx="1032">
                  <c:v>2.6115559534109698</c:v>
                </c:pt>
                <c:pt idx="1033">
                  <c:v>2.6115559534109698</c:v>
                </c:pt>
                <c:pt idx="1034">
                  <c:v>2.6115559534109698</c:v>
                </c:pt>
                <c:pt idx="1035">
                  <c:v>2.6115559534109698</c:v>
                </c:pt>
                <c:pt idx="1036">
                  <c:v>2.6115559534109698</c:v>
                </c:pt>
                <c:pt idx="1037">
                  <c:v>2.6115559534109698</c:v>
                </c:pt>
                <c:pt idx="1038">
                  <c:v>2.6115559534109698</c:v>
                </c:pt>
                <c:pt idx="1039">
                  <c:v>2.6115559534109698</c:v>
                </c:pt>
                <c:pt idx="1040">
                  <c:v>2.6115559534109698</c:v>
                </c:pt>
                <c:pt idx="1041">
                  <c:v>2.6115559534109698</c:v>
                </c:pt>
                <c:pt idx="1042">
                  <c:v>2.6115559534109698</c:v>
                </c:pt>
                <c:pt idx="1043">
                  <c:v>2.6115559534109698</c:v>
                </c:pt>
                <c:pt idx="1044">
                  <c:v>2.6115559534109698</c:v>
                </c:pt>
                <c:pt idx="1045">
                  <c:v>2.6115559534109698</c:v>
                </c:pt>
                <c:pt idx="1046">
                  <c:v>2.6115559534109698</c:v>
                </c:pt>
                <c:pt idx="1047">
                  <c:v>2.6115559534109698</c:v>
                </c:pt>
                <c:pt idx="1048">
                  <c:v>2.6115559534109698</c:v>
                </c:pt>
                <c:pt idx="1049">
                  <c:v>2.6115559534109698</c:v>
                </c:pt>
                <c:pt idx="1050">
                  <c:v>2.6115559534109698</c:v>
                </c:pt>
                <c:pt idx="1051">
                  <c:v>2.6115559534109698</c:v>
                </c:pt>
                <c:pt idx="1052">
                  <c:v>2.6115559534109698</c:v>
                </c:pt>
                <c:pt idx="1053">
                  <c:v>2.6115559534109698</c:v>
                </c:pt>
                <c:pt idx="1054">
                  <c:v>2.6115559534109698</c:v>
                </c:pt>
                <c:pt idx="1055">
                  <c:v>2.6115559534109698</c:v>
                </c:pt>
                <c:pt idx="1056">
                  <c:v>2.6115559534109698</c:v>
                </c:pt>
                <c:pt idx="1057">
                  <c:v>2.6115559534109698</c:v>
                </c:pt>
                <c:pt idx="1058">
                  <c:v>2.6115559534109698</c:v>
                </c:pt>
                <c:pt idx="1059">
                  <c:v>2.6115559534109698</c:v>
                </c:pt>
                <c:pt idx="1060">
                  <c:v>2.6115559534109698</c:v>
                </c:pt>
                <c:pt idx="1061">
                  <c:v>2.6115559534109698</c:v>
                </c:pt>
                <c:pt idx="1062">
                  <c:v>2.6115559534109698</c:v>
                </c:pt>
                <c:pt idx="1063">
                  <c:v>2.6115559534109698</c:v>
                </c:pt>
                <c:pt idx="1064">
                  <c:v>2.6115559534109698</c:v>
                </c:pt>
                <c:pt idx="1065">
                  <c:v>2.6115559534109698</c:v>
                </c:pt>
                <c:pt idx="1066">
                  <c:v>2.6115559534109698</c:v>
                </c:pt>
                <c:pt idx="1067">
                  <c:v>2.6115559534109698</c:v>
                </c:pt>
                <c:pt idx="1068">
                  <c:v>2.6115559534109698</c:v>
                </c:pt>
                <c:pt idx="1069">
                  <c:v>2.6115559534109698</c:v>
                </c:pt>
                <c:pt idx="1070">
                  <c:v>2.6115559534109698</c:v>
                </c:pt>
                <c:pt idx="1071">
                  <c:v>2.6115559534109698</c:v>
                </c:pt>
                <c:pt idx="1072">
                  <c:v>2.6115559534109698</c:v>
                </c:pt>
                <c:pt idx="1073">
                  <c:v>2.6115559534109698</c:v>
                </c:pt>
                <c:pt idx="1074">
                  <c:v>2.6115559534109698</c:v>
                </c:pt>
                <c:pt idx="1075">
                  <c:v>2.6115559534109698</c:v>
                </c:pt>
                <c:pt idx="1076">
                  <c:v>2.6115559534109698</c:v>
                </c:pt>
                <c:pt idx="1077">
                  <c:v>2.6115559534109698</c:v>
                </c:pt>
                <c:pt idx="1078">
                  <c:v>2.6115559534109698</c:v>
                </c:pt>
                <c:pt idx="1079">
                  <c:v>2.6115559534109698</c:v>
                </c:pt>
                <c:pt idx="1080">
                  <c:v>2.6115559534109698</c:v>
                </c:pt>
                <c:pt idx="1081">
                  <c:v>2.6115559534109698</c:v>
                </c:pt>
                <c:pt idx="1082">
                  <c:v>2.6115559534109698</c:v>
                </c:pt>
                <c:pt idx="1083">
                  <c:v>2.6115559534109698</c:v>
                </c:pt>
                <c:pt idx="1084">
                  <c:v>2.6115559534109698</c:v>
                </c:pt>
                <c:pt idx="1085">
                  <c:v>2.6115559534109698</c:v>
                </c:pt>
                <c:pt idx="1086">
                  <c:v>2.6115559534109698</c:v>
                </c:pt>
                <c:pt idx="1087">
                  <c:v>2.6115559534109698</c:v>
                </c:pt>
                <c:pt idx="1088">
                  <c:v>2.6115559534109698</c:v>
                </c:pt>
                <c:pt idx="1089">
                  <c:v>2.6115559534109698</c:v>
                </c:pt>
                <c:pt idx="1090">
                  <c:v>2.6115559534109698</c:v>
                </c:pt>
                <c:pt idx="1091">
                  <c:v>2.6115559534109698</c:v>
                </c:pt>
                <c:pt idx="1092">
                  <c:v>2.6115559534109698</c:v>
                </c:pt>
                <c:pt idx="1093">
                  <c:v>2.6115559534109698</c:v>
                </c:pt>
                <c:pt idx="1094">
                  <c:v>2.6115559534109698</c:v>
                </c:pt>
                <c:pt idx="1095">
                  <c:v>2.6115559534109698</c:v>
                </c:pt>
                <c:pt idx="1096">
                  <c:v>2.6115559534109698</c:v>
                </c:pt>
                <c:pt idx="1097">
                  <c:v>2.6115559534109698</c:v>
                </c:pt>
                <c:pt idx="1098">
                  <c:v>2.6115559534109698</c:v>
                </c:pt>
                <c:pt idx="1099">
                  <c:v>2.6115559534109698</c:v>
                </c:pt>
                <c:pt idx="1100">
                  <c:v>2.6115559534109698</c:v>
                </c:pt>
                <c:pt idx="1101">
                  <c:v>2.6115559534109698</c:v>
                </c:pt>
                <c:pt idx="1102">
                  <c:v>2.6115559534109698</c:v>
                </c:pt>
                <c:pt idx="1103">
                  <c:v>2.6115559534109698</c:v>
                </c:pt>
                <c:pt idx="1104">
                  <c:v>2.6115559534109698</c:v>
                </c:pt>
                <c:pt idx="1105">
                  <c:v>2.6115559534109698</c:v>
                </c:pt>
                <c:pt idx="1106">
                  <c:v>2.6115559534109698</c:v>
                </c:pt>
                <c:pt idx="1107">
                  <c:v>2.6115559534109698</c:v>
                </c:pt>
                <c:pt idx="1108">
                  <c:v>2.6115559534109698</c:v>
                </c:pt>
                <c:pt idx="1109">
                  <c:v>2.6115559534109698</c:v>
                </c:pt>
                <c:pt idx="1110">
                  <c:v>2.6115559534109698</c:v>
                </c:pt>
                <c:pt idx="1111">
                  <c:v>2.6115559534109698</c:v>
                </c:pt>
                <c:pt idx="1112">
                  <c:v>2.6115559534109698</c:v>
                </c:pt>
                <c:pt idx="1113">
                  <c:v>2.6115559534109698</c:v>
                </c:pt>
                <c:pt idx="1114">
                  <c:v>2.6115559534109698</c:v>
                </c:pt>
                <c:pt idx="1115">
                  <c:v>2.6115559534109698</c:v>
                </c:pt>
                <c:pt idx="1116">
                  <c:v>2.6115559534109698</c:v>
                </c:pt>
                <c:pt idx="1117">
                  <c:v>2.6115559534109698</c:v>
                </c:pt>
                <c:pt idx="1118">
                  <c:v>2.6115559534109698</c:v>
                </c:pt>
                <c:pt idx="1119">
                  <c:v>2.6115559534109698</c:v>
                </c:pt>
                <c:pt idx="1120">
                  <c:v>2.6115559534109698</c:v>
                </c:pt>
                <c:pt idx="1121">
                  <c:v>2.6115559534109698</c:v>
                </c:pt>
                <c:pt idx="1122">
                  <c:v>2.6115559534109698</c:v>
                </c:pt>
                <c:pt idx="1123">
                  <c:v>2.6115559534109698</c:v>
                </c:pt>
                <c:pt idx="1124">
                  <c:v>2.6115559534109698</c:v>
                </c:pt>
                <c:pt idx="1125">
                  <c:v>2.6115559534109698</c:v>
                </c:pt>
                <c:pt idx="1126">
                  <c:v>2.6115559534109698</c:v>
                </c:pt>
                <c:pt idx="1127">
                  <c:v>2.6115559534109698</c:v>
                </c:pt>
                <c:pt idx="1128">
                  <c:v>2.6115559534109698</c:v>
                </c:pt>
                <c:pt idx="1129">
                  <c:v>2.6115559534109698</c:v>
                </c:pt>
                <c:pt idx="1130">
                  <c:v>2.6115559534109698</c:v>
                </c:pt>
                <c:pt idx="1131">
                  <c:v>2.6115559534109698</c:v>
                </c:pt>
                <c:pt idx="1132">
                  <c:v>2.6115559534109698</c:v>
                </c:pt>
                <c:pt idx="1133">
                  <c:v>2.6115559534109698</c:v>
                </c:pt>
                <c:pt idx="1134">
                  <c:v>2.6115559534109698</c:v>
                </c:pt>
                <c:pt idx="1135">
                  <c:v>2.6115559534109698</c:v>
                </c:pt>
                <c:pt idx="1136">
                  <c:v>2.6115559534109698</c:v>
                </c:pt>
                <c:pt idx="1137">
                  <c:v>2.6115559534109698</c:v>
                </c:pt>
                <c:pt idx="1138">
                  <c:v>2.6115559534109698</c:v>
                </c:pt>
                <c:pt idx="1139">
                  <c:v>2.6115559534109698</c:v>
                </c:pt>
                <c:pt idx="1140">
                  <c:v>2.6115559534109698</c:v>
                </c:pt>
                <c:pt idx="1141">
                  <c:v>2.6115559534109698</c:v>
                </c:pt>
                <c:pt idx="1142">
                  <c:v>2.6115559534109698</c:v>
                </c:pt>
                <c:pt idx="1143">
                  <c:v>2.6115559534109698</c:v>
                </c:pt>
                <c:pt idx="1144">
                  <c:v>2.6115559534109698</c:v>
                </c:pt>
                <c:pt idx="1145">
                  <c:v>2.6115559534109698</c:v>
                </c:pt>
                <c:pt idx="1146">
                  <c:v>2.6115559534109698</c:v>
                </c:pt>
                <c:pt idx="1147">
                  <c:v>2.6115559534109698</c:v>
                </c:pt>
                <c:pt idx="1148">
                  <c:v>2.6115559534109698</c:v>
                </c:pt>
                <c:pt idx="1149">
                  <c:v>2.6115559534109698</c:v>
                </c:pt>
                <c:pt idx="1150">
                  <c:v>2.6115559534109698</c:v>
                </c:pt>
                <c:pt idx="1151">
                  <c:v>2.6115559534109698</c:v>
                </c:pt>
                <c:pt idx="1152">
                  <c:v>2.6115559534109698</c:v>
                </c:pt>
                <c:pt idx="1153">
                  <c:v>2.6115559534109698</c:v>
                </c:pt>
                <c:pt idx="1154">
                  <c:v>2.6115559534109698</c:v>
                </c:pt>
                <c:pt idx="1155">
                  <c:v>2.6115559534109698</c:v>
                </c:pt>
                <c:pt idx="1156">
                  <c:v>2.6115559534109698</c:v>
                </c:pt>
                <c:pt idx="1157">
                  <c:v>2.6115559534109698</c:v>
                </c:pt>
                <c:pt idx="1158">
                  <c:v>2.6115559534109698</c:v>
                </c:pt>
                <c:pt idx="1159">
                  <c:v>2.6115559534109698</c:v>
                </c:pt>
                <c:pt idx="1160">
                  <c:v>2.6115559534109698</c:v>
                </c:pt>
                <c:pt idx="1161">
                  <c:v>2.6115559534109698</c:v>
                </c:pt>
                <c:pt idx="1162">
                  <c:v>2.6115559534109698</c:v>
                </c:pt>
                <c:pt idx="1163">
                  <c:v>2.6115559534109698</c:v>
                </c:pt>
                <c:pt idx="1164">
                  <c:v>2.6115559534109698</c:v>
                </c:pt>
                <c:pt idx="1165">
                  <c:v>2.6115559534109698</c:v>
                </c:pt>
                <c:pt idx="1166">
                  <c:v>2.6115559534109698</c:v>
                </c:pt>
                <c:pt idx="1167">
                  <c:v>2.6115559534109698</c:v>
                </c:pt>
                <c:pt idx="1168">
                  <c:v>2.6115559534109698</c:v>
                </c:pt>
                <c:pt idx="1169">
                  <c:v>2.6115559534109698</c:v>
                </c:pt>
                <c:pt idx="1170">
                  <c:v>2.6115559534109698</c:v>
                </c:pt>
                <c:pt idx="1171">
                  <c:v>2.6115559534109698</c:v>
                </c:pt>
                <c:pt idx="1172">
                  <c:v>2.6115559534109698</c:v>
                </c:pt>
                <c:pt idx="1173">
                  <c:v>2.6115559534109698</c:v>
                </c:pt>
                <c:pt idx="1174">
                  <c:v>2.6115559534109698</c:v>
                </c:pt>
                <c:pt idx="1175">
                  <c:v>2.6115559534109698</c:v>
                </c:pt>
                <c:pt idx="1176">
                  <c:v>2.6115559534109698</c:v>
                </c:pt>
                <c:pt idx="1177">
                  <c:v>2.6115559534109698</c:v>
                </c:pt>
                <c:pt idx="1178">
                  <c:v>2.6115559534109698</c:v>
                </c:pt>
                <c:pt idx="1179">
                  <c:v>2.6115559534109698</c:v>
                </c:pt>
                <c:pt idx="1180">
                  <c:v>2.6115559534109698</c:v>
                </c:pt>
                <c:pt idx="1181">
                  <c:v>2.6115559534109698</c:v>
                </c:pt>
                <c:pt idx="1182">
                  <c:v>2.6115559534109698</c:v>
                </c:pt>
                <c:pt idx="1183">
                  <c:v>2.6115559534109698</c:v>
                </c:pt>
                <c:pt idx="1184">
                  <c:v>2.6115559534109698</c:v>
                </c:pt>
                <c:pt idx="1185">
                  <c:v>2.6115559534109698</c:v>
                </c:pt>
                <c:pt idx="1186">
                  <c:v>2.6115559534109698</c:v>
                </c:pt>
                <c:pt idx="1187">
                  <c:v>2.6115559534109698</c:v>
                </c:pt>
                <c:pt idx="1188">
                  <c:v>2.6115559534109698</c:v>
                </c:pt>
                <c:pt idx="1189">
                  <c:v>2.6115559534109698</c:v>
                </c:pt>
                <c:pt idx="1190">
                  <c:v>2.6115559534109698</c:v>
                </c:pt>
                <c:pt idx="1191">
                  <c:v>2.6115559534109698</c:v>
                </c:pt>
                <c:pt idx="1192">
                  <c:v>2.6115559534109698</c:v>
                </c:pt>
                <c:pt idx="1193">
                  <c:v>2.6115559534109698</c:v>
                </c:pt>
                <c:pt idx="1194">
                  <c:v>2.6115559534109698</c:v>
                </c:pt>
                <c:pt idx="1195">
                  <c:v>2.6115559534109698</c:v>
                </c:pt>
                <c:pt idx="1196">
                  <c:v>2.6115559534109698</c:v>
                </c:pt>
                <c:pt idx="1197">
                  <c:v>2.6115559534109698</c:v>
                </c:pt>
                <c:pt idx="1198">
                  <c:v>2.6115559534109698</c:v>
                </c:pt>
                <c:pt idx="1199">
                  <c:v>2.6115559534109698</c:v>
                </c:pt>
                <c:pt idx="1200">
                  <c:v>2.6115559534109698</c:v>
                </c:pt>
                <c:pt idx="1201">
                  <c:v>2.6115559534109698</c:v>
                </c:pt>
                <c:pt idx="1202">
                  <c:v>2.6115559534109698</c:v>
                </c:pt>
                <c:pt idx="1203">
                  <c:v>2.6115559534109698</c:v>
                </c:pt>
                <c:pt idx="1204">
                  <c:v>2.6115559534109698</c:v>
                </c:pt>
                <c:pt idx="1205">
                  <c:v>2.6115559534109698</c:v>
                </c:pt>
                <c:pt idx="1206">
                  <c:v>2.6115559534109698</c:v>
                </c:pt>
                <c:pt idx="1207">
                  <c:v>2.6115559534109698</c:v>
                </c:pt>
                <c:pt idx="1208">
                  <c:v>2.6115559534109698</c:v>
                </c:pt>
                <c:pt idx="1209">
                  <c:v>2.6115559534109698</c:v>
                </c:pt>
                <c:pt idx="1210">
                  <c:v>2.6115559534109698</c:v>
                </c:pt>
                <c:pt idx="1211">
                  <c:v>2.6115559534109698</c:v>
                </c:pt>
                <c:pt idx="1212">
                  <c:v>2.6115559534109698</c:v>
                </c:pt>
                <c:pt idx="1213">
                  <c:v>2.6115559534109698</c:v>
                </c:pt>
                <c:pt idx="1214">
                  <c:v>2.6115559534109698</c:v>
                </c:pt>
                <c:pt idx="1215">
                  <c:v>2.6115559534109698</c:v>
                </c:pt>
                <c:pt idx="1216">
                  <c:v>2.6115559534109698</c:v>
                </c:pt>
                <c:pt idx="1217">
                  <c:v>2.6115559534109698</c:v>
                </c:pt>
                <c:pt idx="1218">
                  <c:v>2.6115559534109698</c:v>
                </c:pt>
                <c:pt idx="1219">
                  <c:v>2.6115559534109698</c:v>
                </c:pt>
                <c:pt idx="1220">
                  <c:v>2.6115559534109698</c:v>
                </c:pt>
                <c:pt idx="1221">
                  <c:v>2.6115559534109698</c:v>
                </c:pt>
                <c:pt idx="1222">
                  <c:v>2.6115559534109698</c:v>
                </c:pt>
                <c:pt idx="1223">
                  <c:v>2.6115559534109698</c:v>
                </c:pt>
                <c:pt idx="1224">
                  <c:v>2.6115559534109698</c:v>
                </c:pt>
                <c:pt idx="1225">
                  <c:v>2.6115559534109698</c:v>
                </c:pt>
                <c:pt idx="1226">
                  <c:v>2.6115559534109698</c:v>
                </c:pt>
                <c:pt idx="1227">
                  <c:v>2.6115559534109698</c:v>
                </c:pt>
                <c:pt idx="1228">
                  <c:v>2.6115559534109698</c:v>
                </c:pt>
                <c:pt idx="1229">
                  <c:v>2.6115559534109698</c:v>
                </c:pt>
                <c:pt idx="1230">
                  <c:v>2.6115559534109698</c:v>
                </c:pt>
                <c:pt idx="1231">
                  <c:v>2.6461703159394099</c:v>
                </c:pt>
                <c:pt idx="1232">
                  <c:v>2.6513952409503401</c:v>
                </c:pt>
                <c:pt idx="1233">
                  <c:v>2.68050291228906</c:v>
                </c:pt>
                <c:pt idx="1234">
                  <c:v>2.7053657148908901</c:v>
                </c:pt>
                <c:pt idx="1235">
                  <c:v>2.7445557151487101</c:v>
                </c:pt>
                <c:pt idx="1236">
                  <c:v>2.78634286453272</c:v>
                </c:pt>
                <c:pt idx="1237">
                  <c:v>2.8105625052047198</c:v>
                </c:pt>
                <c:pt idx="1238">
                  <c:v>2.7793477128768198</c:v>
                </c:pt>
                <c:pt idx="1239">
                  <c:v>2.7672317671891098</c:v>
                </c:pt>
                <c:pt idx="1240">
                  <c:v>2.8580523570332401</c:v>
                </c:pt>
                <c:pt idx="1241">
                  <c:v>2.8151810203960901</c:v>
                </c:pt>
                <c:pt idx="1242">
                  <c:v>2.8593815583549</c:v>
                </c:pt>
                <c:pt idx="1243">
                  <c:v>2.9109753958309299</c:v>
                </c:pt>
                <c:pt idx="1244">
                  <c:v>2.9392193925781598</c:v>
                </c:pt>
                <c:pt idx="1245">
                  <c:v>2.9667222217681601</c:v>
                </c:pt>
                <c:pt idx="1246">
                  <c:v>2.8633814130232902</c:v>
                </c:pt>
                <c:pt idx="1247">
                  <c:v>2.8935548955600199</c:v>
                </c:pt>
                <c:pt idx="1248">
                  <c:v>2.8967400784506201</c:v>
                </c:pt>
                <c:pt idx="1249">
                  <c:v>2.9321262352948598</c:v>
                </c:pt>
                <c:pt idx="1250">
                  <c:v>2.98986992589044</c:v>
                </c:pt>
                <c:pt idx="1251">
                  <c:v>3.0069412811137202</c:v>
                </c:pt>
                <c:pt idx="1252">
                  <c:v>2.9760082549646101</c:v>
                </c:pt>
                <c:pt idx="1253">
                  <c:v>2.96449871909646</c:v>
                </c:pt>
                <c:pt idx="1254">
                  <c:v>2.9003785373679598</c:v>
                </c:pt>
                <c:pt idx="1255">
                  <c:v>2.9169598644542298</c:v>
                </c:pt>
                <c:pt idx="1256">
                  <c:v>2.94277209657153</c:v>
                </c:pt>
                <c:pt idx="1257">
                  <c:v>2.9212966134668199</c:v>
                </c:pt>
                <c:pt idx="1258">
                  <c:v>2.9257068666999602</c:v>
                </c:pt>
                <c:pt idx="1259">
                  <c:v>2.9447628358781501</c:v>
                </c:pt>
                <c:pt idx="1260">
                  <c:v>3.0774379539751302</c:v>
                </c:pt>
                <c:pt idx="1261">
                  <c:v>3.0879551828658198</c:v>
                </c:pt>
                <c:pt idx="1262">
                  <c:v>3.0498983726748499</c:v>
                </c:pt>
                <c:pt idx="1263">
                  <c:v>3.1099880729763898</c:v>
                </c:pt>
                <c:pt idx="1264">
                  <c:v>3.1446453129668201</c:v>
                </c:pt>
                <c:pt idx="1265">
                  <c:v>3.1743410180699598</c:v>
                </c:pt>
                <c:pt idx="1266">
                  <c:v>3.1526266462484598</c:v>
                </c:pt>
                <c:pt idx="1267">
                  <c:v>3.1749903053515101</c:v>
                </c:pt>
                <c:pt idx="1268">
                  <c:v>3.1565101192343099</c:v>
                </c:pt>
                <c:pt idx="1269">
                  <c:v>3.2341183254341499</c:v>
                </c:pt>
                <c:pt idx="1270">
                  <c:v>3.2488069188412001</c:v>
                </c:pt>
                <c:pt idx="1271">
                  <c:v>3.2521513608763302</c:v>
                </c:pt>
                <c:pt idx="1272">
                  <c:v>3.1821263400967998</c:v>
                </c:pt>
                <c:pt idx="1273">
                  <c:v>3.1224960411737102</c:v>
                </c:pt>
                <c:pt idx="1274">
                  <c:v>3.1941565308605302</c:v>
                </c:pt>
                <c:pt idx="1275">
                  <c:v>3.1941565308605302</c:v>
                </c:pt>
                <c:pt idx="1276">
                  <c:v>3.2116995381656901</c:v>
                </c:pt>
                <c:pt idx="1277">
                  <c:v>3.2088389989158599</c:v>
                </c:pt>
                <c:pt idx="1278">
                  <c:v>3.2088389989158599</c:v>
                </c:pt>
                <c:pt idx="1279">
                  <c:v>3.2088389989158599</c:v>
                </c:pt>
                <c:pt idx="1280">
                  <c:v>3.2865880882051002</c:v>
                </c:pt>
                <c:pt idx="1281">
                  <c:v>3.3492504362259701</c:v>
                </c:pt>
                <c:pt idx="1282">
                  <c:v>3.2900917893847601</c:v>
                </c:pt>
                <c:pt idx="1283">
                  <c:v>3.3241303688522099</c:v>
                </c:pt>
                <c:pt idx="1284">
                  <c:v>3.4322489519329902</c:v>
                </c:pt>
                <c:pt idx="1285">
                  <c:v>3.4322489519329902</c:v>
                </c:pt>
                <c:pt idx="1286">
                  <c:v>3.3352417568590398</c:v>
                </c:pt>
                <c:pt idx="1287">
                  <c:v>3.2964315284074002</c:v>
                </c:pt>
                <c:pt idx="1288">
                  <c:v>3.2227435473036801</c:v>
                </c:pt>
                <c:pt idx="1289">
                  <c:v>3.1406393329467202</c:v>
                </c:pt>
                <c:pt idx="1290">
                  <c:v>3.1613491470873401</c:v>
                </c:pt>
                <c:pt idx="1291">
                  <c:v>3.18845382841601</c:v>
                </c:pt>
                <c:pt idx="1292">
                  <c:v>3.25194922426981</c:v>
                </c:pt>
                <c:pt idx="1293">
                  <c:v>3.3427024352451</c:v>
                </c:pt>
                <c:pt idx="1294">
                  <c:v>3.3253125617327601</c:v>
                </c:pt>
                <c:pt idx="1295">
                  <c:v>3.35622721182673</c:v>
                </c:pt>
                <c:pt idx="1296">
                  <c:v>3.4562725813501798</c:v>
                </c:pt>
                <c:pt idx="1297">
                  <c:v>3.40277988484321</c:v>
                </c:pt>
                <c:pt idx="1298">
                  <c:v>3.40277988484321</c:v>
                </c:pt>
                <c:pt idx="1299">
                  <c:v>3.40277988484321</c:v>
                </c:pt>
                <c:pt idx="1300">
                  <c:v>3.40277988484321</c:v>
                </c:pt>
                <c:pt idx="1301">
                  <c:v>3.4636804791900802</c:v>
                </c:pt>
                <c:pt idx="1302">
                  <c:v>3.4480286012541201</c:v>
                </c:pt>
                <c:pt idx="1303">
                  <c:v>3.4596812395127401</c:v>
                </c:pt>
                <c:pt idx="1304">
                  <c:v>3.5144628122885799</c:v>
                </c:pt>
                <c:pt idx="1305">
                  <c:v>3.5033709302867302</c:v>
                </c:pt>
                <c:pt idx="1306">
                  <c:v>3.5033709302867302</c:v>
                </c:pt>
                <c:pt idx="1307">
                  <c:v>3.5033709302867302</c:v>
                </c:pt>
                <c:pt idx="1308">
                  <c:v>3.5033709302867302</c:v>
                </c:pt>
                <c:pt idx="1309">
                  <c:v>3.5033709302867302</c:v>
                </c:pt>
                <c:pt idx="1310">
                  <c:v>3.5033709302867302</c:v>
                </c:pt>
                <c:pt idx="1311">
                  <c:v>3.5033709302867302</c:v>
                </c:pt>
                <c:pt idx="1312">
                  <c:v>3.5033709302867302</c:v>
                </c:pt>
                <c:pt idx="1313">
                  <c:v>3.5033709302867302</c:v>
                </c:pt>
                <c:pt idx="1314">
                  <c:v>3.5411541707739</c:v>
                </c:pt>
                <c:pt idx="1315">
                  <c:v>3.6469194577000601</c:v>
                </c:pt>
                <c:pt idx="1316">
                  <c:v>3.6968340043841001</c:v>
                </c:pt>
                <c:pt idx="1317">
                  <c:v>3.7382673723995401</c:v>
                </c:pt>
                <c:pt idx="1318">
                  <c:v>3.88160750152838</c:v>
                </c:pt>
                <c:pt idx="1319">
                  <c:v>3.8879857520535501</c:v>
                </c:pt>
                <c:pt idx="1320">
                  <c:v>3.8879857520535501</c:v>
                </c:pt>
                <c:pt idx="1321">
                  <c:v>3.8879857520535501</c:v>
                </c:pt>
                <c:pt idx="1322">
                  <c:v>3.8879857520535501</c:v>
                </c:pt>
                <c:pt idx="1323">
                  <c:v>3.8879857520535501</c:v>
                </c:pt>
                <c:pt idx="1324">
                  <c:v>3.8879857520535501</c:v>
                </c:pt>
                <c:pt idx="1325">
                  <c:v>3.8879857520535501</c:v>
                </c:pt>
                <c:pt idx="1326">
                  <c:v>3.8879857520535501</c:v>
                </c:pt>
                <c:pt idx="1327">
                  <c:v>3.8879857520535501</c:v>
                </c:pt>
                <c:pt idx="1328">
                  <c:v>3.8879857520535501</c:v>
                </c:pt>
                <c:pt idx="1329">
                  <c:v>3.8879857520535501</c:v>
                </c:pt>
                <c:pt idx="1330">
                  <c:v>3.8879857520535501</c:v>
                </c:pt>
                <c:pt idx="1331">
                  <c:v>3.8879857520535501</c:v>
                </c:pt>
                <c:pt idx="1332">
                  <c:v>3.8879857520535501</c:v>
                </c:pt>
                <c:pt idx="1333">
                  <c:v>3.8879857520535501</c:v>
                </c:pt>
                <c:pt idx="1334">
                  <c:v>3.8879857520535501</c:v>
                </c:pt>
                <c:pt idx="1335">
                  <c:v>3.8879857520535501</c:v>
                </c:pt>
                <c:pt idx="1336">
                  <c:v>3.8879857520535501</c:v>
                </c:pt>
                <c:pt idx="1337">
                  <c:v>3.8879857520535501</c:v>
                </c:pt>
                <c:pt idx="1338">
                  <c:v>3.8879857520535501</c:v>
                </c:pt>
                <c:pt idx="1339">
                  <c:v>3.8879857520535501</c:v>
                </c:pt>
                <c:pt idx="1340">
                  <c:v>3.8879857520535501</c:v>
                </c:pt>
                <c:pt idx="1341">
                  <c:v>3.8879857520535501</c:v>
                </c:pt>
                <c:pt idx="1342">
                  <c:v>3.8879857520535501</c:v>
                </c:pt>
                <c:pt idx="1343">
                  <c:v>3.8879857520535501</c:v>
                </c:pt>
                <c:pt idx="1344">
                  <c:v>3.8879857520535501</c:v>
                </c:pt>
                <c:pt idx="1345">
                  <c:v>3.8879857520535501</c:v>
                </c:pt>
                <c:pt idx="1346">
                  <c:v>3.8879857520535501</c:v>
                </c:pt>
                <c:pt idx="1347">
                  <c:v>3.8879857520535501</c:v>
                </c:pt>
                <c:pt idx="1348">
                  <c:v>3.8879857520535501</c:v>
                </c:pt>
                <c:pt idx="1349">
                  <c:v>3.8879857520535501</c:v>
                </c:pt>
                <c:pt idx="1350">
                  <c:v>3.8879857520535501</c:v>
                </c:pt>
                <c:pt idx="1351">
                  <c:v>3.8879857520535501</c:v>
                </c:pt>
                <c:pt idx="1352">
                  <c:v>3.8879857520535501</c:v>
                </c:pt>
                <c:pt idx="1353">
                  <c:v>3.8879857520535501</c:v>
                </c:pt>
                <c:pt idx="1354">
                  <c:v>3.8879857520535501</c:v>
                </c:pt>
                <c:pt idx="1355">
                  <c:v>3.8879857520535501</c:v>
                </c:pt>
                <c:pt idx="1356">
                  <c:v>3.8879857520535501</c:v>
                </c:pt>
                <c:pt idx="1357">
                  <c:v>3.8879857520535501</c:v>
                </c:pt>
                <c:pt idx="1358">
                  <c:v>3.8879857520535501</c:v>
                </c:pt>
                <c:pt idx="1359">
                  <c:v>3.8604342320437199</c:v>
                </c:pt>
                <c:pt idx="1360">
                  <c:v>3.7883087776209301</c:v>
                </c:pt>
                <c:pt idx="1361">
                  <c:v>3.7883087776209301</c:v>
                </c:pt>
                <c:pt idx="1362">
                  <c:v>3.7883087776209301</c:v>
                </c:pt>
                <c:pt idx="1363">
                  <c:v>3.7883087776209301</c:v>
                </c:pt>
                <c:pt idx="1364">
                  <c:v>3.7883087776209301</c:v>
                </c:pt>
                <c:pt idx="1365">
                  <c:v>3.7883087776209301</c:v>
                </c:pt>
                <c:pt idx="1366">
                  <c:v>3.7883087776209301</c:v>
                </c:pt>
                <c:pt idx="1367">
                  <c:v>3.7883087776209301</c:v>
                </c:pt>
                <c:pt idx="1368">
                  <c:v>3.7883087776209301</c:v>
                </c:pt>
                <c:pt idx="1369">
                  <c:v>3.7883087776209301</c:v>
                </c:pt>
                <c:pt idx="1370">
                  <c:v>3.7883087776209301</c:v>
                </c:pt>
                <c:pt idx="1371">
                  <c:v>3.7883087776209301</c:v>
                </c:pt>
                <c:pt idx="1372">
                  <c:v>3.7883087776209301</c:v>
                </c:pt>
                <c:pt idx="1373">
                  <c:v>3.7883087776209301</c:v>
                </c:pt>
                <c:pt idx="1374">
                  <c:v>3.7883087776209301</c:v>
                </c:pt>
                <c:pt idx="1375">
                  <c:v>3.7883087776209301</c:v>
                </c:pt>
                <c:pt idx="1376">
                  <c:v>3.7883087776209301</c:v>
                </c:pt>
                <c:pt idx="1377">
                  <c:v>3.7883087776209301</c:v>
                </c:pt>
                <c:pt idx="1378">
                  <c:v>3.7883087776209301</c:v>
                </c:pt>
                <c:pt idx="1379">
                  <c:v>3.7883087776209301</c:v>
                </c:pt>
                <c:pt idx="1380">
                  <c:v>3.7883087776209301</c:v>
                </c:pt>
                <c:pt idx="1381">
                  <c:v>3.7883087776209301</c:v>
                </c:pt>
                <c:pt idx="1382">
                  <c:v>3.7883087776209301</c:v>
                </c:pt>
                <c:pt idx="1383">
                  <c:v>3.7883087776209301</c:v>
                </c:pt>
                <c:pt idx="1384">
                  <c:v>3.7883087776209301</c:v>
                </c:pt>
                <c:pt idx="1385">
                  <c:v>3.7883087776209301</c:v>
                </c:pt>
                <c:pt idx="1386">
                  <c:v>3.7883087776209301</c:v>
                </c:pt>
                <c:pt idx="1387">
                  <c:v>3.7883087776209301</c:v>
                </c:pt>
                <c:pt idx="1388">
                  <c:v>3.7883087776209301</c:v>
                </c:pt>
                <c:pt idx="1389">
                  <c:v>3.7883087776209301</c:v>
                </c:pt>
                <c:pt idx="1390">
                  <c:v>3.7883087776209301</c:v>
                </c:pt>
                <c:pt idx="1391">
                  <c:v>3.7883087776209301</c:v>
                </c:pt>
                <c:pt idx="1392">
                  <c:v>3.7883087776209301</c:v>
                </c:pt>
                <c:pt idx="1393">
                  <c:v>3.7883087776209301</c:v>
                </c:pt>
                <c:pt idx="1394">
                  <c:v>3.7883087776209301</c:v>
                </c:pt>
                <c:pt idx="1395">
                  <c:v>3.79538256107084</c:v>
                </c:pt>
                <c:pt idx="1396">
                  <c:v>3.79538256107084</c:v>
                </c:pt>
                <c:pt idx="1397">
                  <c:v>3.75508679743611</c:v>
                </c:pt>
                <c:pt idx="1398">
                  <c:v>3.7390233872813599</c:v>
                </c:pt>
                <c:pt idx="1399">
                  <c:v>3.7582302068276601</c:v>
                </c:pt>
                <c:pt idx="1400">
                  <c:v>3.73725236036845</c:v>
                </c:pt>
                <c:pt idx="1401">
                  <c:v>3.73725236036845</c:v>
                </c:pt>
                <c:pt idx="1402">
                  <c:v>3.6927575338371499</c:v>
                </c:pt>
                <c:pt idx="1403">
                  <c:v>3.6927575338371499</c:v>
                </c:pt>
                <c:pt idx="1404">
                  <c:v>3.6871495260485201</c:v>
                </c:pt>
                <c:pt idx="1405">
                  <c:v>3.7114112605687199</c:v>
                </c:pt>
                <c:pt idx="1406">
                  <c:v>3.7101165968154</c:v>
                </c:pt>
                <c:pt idx="1407">
                  <c:v>3.7101165968154</c:v>
                </c:pt>
                <c:pt idx="1408">
                  <c:v>3.6673002169733202</c:v>
                </c:pt>
                <c:pt idx="1409">
                  <c:v>3.6538581723916099</c:v>
                </c:pt>
                <c:pt idx="1410">
                  <c:v>3.6860398142599502</c:v>
                </c:pt>
                <c:pt idx="1411">
                  <c:v>3.6948844814319002</c:v>
                </c:pt>
                <c:pt idx="1412">
                  <c:v>3.7101628348065798</c:v>
                </c:pt>
                <c:pt idx="1413">
                  <c:v>3.7430776791066598</c:v>
                </c:pt>
                <c:pt idx="1414">
                  <c:v>3.7430776791066598</c:v>
                </c:pt>
                <c:pt idx="1415">
                  <c:v>3.7430776791066598</c:v>
                </c:pt>
                <c:pt idx="1416">
                  <c:v>3.7430776791066598</c:v>
                </c:pt>
                <c:pt idx="1417">
                  <c:v>3.7430776791066598</c:v>
                </c:pt>
                <c:pt idx="1418">
                  <c:v>3.7430776791066598</c:v>
                </c:pt>
                <c:pt idx="1419">
                  <c:v>3.7430776791066598</c:v>
                </c:pt>
                <c:pt idx="1420">
                  <c:v>3.7340357476811601</c:v>
                </c:pt>
                <c:pt idx="1421">
                  <c:v>3.76628328930556</c:v>
                </c:pt>
                <c:pt idx="1422">
                  <c:v>3.76628328930556</c:v>
                </c:pt>
                <c:pt idx="1423">
                  <c:v>3.76628328930556</c:v>
                </c:pt>
                <c:pt idx="1424">
                  <c:v>3.76628328930556</c:v>
                </c:pt>
                <c:pt idx="1425">
                  <c:v>3.76628328930556</c:v>
                </c:pt>
                <c:pt idx="1426">
                  <c:v>3.76628328930556</c:v>
                </c:pt>
                <c:pt idx="1427">
                  <c:v>3.76628328930556</c:v>
                </c:pt>
                <c:pt idx="1428">
                  <c:v>3.76628328930556</c:v>
                </c:pt>
                <c:pt idx="1429">
                  <c:v>3.76628328930556</c:v>
                </c:pt>
                <c:pt idx="1430">
                  <c:v>3.76628328930556</c:v>
                </c:pt>
                <c:pt idx="1431">
                  <c:v>3.76628328930556</c:v>
                </c:pt>
                <c:pt idx="1432">
                  <c:v>3.76628328930556</c:v>
                </c:pt>
                <c:pt idx="1433">
                  <c:v>3.76628328930556</c:v>
                </c:pt>
                <c:pt idx="1434">
                  <c:v>3.76628328930556</c:v>
                </c:pt>
                <c:pt idx="1435">
                  <c:v>3.76628328930556</c:v>
                </c:pt>
                <c:pt idx="1436">
                  <c:v>3.76628328930556</c:v>
                </c:pt>
                <c:pt idx="1437">
                  <c:v>3.76628328930556</c:v>
                </c:pt>
                <c:pt idx="1438">
                  <c:v>3.76628328930556</c:v>
                </c:pt>
                <c:pt idx="1439">
                  <c:v>3.76628328930556</c:v>
                </c:pt>
                <c:pt idx="1440">
                  <c:v>3.76628328930556</c:v>
                </c:pt>
                <c:pt idx="1441">
                  <c:v>3.76628328930556</c:v>
                </c:pt>
                <c:pt idx="1442">
                  <c:v>3.76628328930556</c:v>
                </c:pt>
                <c:pt idx="1443">
                  <c:v>3.76628328930556</c:v>
                </c:pt>
                <c:pt idx="1444">
                  <c:v>3.76628328930556</c:v>
                </c:pt>
                <c:pt idx="1445">
                  <c:v>3.76628328930556</c:v>
                </c:pt>
                <c:pt idx="1446">
                  <c:v>3.76628328930556</c:v>
                </c:pt>
                <c:pt idx="1447">
                  <c:v>3.76628328930556</c:v>
                </c:pt>
                <c:pt idx="1448">
                  <c:v>3.76628328930556</c:v>
                </c:pt>
                <c:pt idx="1449">
                  <c:v>3.76628328930556</c:v>
                </c:pt>
                <c:pt idx="1450">
                  <c:v>3.76628328930556</c:v>
                </c:pt>
                <c:pt idx="1451">
                  <c:v>3.76628328930556</c:v>
                </c:pt>
                <c:pt idx="1452">
                  <c:v>3.76628328930556</c:v>
                </c:pt>
                <c:pt idx="1453">
                  <c:v>3.76628328930556</c:v>
                </c:pt>
                <c:pt idx="1454">
                  <c:v>3.76628328930556</c:v>
                </c:pt>
                <c:pt idx="1455">
                  <c:v>3.76628328930556</c:v>
                </c:pt>
                <c:pt idx="1456">
                  <c:v>3.76628328930556</c:v>
                </c:pt>
                <c:pt idx="1457">
                  <c:v>3.76628328930556</c:v>
                </c:pt>
                <c:pt idx="1458">
                  <c:v>3.76628328930556</c:v>
                </c:pt>
                <c:pt idx="1459">
                  <c:v>3.76628328930556</c:v>
                </c:pt>
                <c:pt idx="1460">
                  <c:v>3.76628328930556</c:v>
                </c:pt>
                <c:pt idx="1461">
                  <c:v>3.76628328930556</c:v>
                </c:pt>
                <c:pt idx="1462">
                  <c:v>3.76628328930556</c:v>
                </c:pt>
                <c:pt idx="1463">
                  <c:v>3.76628328930556</c:v>
                </c:pt>
                <c:pt idx="1464">
                  <c:v>3.76628328930556</c:v>
                </c:pt>
                <c:pt idx="1465">
                  <c:v>3.76628328930556</c:v>
                </c:pt>
                <c:pt idx="1466">
                  <c:v>3.76628328930556</c:v>
                </c:pt>
                <c:pt idx="1467">
                  <c:v>3.76628328930556</c:v>
                </c:pt>
                <c:pt idx="1468">
                  <c:v>3.76628328930556</c:v>
                </c:pt>
                <c:pt idx="1469">
                  <c:v>3.76628328930556</c:v>
                </c:pt>
                <c:pt idx="1470">
                  <c:v>3.76628328930556</c:v>
                </c:pt>
                <c:pt idx="1471">
                  <c:v>3.76628328930556</c:v>
                </c:pt>
                <c:pt idx="1472">
                  <c:v>3.76628328930556</c:v>
                </c:pt>
                <c:pt idx="1473">
                  <c:v>3.76628328930556</c:v>
                </c:pt>
                <c:pt idx="1474">
                  <c:v>3.76628328930556</c:v>
                </c:pt>
                <c:pt idx="1475">
                  <c:v>3.76628328930556</c:v>
                </c:pt>
                <c:pt idx="1476">
                  <c:v>3.76628328930556</c:v>
                </c:pt>
                <c:pt idx="1477">
                  <c:v>3.76628328930556</c:v>
                </c:pt>
                <c:pt idx="1478">
                  <c:v>3.76628328930556</c:v>
                </c:pt>
                <c:pt idx="1479">
                  <c:v>3.76628328930556</c:v>
                </c:pt>
                <c:pt idx="1480">
                  <c:v>3.76628328930556</c:v>
                </c:pt>
                <c:pt idx="1481">
                  <c:v>3.76628328930556</c:v>
                </c:pt>
                <c:pt idx="1482">
                  <c:v>3.76628328930556</c:v>
                </c:pt>
                <c:pt idx="1483">
                  <c:v>3.76628328930556</c:v>
                </c:pt>
                <c:pt idx="1484">
                  <c:v>3.76628328930556</c:v>
                </c:pt>
                <c:pt idx="1485">
                  <c:v>3.76628328930556</c:v>
                </c:pt>
                <c:pt idx="1486">
                  <c:v>3.76628328930556</c:v>
                </c:pt>
                <c:pt idx="1487">
                  <c:v>3.76628328930556</c:v>
                </c:pt>
                <c:pt idx="1488">
                  <c:v>3.76628328930556</c:v>
                </c:pt>
                <c:pt idx="1489">
                  <c:v>3.76628328930556</c:v>
                </c:pt>
                <c:pt idx="1490">
                  <c:v>3.76628328930556</c:v>
                </c:pt>
                <c:pt idx="1491">
                  <c:v>3.76628328930556</c:v>
                </c:pt>
                <c:pt idx="1492">
                  <c:v>3.76628328930556</c:v>
                </c:pt>
                <c:pt idx="1493">
                  <c:v>3.76628328930556</c:v>
                </c:pt>
                <c:pt idx="1494">
                  <c:v>3.76628328930556</c:v>
                </c:pt>
                <c:pt idx="1495">
                  <c:v>3.7869514350488198</c:v>
                </c:pt>
                <c:pt idx="1496">
                  <c:v>3.8806984798423798</c:v>
                </c:pt>
                <c:pt idx="1497">
                  <c:v>4.01325947411007</c:v>
                </c:pt>
                <c:pt idx="1498">
                  <c:v>4.0387464225038503</c:v>
                </c:pt>
                <c:pt idx="1499">
                  <c:v>4.0239009966299699</c:v>
                </c:pt>
                <c:pt idx="1500">
                  <c:v>3.99301799318483</c:v>
                </c:pt>
                <c:pt idx="1501">
                  <c:v>3.9895795767102298</c:v>
                </c:pt>
                <c:pt idx="1502">
                  <c:v>3.9436001680864998</c:v>
                </c:pt>
                <c:pt idx="1503">
                  <c:v>3.9583326532732501</c:v>
                </c:pt>
                <c:pt idx="1504">
                  <c:v>3.8584868113751201</c:v>
                </c:pt>
                <c:pt idx="1505">
                  <c:v>3.88386081908178</c:v>
                </c:pt>
                <c:pt idx="1506">
                  <c:v>3.9095799233324202</c:v>
                </c:pt>
                <c:pt idx="1507">
                  <c:v>3.9488895569333602</c:v>
                </c:pt>
                <c:pt idx="1508">
                  <c:v>3.9714965178055399</c:v>
                </c:pt>
                <c:pt idx="1509">
                  <c:v>4.0005034509479396</c:v>
                </c:pt>
                <c:pt idx="1510">
                  <c:v>3.9682337868442499</c:v>
                </c:pt>
                <c:pt idx="1511">
                  <c:v>3.9762337521820301</c:v>
                </c:pt>
                <c:pt idx="1512">
                  <c:v>3.9762337521820301</c:v>
                </c:pt>
                <c:pt idx="1513">
                  <c:v>3.9762337521820301</c:v>
                </c:pt>
                <c:pt idx="1514">
                  <c:v>3.9762337521820301</c:v>
                </c:pt>
                <c:pt idx="1515">
                  <c:v>3.9762337521820301</c:v>
                </c:pt>
                <c:pt idx="1516">
                  <c:v>3.9762337521820301</c:v>
                </c:pt>
                <c:pt idx="1517">
                  <c:v>3.9762337521820301</c:v>
                </c:pt>
                <c:pt idx="1518">
                  <c:v>3.9762337521820301</c:v>
                </c:pt>
                <c:pt idx="1519">
                  <c:v>3.9762337521820301</c:v>
                </c:pt>
                <c:pt idx="1520">
                  <c:v>3.9762337521820301</c:v>
                </c:pt>
                <c:pt idx="1521">
                  <c:v>3.9762337521820301</c:v>
                </c:pt>
                <c:pt idx="1522">
                  <c:v>3.9762337521820301</c:v>
                </c:pt>
                <c:pt idx="1523">
                  <c:v>3.9762337521820301</c:v>
                </c:pt>
                <c:pt idx="1524">
                  <c:v>3.9762337521820301</c:v>
                </c:pt>
                <c:pt idx="1525">
                  <c:v>3.9762337521820301</c:v>
                </c:pt>
                <c:pt idx="1526">
                  <c:v>3.9762337521820301</c:v>
                </c:pt>
                <c:pt idx="1527">
                  <c:v>3.9762337521820301</c:v>
                </c:pt>
                <c:pt idx="1528">
                  <c:v>3.9762337521820301</c:v>
                </c:pt>
                <c:pt idx="1529">
                  <c:v>3.9762337521820301</c:v>
                </c:pt>
                <c:pt idx="1530">
                  <c:v>3.9762337521820301</c:v>
                </c:pt>
                <c:pt idx="1531">
                  <c:v>3.9762337521820301</c:v>
                </c:pt>
                <c:pt idx="1532">
                  <c:v>4.0125230843877198</c:v>
                </c:pt>
                <c:pt idx="1533">
                  <c:v>4.0125230843877198</c:v>
                </c:pt>
                <c:pt idx="1534">
                  <c:v>4.0125230843877198</c:v>
                </c:pt>
                <c:pt idx="1535">
                  <c:v>4.0125230843877198</c:v>
                </c:pt>
                <c:pt idx="1536">
                  <c:v>4.0125230843877198</c:v>
                </c:pt>
                <c:pt idx="1537">
                  <c:v>4.0125230843877198</c:v>
                </c:pt>
                <c:pt idx="1538">
                  <c:v>4.0125230843877198</c:v>
                </c:pt>
                <c:pt idx="1539">
                  <c:v>3.9835837376084502</c:v>
                </c:pt>
                <c:pt idx="1540">
                  <c:v>4.0549565810993702</c:v>
                </c:pt>
                <c:pt idx="1541">
                  <c:v>4.0073226575210397</c:v>
                </c:pt>
                <c:pt idx="1542">
                  <c:v>4.0116717184613897</c:v>
                </c:pt>
                <c:pt idx="1543">
                  <c:v>3.90386750803947</c:v>
                </c:pt>
                <c:pt idx="1544">
                  <c:v>3.9022499127794399</c:v>
                </c:pt>
                <c:pt idx="1545">
                  <c:v>3.9990644080356099</c:v>
                </c:pt>
                <c:pt idx="1546">
                  <c:v>4.0572623638165197</c:v>
                </c:pt>
                <c:pt idx="1547">
                  <c:v>4.0902882670421903</c:v>
                </c:pt>
                <c:pt idx="1548">
                  <c:v>4.0907778024498302</c:v>
                </c:pt>
                <c:pt idx="1549">
                  <c:v>4.1557015490487803</c:v>
                </c:pt>
                <c:pt idx="1550">
                  <c:v>4.1470530901804503</c:v>
                </c:pt>
                <c:pt idx="1551">
                  <c:v>4.1827395119258997</c:v>
                </c:pt>
                <c:pt idx="1552">
                  <c:v>4.2419732962505199</c:v>
                </c:pt>
                <c:pt idx="1553">
                  <c:v>4.2350275692348598</c:v>
                </c:pt>
                <c:pt idx="1554">
                  <c:v>4.2453716652397997</c:v>
                </c:pt>
                <c:pt idx="1555">
                  <c:v>4.22907510246658</c:v>
                </c:pt>
                <c:pt idx="1556">
                  <c:v>4.2125515087796597</c:v>
                </c:pt>
                <c:pt idx="1557">
                  <c:v>4.2656128901383701</c:v>
                </c:pt>
                <c:pt idx="1558">
                  <c:v>4.2271737185644298</c:v>
                </c:pt>
                <c:pt idx="1559">
                  <c:v>4.2167515806829101</c:v>
                </c:pt>
                <c:pt idx="1560">
                  <c:v>4.2840946254558503</c:v>
                </c:pt>
                <c:pt idx="1561">
                  <c:v>4.2535873464289198</c:v>
                </c:pt>
                <c:pt idx="1562">
                  <c:v>4.1814837471845596</c:v>
                </c:pt>
                <c:pt idx="1563">
                  <c:v>4.1958221683272203</c:v>
                </c:pt>
                <c:pt idx="1564">
                  <c:v>4.1342329382730796</c:v>
                </c:pt>
                <c:pt idx="1565">
                  <c:v>4.1548147095421797</c:v>
                </c:pt>
                <c:pt idx="1566">
                  <c:v>4.2318987994555801</c:v>
                </c:pt>
                <c:pt idx="1567">
                  <c:v>4.2722464496477102</c:v>
                </c:pt>
                <c:pt idx="1568">
                  <c:v>4.29451676333737</c:v>
                </c:pt>
                <c:pt idx="1569">
                  <c:v>4.3317640226144398</c:v>
                </c:pt>
                <c:pt idx="1570">
                  <c:v>4.36010741324528</c:v>
                </c:pt>
                <c:pt idx="1571">
                  <c:v>4.3590928688497304</c:v>
                </c:pt>
                <c:pt idx="1572">
                  <c:v>4.2771559931562297</c:v>
                </c:pt>
                <c:pt idx="1573">
                  <c:v>4.3146941357914699</c:v>
                </c:pt>
                <c:pt idx="1574">
                  <c:v>4.2899122926191202</c:v>
                </c:pt>
                <c:pt idx="1575">
                  <c:v>4.2899122926191202</c:v>
                </c:pt>
                <c:pt idx="1576">
                  <c:v>4.2899122926191202</c:v>
                </c:pt>
                <c:pt idx="1577">
                  <c:v>4.2899122926191202</c:v>
                </c:pt>
                <c:pt idx="1578">
                  <c:v>4.2899122926191202</c:v>
                </c:pt>
                <c:pt idx="1579">
                  <c:v>4.2899122926191202</c:v>
                </c:pt>
                <c:pt idx="1580">
                  <c:v>4.2899122926191202</c:v>
                </c:pt>
                <c:pt idx="1581">
                  <c:v>4.2899122926191202</c:v>
                </c:pt>
                <c:pt idx="1582">
                  <c:v>4.2899122926191202</c:v>
                </c:pt>
                <c:pt idx="1583">
                  <c:v>4.2899122926191202</c:v>
                </c:pt>
                <c:pt idx="1584">
                  <c:v>4.2899122926191202</c:v>
                </c:pt>
                <c:pt idx="1585">
                  <c:v>4.2899122926191202</c:v>
                </c:pt>
                <c:pt idx="1586">
                  <c:v>4.2899122926191202</c:v>
                </c:pt>
                <c:pt idx="1587">
                  <c:v>4.2899122926191202</c:v>
                </c:pt>
                <c:pt idx="1588">
                  <c:v>4.2899122926191202</c:v>
                </c:pt>
                <c:pt idx="1589">
                  <c:v>4.2899122926191202</c:v>
                </c:pt>
                <c:pt idx="1590">
                  <c:v>4.2899122926191202</c:v>
                </c:pt>
                <c:pt idx="1591">
                  <c:v>4.2899122926191202</c:v>
                </c:pt>
                <c:pt idx="1592">
                  <c:v>4.2899122926191202</c:v>
                </c:pt>
                <c:pt idx="1593">
                  <c:v>4.2899122926191202</c:v>
                </c:pt>
                <c:pt idx="1594">
                  <c:v>4.2899122926191202</c:v>
                </c:pt>
                <c:pt idx="1595">
                  <c:v>4.2899122926191202</c:v>
                </c:pt>
                <c:pt idx="1596">
                  <c:v>4.2899122926191202</c:v>
                </c:pt>
                <c:pt idx="1597">
                  <c:v>4.2899122926191202</c:v>
                </c:pt>
                <c:pt idx="1598">
                  <c:v>4.2899122926191202</c:v>
                </c:pt>
                <c:pt idx="1599">
                  <c:v>4.2899122926191202</c:v>
                </c:pt>
                <c:pt idx="1600">
                  <c:v>4.2899122926191202</c:v>
                </c:pt>
                <c:pt idx="1601">
                  <c:v>4.2899122926191202</c:v>
                </c:pt>
                <c:pt idx="1602">
                  <c:v>4.2899122926191202</c:v>
                </c:pt>
                <c:pt idx="1603">
                  <c:v>4.2899122926191202</c:v>
                </c:pt>
                <c:pt idx="1604">
                  <c:v>4.2899122926191202</c:v>
                </c:pt>
                <c:pt idx="1605">
                  <c:v>4.2899122926191202</c:v>
                </c:pt>
                <c:pt idx="1606">
                  <c:v>4.2899122926191202</c:v>
                </c:pt>
                <c:pt idx="1607">
                  <c:v>4.2899122926191202</c:v>
                </c:pt>
                <c:pt idx="1608">
                  <c:v>4.2899122926191202</c:v>
                </c:pt>
                <c:pt idx="1609">
                  <c:v>4.2899122926191202</c:v>
                </c:pt>
                <c:pt idx="1610">
                  <c:v>4.2899122926191202</c:v>
                </c:pt>
                <c:pt idx="1611">
                  <c:v>4.2899122926191202</c:v>
                </c:pt>
                <c:pt idx="1612">
                  <c:v>4.2899122926191202</c:v>
                </c:pt>
                <c:pt idx="1613">
                  <c:v>4.2899122926191202</c:v>
                </c:pt>
                <c:pt idx="1614">
                  <c:v>4.2899122926191202</c:v>
                </c:pt>
                <c:pt idx="1615">
                  <c:v>4.2899122926191202</c:v>
                </c:pt>
                <c:pt idx="1616">
                  <c:v>4.2899122926191202</c:v>
                </c:pt>
                <c:pt idx="1617">
                  <c:v>4.2363544109656699</c:v>
                </c:pt>
                <c:pt idx="1618">
                  <c:v>4.32256771168597</c:v>
                </c:pt>
                <c:pt idx="1619">
                  <c:v>4.34386942544812</c:v>
                </c:pt>
                <c:pt idx="1620">
                  <c:v>4.34386942544812</c:v>
                </c:pt>
                <c:pt idx="1621">
                  <c:v>4.34386942544812</c:v>
                </c:pt>
                <c:pt idx="1622">
                  <c:v>4.34386942544812</c:v>
                </c:pt>
                <c:pt idx="1623">
                  <c:v>4.34386942544812</c:v>
                </c:pt>
                <c:pt idx="1624">
                  <c:v>4.34386942544812</c:v>
                </c:pt>
                <c:pt idx="1625">
                  <c:v>4.34386942544812</c:v>
                </c:pt>
                <c:pt idx="1626">
                  <c:v>4.34386942544812</c:v>
                </c:pt>
                <c:pt idx="1627">
                  <c:v>4.34386942544812</c:v>
                </c:pt>
                <c:pt idx="1628">
                  <c:v>4.34386942544812</c:v>
                </c:pt>
                <c:pt idx="1629">
                  <c:v>4.34386942544812</c:v>
                </c:pt>
                <c:pt idx="1630">
                  <c:v>4.34386942544812</c:v>
                </c:pt>
                <c:pt idx="1631">
                  <c:v>4.34386942544812</c:v>
                </c:pt>
                <c:pt idx="1632">
                  <c:v>4.34386942544812</c:v>
                </c:pt>
                <c:pt idx="1633">
                  <c:v>4.34386942544812</c:v>
                </c:pt>
                <c:pt idx="1634">
                  <c:v>4.34386942544812</c:v>
                </c:pt>
                <c:pt idx="1635">
                  <c:v>4.34386942544812</c:v>
                </c:pt>
                <c:pt idx="1636">
                  <c:v>4.34386942544812</c:v>
                </c:pt>
                <c:pt idx="1637">
                  <c:v>4.34386942544812</c:v>
                </c:pt>
                <c:pt idx="1638">
                  <c:v>4.3261271065614597</c:v>
                </c:pt>
                <c:pt idx="1639">
                  <c:v>4.36743734727908</c:v>
                </c:pt>
                <c:pt idx="1640">
                  <c:v>4.4979433478221598</c:v>
                </c:pt>
                <c:pt idx="1641">
                  <c:v>4.5185672317040497</c:v>
                </c:pt>
                <c:pt idx="1642">
                  <c:v>4.5894193704622701</c:v>
                </c:pt>
                <c:pt idx="1643">
                  <c:v>4.4842617709342001</c:v>
                </c:pt>
                <c:pt idx="1644">
                  <c:v>4.5264388238861599</c:v>
                </c:pt>
                <c:pt idx="1645">
                  <c:v>4.7118273143656202</c:v>
                </c:pt>
                <c:pt idx="1646">
                  <c:v>4.6732346471394397</c:v>
                </c:pt>
                <c:pt idx="1647">
                  <c:v>4.6055608199071303</c:v>
                </c:pt>
                <c:pt idx="1648">
                  <c:v>4.5594011161487504</c:v>
                </c:pt>
                <c:pt idx="1649">
                  <c:v>4.5496240988749399</c:v>
                </c:pt>
                <c:pt idx="1650">
                  <c:v>4.5435486041153297</c:v>
                </c:pt>
                <c:pt idx="1651">
                  <c:v>4.6101135364172201</c:v>
                </c:pt>
                <c:pt idx="1652">
                  <c:v>4.4408274497864904</c:v>
                </c:pt>
                <c:pt idx="1653">
                  <c:v>4.3394416548456798</c:v>
                </c:pt>
                <c:pt idx="1654">
                  <c:v>4.3099309932820002</c:v>
                </c:pt>
                <c:pt idx="1655">
                  <c:v>4.2275057398274702</c:v>
                </c:pt>
                <c:pt idx="1656">
                  <c:v>4.2275057398274702</c:v>
                </c:pt>
                <c:pt idx="1657">
                  <c:v>4.2275057398274702</c:v>
                </c:pt>
                <c:pt idx="1658">
                  <c:v>4.4074825106817199</c:v>
                </c:pt>
                <c:pt idx="1659">
                  <c:v>4.4801854106970396</c:v>
                </c:pt>
                <c:pt idx="1660">
                  <c:v>4.4711893053460603</c:v>
                </c:pt>
                <c:pt idx="1661">
                  <c:v>4.4711893053460603</c:v>
                </c:pt>
                <c:pt idx="1662">
                  <c:v>4.4711893053460603</c:v>
                </c:pt>
                <c:pt idx="1663">
                  <c:v>4.4711893053460603</c:v>
                </c:pt>
                <c:pt idx="1664">
                  <c:v>4.4711893053460603</c:v>
                </c:pt>
                <c:pt idx="1665">
                  <c:v>4.4711893053460603</c:v>
                </c:pt>
                <c:pt idx="1666">
                  <c:v>4.4711893053460603</c:v>
                </c:pt>
                <c:pt idx="1667">
                  <c:v>4.4711893053460603</c:v>
                </c:pt>
                <c:pt idx="1668">
                  <c:v>4.4711893053460603</c:v>
                </c:pt>
                <c:pt idx="1669">
                  <c:v>4.4711893053460603</c:v>
                </c:pt>
                <c:pt idx="1670">
                  <c:v>4.4711893053460603</c:v>
                </c:pt>
                <c:pt idx="1671">
                  <c:v>4.4553433243864902</c:v>
                </c:pt>
                <c:pt idx="1672">
                  <c:v>4.4688179048258396</c:v>
                </c:pt>
                <c:pt idx="1673">
                  <c:v>4.5172117505413203</c:v>
                </c:pt>
                <c:pt idx="1674">
                  <c:v>4.6013179458128404</c:v>
                </c:pt>
                <c:pt idx="1675">
                  <c:v>4.6013179458128404</c:v>
                </c:pt>
                <c:pt idx="1676">
                  <c:v>4.63160434252298</c:v>
                </c:pt>
                <c:pt idx="1677">
                  <c:v>4.63160434252298</c:v>
                </c:pt>
                <c:pt idx="1678">
                  <c:v>4.63160434252298</c:v>
                </c:pt>
                <c:pt idx="1679">
                  <c:v>4.63160434252298</c:v>
                </c:pt>
                <c:pt idx="1680">
                  <c:v>4.59554741588782</c:v>
                </c:pt>
                <c:pt idx="1681">
                  <c:v>4.5354425119055701</c:v>
                </c:pt>
                <c:pt idx="1682">
                  <c:v>4.5292613244824</c:v>
                </c:pt>
                <c:pt idx="1683">
                  <c:v>4.5349612515709197</c:v>
                </c:pt>
                <c:pt idx="1684">
                  <c:v>4.4459356093532501</c:v>
                </c:pt>
                <c:pt idx="1685">
                  <c:v>4.4648476365664802</c:v>
                </c:pt>
                <c:pt idx="1686">
                  <c:v>4.4031109592620599</c:v>
                </c:pt>
                <c:pt idx="1687">
                  <c:v>4.4397168234664299</c:v>
                </c:pt>
                <c:pt idx="1688">
                  <c:v>4.3801683767461297</c:v>
                </c:pt>
                <c:pt idx="1689">
                  <c:v>4.4636219266516699</c:v>
                </c:pt>
                <c:pt idx="1690">
                  <c:v>4.5556404065754501</c:v>
                </c:pt>
                <c:pt idx="1691">
                  <c:v>4.57383806297943</c:v>
                </c:pt>
                <c:pt idx="1692">
                  <c:v>4.4217372381515903</c:v>
                </c:pt>
                <c:pt idx="1693">
                  <c:v>4.3611661132201496</c:v>
                </c:pt>
                <c:pt idx="1694">
                  <c:v>4.4290990173331997</c:v>
                </c:pt>
                <c:pt idx="1695">
                  <c:v>4.4514701032017303</c:v>
                </c:pt>
                <c:pt idx="1696">
                  <c:v>4.4420404085196701</c:v>
                </c:pt>
                <c:pt idx="1697">
                  <c:v>4.4833310412941598</c:v>
                </c:pt>
                <c:pt idx="1698">
                  <c:v>4.5330662890032301</c:v>
                </c:pt>
                <c:pt idx="1699">
                  <c:v>4.4560871945372904</c:v>
                </c:pt>
                <c:pt idx="1700">
                  <c:v>4.4755331199342798</c:v>
                </c:pt>
                <c:pt idx="1701">
                  <c:v>4.4437398590764099</c:v>
                </c:pt>
                <c:pt idx="1702">
                  <c:v>4.4424690310052197</c:v>
                </c:pt>
                <c:pt idx="1703">
                  <c:v>4.4156914051975402</c:v>
                </c:pt>
                <c:pt idx="1704">
                  <c:v>4.4132851035242897</c:v>
                </c:pt>
                <c:pt idx="1705">
                  <c:v>4.3937564615072802</c:v>
                </c:pt>
                <c:pt idx="1706">
                  <c:v>4.5136579620698898</c:v>
                </c:pt>
                <c:pt idx="1707">
                  <c:v>4.5746276307159697</c:v>
                </c:pt>
                <c:pt idx="1708">
                  <c:v>4.5216288363625496</c:v>
                </c:pt>
                <c:pt idx="1709">
                  <c:v>4.5653332905030197</c:v>
                </c:pt>
                <c:pt idx="1710">
                  <c:v>4.5248247057723399</c:v>
                </c:pt>
                <c:pt idx="1711">
                  <c:v>4.5026190531438397</c:v>
                </c:pt>
                <c:pt idx="1712">
                  <c:v>4.4465898226206697</c:v>
                </c:pt>
                <c:pt idx="1713">
                  <c:v>4.3858908629128299</c:v>
                </c:pt>
                <c:pt idx="1714">
                  <c:v>4.3624895791404397</c:v>
                </c:pt>
                <c:pt idx="1715">
                  <c:v>4.41437545896998</c:v>
                </c:pt>
                <c:pt idx="1716">
                  <c:v>4.3859961386110404</c:v>
                </c:pt>
                <c:pt idx="1717">
                  <c:v>4.4683818921490701</c:v>
                </c:pt>
                <c:pt idx="1718">
                  <c:v>4.5456091364750701</c:v>
                </c:pt>
                <c:pt idx="1719">
                  <c:v>4.6212271665570803</c:v>
                </c:pt>
                <c:pt idx="1720">
                  <c:v>4.6339655260398596</c:v>
                </c:pt>
                <c:pt idx="1721">
                  <c:v>4.56169375922223</c:v>
                </c:pt>
                <c:pt idx="1722">
                  <c:v>4.74909954141234</c:v>
                </c:pt>
                <c:pt idx="1723">
                  <c:v>4.7008155943999501</c:v>
                </c:pt>
                <c:pt idx="1724">
                  <c:v>4.6367102138859204</c:v>
                </c:pt>
                <c:pt idx="1725">
                  <c:v>4.7530548997877498</c:v>
                </c:pt>
                <c:pt idx="1726">
                  <c:v>4.7841413095291001</c:v>
                </c:pt>
                <c:pt idx="1727">
                  <c:v>4.7841413095291001</c:v>
                </c:pt>
                <c:pt idx="1728">
                  <c:v>4.7841413095291001</c:v>
                </c:pt>
                <c:pt idx="1729">
                  <c:v>4.7841413095291001</c:v>
                </c:pt>
                <c:pt idx="1730">
                  <c:v>4.7841413095291001</c:v>
                </c:pt>
                <c:pt idx="1731">
                  <c:v>4.7841413095291001</c:v>
                </c:pt>
                <c:pt idx="1732">
                  <c:v>4.7841413095291001</c:v>
                </c:pt>
                <c:pt idx="1733">
                  <c:v>4.7841413095291001</c:v>
                </c:pt>
                <c:pt idx="1734">
                  <c:v>4.7841413095291001</c:v>
                </c:pt>
                <c:pt idx="1735">
                  <c:v>4.7841413095291001</c:v>
                </c:pt>
                <c:pt idx="1736">
                  <c:v>4.7841413095291001</c:v>
                </c:pt>
                <c:pt idx="1737">
                  <c:v>4.7841413095291001</c:v>
                </c:pt>
                <c:pt idx="1738">
                  <c:v>4.7841413095291001</c:v>
                </c:pt>
                <c:pt idx="1739">
                  <c:v>4.7841413095291001</c:v>
                </c:pt>
                <c:pt idx="1740">
                  <c:v>4.7841413095291001</c:v>
                </c:pt>
                <c:pt idx="1741">
                  <c:v>4.7841413095291001</c:v>
                </c:pt>
                <c:pt idx="1742">
                  <c:v>4.7841413095291001</c:v>
                </c:pt>
                <c:pt idx="1743">
                  <c:v>4.7841413095291001</c:v>
                </c:pt>
                <c:pt idx="1744">
                  <c:v>4.7841413095291001</c:v>
                </c:pt>
                <c:pt idx="1745">
                  <c:v>4.7841413095291001</c:v>
                </c:pt>
                <c:pt idx="1746">
                  <c:v>4.7841413095291001</c:v>
                </c:pt>
                <c:pt idx="1747">
                  <c:v>4.7841413095291001</c:v>
                </c:pt>
                <c:pt idx="1748">
                  <c:v>4.7841413095291001</c:v>
                </c:pt>
                <c:pt idx="1749">
                  <c:v>4.7841413095291001</c:v>
                </c:pt>
                <c:pt idx="1750">
                  <c:v>4.7841413095291001</c:v>
                </c:pt>
                <c:pt idx="1751">
                  <c:v>4.7841413095291001</c:v>
                </c:pt>
                <c:pt idx="1752">
                  <c:v>4.7841413095291001</c:v>
                </c:pt>
                <c:pt idx="1753">
                  <c:v>4.8426041988631896</c:v>
                </c:pt>
                <c:pt idx="1754">
                  <c:v>4.9221005507665296</c:v>
                </c:pt>
                <c:pt idx="1755">
                  <c:v>4.85149062561936</c:v>
                </c:pt>
                <c:pt idx="1756">
                  <c:v>4.85149062561936</c:v>
                </c:pt>
                <c:pt idx="1757">
                  <c:v>4.85149062561936</c:v>
                </c:pt>
                <c:pt idx="1758">
                  <c:v>4.85149062561936</c:v>
                </c:pt>
                <c:pt idx="1759">
                  <c:v>4.85149062561936</c:v>
                </c:pt>
                <c:pt idx="1760">
                  <c:v>4.85149062561936</c:v>
                </c:pt>
                <c:pt idx="1761">
                  <c:v>4.85149062561936</c:v>
                </c:pt>
                <c:pt idx="1762">
                  <c:v>4.85149062561936</c:v>
                </c:pt>
                <c:pt idx="1763">
                  <c:v>4.85149062561936</c:v>
                </c:pt>
                <c:pt idx="1764">
                  <c:v>4.85149062561936</c:v>
                </c:pt>
                <c:pt idx="1765">
                  <c:v>4.85149062561936</c:v>
                </c:pt>
                <c:pt idx="1766">
                  <c:v>4.85149062561936</c:v>
                </c:pt>
                <c:pt idx="1767">
                  <c:v>4.85149062561936</c:v>
                </c:pt>
                <c:pt idx="1768">
                  <c:v>4.85149062561936</c:v>
                </c:pt>
                <c:pt idx="1769">
                  <c:v>4.85149062561936</c:v>
                </c:pt>
                <c:pt idx="1770">
                  <c:v>4.85149062561936</c:v>
                </c:pt>
                <c:pt idx="1771">
                  <c:v>4.85149062561936</c:v>
                </c:pt>
                <c:pt idx="1772">
                  <c:v>4.8841669900777598</c:v>
                </c:pt>
                <c:pt idx="1773">
                  <c:v>4.7776950768804296</c:v>
                </c:pt>
                <c:pt idx="1774">
                  <c:v>4.7776950768804296</c:v>
                </c:pt>
                <c:pt idx="1775">
                  <c:v>4.7776950768804296</c:v>
                </c:pt>
                <c:pt idx="1776">
                  <c:v>4.7776950768804296</c:v>
                </c:pt>
                <c:pt idx="1777">
                  <c:v>4.7776950768804296</c:v>
                </c:pt>
                <c:pt idx="1778">
                  <c:v>4.7776950768804296</c:v>
                </c:pt>
                <c:pt idx="1779">
                  <c:v>4.7776950768804296</c:v>
                </c:pt>
                <c:pt idx="1780">
                  <c:v>4.7776950768804296</c:v>
                </c:pt>
                <c:pt idx="1781">
                  <c:v>4.7776950768804296</c:v>
                </c:pt>
                <c:pt idx="1782">
                  <c:v>4.7776950768804296</c:v>
                </c:pt>
                <c:pt idx="1783">
                  <c:v>4.7776950768804296</c:v>
                </c:pt>
                <c:pt idx="1784">
                  <c:v>4.7776950768804296</c:v>
                </c:pt>
                <c:pt idx="1785">
                  <c:v>4.7776950768804296</c:v>
                </c:pt>
                <c:pt idx="1786">
                  <c:v>4.7776950768804296</c:v>
                </c:pt>
                <c:pt idx="1787">
                  <c:v>4.7776950768804296</c:v>
                </c:pt>
                <c:pt idx="1788">
                  <c:v>4.7776950768804296</c:v>
                </c:pt>
                <c:pt idx="1789">
                  <c:v>4.7776950768804296</c:v>
                </c:pt>
                <c:pt idx="1790">
                  <c:v>4.7776950768804296</c:v>
                </c:pt>
                <c:pt idx="1791">
                  <c:v>4.7776950768804296</c:v>
                </c:pt>
                <c:pt idx="1792">
                  <c:v>4.7776950768804296</c:v>
                </c:pt>
                <c:pt idx="1793">
                  <c:v>4.7776950768804296</c:v>
                </c:pt>
                <c:pt idx="1794">
                  <c:v>4.7776950768804296</c:v>
                </c:pt>
                <c:pt idx="1795">
                  <c:v>4.7776950768804296</c:v>
                </c:pt>
                <c:pt idx="1796">
                  <c:v>4.7776950768804296</c:v>
                </c:pt>
                <c:pt idx="1797">
                  <c:v>4.7776950768804296</c:v>
                </c:pt>
                <c:pt idx="1798">
                  <c:v>4.7776950768804296</c:v>
                </c:pt>
                <c:pt idx="1799">
                  <c:v>4.7776950768804296</c:v>
                </c:pt>
                <c:pt idx="1800">
                  <c:v>4.7776950768804296</c:v>
                </c:pt>
                <c:pt idx="1801">
                  <c:v>4.7776950768804296</c:v>
                </c:pt>
                <c:pt idx="1802">
                  <c:v>4.7776950768804296</c:v>
                </c:pt>
                <c:pt idx="1803">
                  <c:v>4.7776950768804296</c:v>
                </c:pt>
                <c:pt idx="1804">
                  <c:v>4.7776950768804296</c:v>
                </c:pt>
                <c:pt idx="1805">
                  <c:v>4.7776950768804296</c:v>
                </c:pt>
                <c:pt idx="1806">
                  <c:v>4.7776950768804296</c:v>
                </c:pt>
                <c:pt idx="1807">
                  <c:v>4.7776950768804296</c:v>
                </c:pt>
                <c:pt idx="1808">
                  <c:v>4.7776950768804296</c:v>
                </c:pt>
                <c:pt idx="1809">
                  <c:v>4.7776950768804296</c:v>
                </c:pt>
                <c:pt idx="1810">
                  <c:v>4.7776950768804296</c:v>
                </c:pt>
                <c:pt idx="1811">
                  <c:v>4.7776950768804296</c:v>
                </c:pt>
                <c:pt idx="1812">
                  <c:v>4.7776950768804296</c:v>
                </c:pt>
                <c:pt idx="1813">
                  <c:v>4.7776950768804296</c:v>
                </c:pt>
                <c:pt idx="1814">
                  <c:v>4.7776950768804296</c:v>
                </c:pt>
                <c:pt idx="1815">
                  <c:v>4.7776950768804296</c:v>
                </c:pt>
                <c:pt idx="1816">
                  <c:v>4.7776950768804296</c:v>
                </c:pt>
                <c:pt idx="1817">
                  <c:v>4.7776950768804296</c:v>
                </c:pt>
                <c:pt idx="1818">
                  <c:v>4.7776950768804296</c:v>
                </c:pt>
                <c:pt idx="1819">
                  <c:v>4.7776950768804296</c:v>
                </c:pt>
                <c:pt idx="1820">
                  <c:v>4.7435811439204398</c:v>
                </c:pt>
                <c:pt idx="1821">
                  <c:v>4.6714670032513101</c:v>
                </c:pt>
                <c:pt idx="1822">
                  <c:v>4.6552435021788501</c:v>
                </c:pt>
                <c:pt idx="1823">
                  <c:v>4.6387583317342704</c:v>
                </c:pt>
                <c:pt idx="1824">
                  <c:v>4.3521334546626997</c:v>
                </c:pt>
                <c:pt idx="1825">
                  <c:v>4.3837469914000602</c:v>
                </c:pt>
                <c:pt idx="1826">
                  <c:v>4.4487766761050596</c:v>
                </c:pt>
                <c:pt idx="1827">
                  <c:v>4.4169790016613799</c:v>
                </c:pt>
                <c:pt idx="1828">
                  <c:v>4.50724524359019</c:v>
                </c:pt>
                <c:pt idx="1829">
                  <c:v>4.5645314531715897</c:v>
                </c:pt>
                <c:pt idx="1830">
                  <c:v>4.5821505242287701</c:v>
                </c:pt>
                <c:pt idx="1831">
                  <c:v>4.6328949995067603</c:v>
                </c:pt>
                <c:pt idx="1832">
                  <c:v>4.5459916935828204</c:v>
                </c:pt>
                <c:pt idx="1833">
                  <c:v>4.6468603908122601</c:v>
                </c:pt>
                <c:pt idx="1834">
                  <c:v>4.7462850607658504</c:v>
                </c:pt>
                <c:pt idx="1835">
                  <c:v>4.7806315887233</c:v>
                </c:pt>
                <c:pt idx="1836">
                  <c:v>4.8588707309920602</c:v>
                </c:pt>
                <c:pt idx="1837">
                  <c:v>4.8230123355511596</c:v>
                </c:pt>
                <c:pt idx="1838">
                  <c:v>4.7926005396339804</c:v>
                </c:pt>
                <c:pt idx="1839">
                  <c:v>4.6890085426426698</c:v>
                </c:pt>
                <c:pt idx="1840">
                  <c:v>4.7630415920407998</c:v>
                </c:pt>
                <c:pt idx="1841">
                  <c:v>4.82887566777866</c:v>
                </c:pt>
                <c:pt idx="1842">
                  <c:v>4.8862878663170104</c:v>
                </c:pt>
                <c:pt idx="1843">
                  <c:v>4.9509783499840498</c:v>
                </c:pt>
                <c:pt idx="1844">
                  <c:v>4.9690335366614597</c:v>
                </c:pt>
                <c:pt idx="1845">
                  <c:v>4.9690335366614597</c:v>
                </c:pt>
                <c:pt idx="1846">
                  <c:v>4.9690335366614597</c:v>
                </c:pt>
                <c:pt idx="1847">
                  <c:v>4.9690335366614597</c:v>
                </c:pt>
                <c:pt idx="1848">
                  <c:v>4.9690335366614597</c:v>
                </c:pt>
                <c:pt idx="1849">
                  <c:v>5.0924937679389597</c:v>
                </c:pt>
                <c:pt idx="1850">
                  <c:v>5.1847265669888296</c:v>
                </c:pt>
                <c:pt idx="1851">
                  <c:v>5.1665057007700304</c:v>
                </c:pt>
                <c:pt idx="1852">
                  <c:v>5.0941767417007604</c:v>
                </c:pt>
                <c:pt idx="1853">
                  <c:v>5.1765840869967699</c:v>
                </c:pt>
                <c:pt idx="1854">
                  <c:v>5.1818567562389397</c:v>
                </c:pt>
                <c:pt idx="1855">
                  <c:v>5.1529738134713998</c:v>
                </c:pt>
                <c:pt idx="1856">
                  <c:v>5.1473509300360201</c:v>
                </c:pt>
                <c:pt idx="1857">
                  <c:v>5.1532364741162997</c:v>
                </c:pt>
                <c:pt idx="1858">
                  <c:v>5.0478803709931999</c:v>
                </c:pt>
                <c:pt idx="1859">
                  <c:v>4.9992395108255598</c:v>
                </c:pt>
                <c:pt idx="1860">
                  <c:v>5.03370642434035</c:v>
                </c:pt>
                <c:pt idx="1861">
                  <c:v>4.9372321422838601</c:v>
                </c:pt>
                <c:pt idx="1862">
                  <c:v>4.8461569957059698</c:v>
                </c:pt>
                <c:pt idx="1863">
                  <c:v>4.7711819738435803</c:v>
                </c:pt>
                <c:pt idx="1864">
                  <c:v>4.7992477501603004</c:v>
                </c:pt>
                <c:pt idx="1865">
                  <c:v>4.8355630163614602</c:v>
                </c:pt>
                <c:pt idx="1866">
                  <c:v>4.7863092813557104</c:v>
                </c:pt>
                <c:pt idx="1867">
                  <c:v>4.8466823169957802</c:v>
                </c:pt>
                <c:pt idx="1868">
                  <c:v>4.7771647996441899</c:v>
                </c:pt>
                <c:pt idx="1869">
                  <c:v>4.9668641542979799</c:v>
                </c:pt>
                <c:pt idx="1870">
                  <c:v>4.9476412863597297</c:v>
                </c:pt>
                <c:pt idx="1871">
                  <c:v>4.9861551194404701</c:v>
                </c:pt>
                <c:pt idx="1872">
                  <c:v>5.0213419176857403</c:v>
                </c:pt>
                <c:pt idx="1873">
                  <c:v>5.0213419176857403</c:v>
                </c:pt>
                <c:pt idx="1874">
                  <c:v>5.0213419176857403</c:v>
                </c:pt>
                <c:pt idx="1875">
                  <c:v>4.9206456089666899</c:v>
                </c:pt>
                <c:pt idx="1876">
                  <c:v>4.9029695203817703</c:v>
                </c:pt>
                <c:pt idx="1877">
                  <c:v>4.9751331005264801</c:v>
                </c:pt>
                <c:pt idx="1878">
                  <c:v>4.9998232011475698</c:v>
                </c:pt>
                <c:pt idx="1879">
                  <c:v>5.1031072036275296</c:v>
                </c:pt>
                <c:pt idx="1880">
                  <c:v>5.04030212497908</c:v>
                </c:pt>
                <c:pt idx="1881">
                  <c:v>4.9258793655207302</c:v>
                </c:pt>
                <c:pt idx="1882">
                  <c:v>4.8960430618939004</c:v>
                </c:pt>
                <c:pt idx="1883">
                  <c:v>4.9244590524038303</c:v>
                </c:pt>
                <c:pt idx="1884">
                  <c:v>4.9315606179883096</c:v>
                </c:pt>
                <c:pt idx="1885">
                  <c:v>4.9162679315516096</c:v>
                </c:pt>
                <c:pt idx="1886">
                  <c:v>5.0229665224153299</c:v>
                </c:pt>
                <c:pt idx="1887">
                  <c:v>5.12230088704968</c:v>
                </c:pt>
                <c:pt idx="1888">
                  <c:v>5.1644336001268902</c:v>
                </c:pt>
                <c:pt idx="1889">
                  <c:v>5.0947896165388702</c:v>
                </c:pt>
                <c:pt idx="1890">
                  <c:v>5.0662374316204701</c:v>
                </c:pt>
                <c:pt idx="1891">
                  <c:v>4.9896767177166002</c:v>
                </c:pt>
                <c:pt idx="1892">
                  <c:v>4.9826043366482304</c:v>
                </c:pt>
                <c:pt idx="1893">
                  <c:v>4.9333019607823099</c:v>
                </c:pt>
                <c:pt idx="1894">
                  <c:v>4.90376723048852</c:v>
                </c:pt>
                <c:pt idx="1895">
                  <c:v>4.8155035256283298</c:v>
                </c:pt>
                <c:pt idx="1896">
                  <c:v>4.7752872624417204</c:v>
                </c:pt>
                <c:pt idx="1897">
                  <c:v>4.8937958541541597</c:v>
                </c:pt>
                <c:pt idx="1898">
                  <c:v>4.8975898412472301</c:v>
                </c:pt>
                <c:pt idx="1899">
                  <c:v>4.9066856820985798</c:v>
                </c:pt>
                <c:pt idx="1900">
                  <c:v>4.9134564898339201</c:v>
                </c:pt>
                <c:pt idx="1901">
                  <c:v>4.9513185353884097</c:v>
                </c:pt>
                <c:pt idx="1902">
                  <c:v>4.8589106292419304</c:v>
                </c:pt>
                <c:pt idx="1903">
                  <c:v>4.80134903531955</c:v>
                </c:pt>
                <c:pt idx="1904">
                  <c:v>4.7757736710433996</c:v>
                </c:pt>
                <c:pt idx="1905">
                  <c:v>4.7120444160517598</c:v>
                </c:pt>
                <c:pt idx="1906">
                  <c:v>4.6515935550354204</c:v>
                </c:pt>
                <c:pt idx="1907">
                  <c:v>4.6160759989410103</c:v>
                </c:pt>
                <c:pt idx="1908">
                  <c:v>4.6160759989410103</c:v>
                </c:pt>
                <c:pt idx="1909">
                  <c:v>4.6581989838461899</c:v>
                </c:pt>
                <c:pt idx="1910">
                  <c:v>4.6581989838461899</c:v>
                </c:pt>
                <c:pt idx="1911">
                  <c:v>4.6581989838461899</c:v>
                </c:pt>
                <c:pt idx="1912">
                  <c:v>4.6581989838461899</c:v>
                </c:pt>
                <c:pt idx="1913">
                  <c:v>4.7141601080801303</c:v>
                </c:pt>
                <c:pt idx="1914">
                  <c:v>4.6405543635313098</c:v>
                </c:pt>
                <c:pt idx="1915">
                  <c:v>4.6405543635313098</c:v>
                </c:pt>
                <c:pt idx="1916">
                  <c:v>4.6405543635313098</c:v>
                </c:pt>
                <c:pt idx="1917">
                  <c:v>4.6405543635313098</c:v>
                </c:pt>
                <c:pt idx="1918">
                  <c:v>4.6405543635313098</c:v>
                </c:pt>
                <c:pt idx="1919">
                  <c:v>4.6405543635313098</c:v>
                </c:pt>
                <c:pt idx="1920">
                  <c:v>4.6405543635313098</c:v>
                </c:pt>
                <c:pt idx="1921">
                  <c:v>4.6405543635313098</c:v>
                </c:pt>
                <c:pt idx="1922">
                  <c:v>4.6405543635313098</c:v>
                </c:pt>
                <c:pt idx="1923">
                  <c:v>4.6405543635313098</c:v>
                </c:pt>
                <c:pt idx="1924">
                  <c:v>4.6405543635313098</c:v>
                </c:pt>
                <c:pt idx="1925">
                  <c:v>4.6405543635313098</c:v>
                </c:pt>
                <c:pt idx="1926">
                  <c:v>4.6405543635313098</c:v>
                </c:pt>
                <c:pt idx="1927">
                  <c:v>4.6405543635313098</c:v>
                </c:pt>
                <c:pt idx="1928">
                  <c:v>4.6405543635313098</c:v>
                </c:pt>
                <c:pt idx="1929">
                  <c:v>4.6405543635313098</c:v>
                </c:pt>
                <c:pt idx="1930">
                  <c:v>4.6405543635313098</c:v>
                </c:pt>
                <c:pt idx="1931">
                  <c:v>4.6405543635313098</c:v>
                </c:pt>
                <c:pt idx="1932">
                  <c:v>4.6405543635313098</c:v>
                </c:pt>
                <c:pt idx="1933">
                  <c:v>4.6405543635313098</c:v>
                </c:pt>
                <c:pt idx="1934">
                  <c:v>4.6405543635313098</c:v>
                </c:pt>
                <c:pt idx="1935">
                  <c:v>4.6405543635313098</c:v>
                </c:pt>
                <c:pt idx="1936">
                  <c:v>4.6405543635313098</c:v>
                </c:pt>
                <c:pt idx="1937">
                  <c:v>4.6405543635313098</c:v>
                </c:pt>
                <c:pt idx="1938">
                  <c:v>4.6405543635313098</c:v>
                </c:pt>
                <c:pt idx="1939">
                  <c:v>4.6405543635313098</c:v>
                </c:pt>
                <c:pt idx="1940">
                  <c:v>4.6405543635313098</c:v>
                </c:pt>
                <c:pt idx="1941">
                  <c:v>4.6405543635313098</c:v>
                </c:pt>
                <c:pt idx="1942">
                  <c:v>4.6405543635313098</c:v>
                </c:pt>
                <c:pt idx="1943">
                  <c:v>4.6405543635313098</c:v>
                </c:pt>
                <c:pt idx="1944">
                  <c:v>4.6405543635313098</c:v>
                </c:pt>
                <c:pt idx="1945">
                  <c:v>4.6405543635313098</c:v>
                </c:pt>
                <c:pt idx="1946">
                  <c:v>4.6405543635313098</c:v>
                </c:pt>
                <c:pt idx="1947">
                  <c:v>4.6405543635313098</c:v>
                </c:pt>
                <c:pt idx="1948">
                  <c:v>4.6405543635313098</c:v>
                </c:pt>
                <c:pt idx="1949">
                  <c:v>4.6405543635313098</c:v>
                </c:pt>
                <c:pt idx="1950">
                  <c:v>4.6405543635313098</c:v>
                </c:pt>
                <c:pt idx="1951">
                  <c:v>4.6405543635313098</c:v>
                </c:pt>
                <c:pt idx="1952">
                  <c:v>4.6405543635313098</c:v>
                </c:pt>
                <c:pt idx="1953">
                  <c:v>4.6405543635313098</c:v>
                </c:pt>
                <c:pt idx="1954">
                  <c:v>4.6405543635313098</c:v>
                </c:pt>
                <c:pt idx="1955">
                  <c:v>4.6405543635313098</c:v>
                </c:pt>
                <c:pt idx="1956">
                  <c:v>4.6405543635313098</c:v>
                </c:pt>
                <c:pt idx="1957">
                  <c:v>4.6405543635313098</c:v>
                </c:pt>
                <c:pt idx="1958">
                  <c:v>4.6405543635313098</c:v>
                </c:pt>
                <c:pt idx="1959">
                  <c:v>4.6405543635313098</c:v>
                </c:pt>
                <c:pt idx="1960">
                  <c:v>4.6405543635313098</c:v>
                </c:pt>
                <c:pt idx="1961">
                  <c:v>4.6405543635313098</c:v>
                </c:pt>
                <c:pt idx="1962">
                  <c:v>4.6405543635313098</c:v>
                </c:pt>
                <c:pt idx="1963">
                  <c:v>4.6405543635313098</c:v>
                </c:pt>
                <c:pt idx="1964">
                  <c:v>4.6405543635313098</c:v>
                </c:pt>
                <c:pt idx="1965">
                  <c:v>4.6405543635313098</c:v>
                </c:pt>
                <c:pt idx="1966">
                  <c:v>4.6405543635313098</c:v>
                </c:pt>
                <c:pt idx="1967">
                  <c:v>4.6405543635313098</c:v>
                </c:pt>
                <c:pt idx="1968">
                  <c:v>4.6405543635313098</c:v>
                </c:pt>
                <c:pt idx="1969">
                  <c:v>4.6405543635313098</c:v>
                </c:pt>
                <c:pt idx="1970">
                  <c:v>4.6405543635313098</c:v>
                </c:pt>
                <c:pt idx="1971">
                  <c:v>4.6405543635313098</c:v>
                </c:pt>
                <c:pt idx="1972">
                  <c:v>4.6405543635313098</c:v>
                </c:pt>
                <c:pt idx="1973">
                  <c:v>4.6405543635313098</c:v>
                </c:pt>
                <c:pt idx="1974">
                  <c:v>4.6405543635313098</c:v>
                </c:pt>
                <c:pt idx="1975">
                  <c:v>4.6405543635313098</c:v>
                </c:pt>
                <c:pt idx="1976">
                  <c:v>4.6405543635313098</c:v>
                </c:pt>
                <c:pt idx="1977">
                  <c:v>4.6405543635313098</c:v>
                </c:pt>
                <c:pt idx="1978">
                  <c:v>4.6405543635313098</c:v>
                </c:pt>
                <c:pt idx="1979">
                  <c:v>4.6405543635313098</c:v>
                </c:pt>
                <c:pt idx="1980">
                  <c:v>4.6405543635313098</c:v>
                </c:pt>
                <c:pt idx="1981">
                  <c:v>4.6405543635313098</c:v>
                </c:pt>
                <c:pt idx="1982">
                  <c:v>4.6405543635313098</c:v>
                </c:pt>
                <c:pt idx="1983">
                  <c:v>4.6405543635313098</c:v>
                </c:pt>
                <c:pt idx="1984">
                  <c:v>4.6405543635313098</c:v>
                </c:pt>
                <c:pt idx="1985">
                  <c:v>4.6405543635313098</c:v>
                </c:pt>
                <c:pt idx="1986">
                  <c:v>4.6405543635313098</c:v>
                </c:pt>
                <c:pt idx="1987">
                  <c:v>4.5447863399157002</c:v>
                </c:pt>
                <c:pt idx="1988">
                  <c:v>4.5626141626763701</c:v>
                </c:pt>
                <c:pt idx="1989">
                  <c:v>4.5127097284294102</c:v>
                </c:pt>
                <c:pt idx="1990">
                  <c:v>4.5893126020508204</c:v>
                </c:pt>
                <c:pt idx="1991">
                  <c:v>4.6446240715873097</c:v>
                </c:pt>
                <c:pt idx="1992">
                  <c:v>4.7028795852494101</c:v>
                </c:pt>
                <c:pt idx="1993">
                  <c:v>4.7128854868528096</c:v>
                </c:pt>
                <c:pt idx="1994">
                  <c:v>4.7086137365529002</c:v>
                </c:pt>
                <c:pt idx="1995">
                  <c:v>4.6870337006909502</c:v>
                </c:pt>
                <c:pt idx="1996">
                  <c:v>4.6903625871859296</c:v>
                </c:pt>
                <c:pt idx="1997">
                  <c:v>4.7815894708430804</c:v>
                </c:pt>
                <c:pt idx="1998">
                  <c:v>4.7603654141727896</c:v>
                </c:pt>
                <c:pt idx="1999">
                  <c:v>4.7136263084138301</c:v>
                </c:pt>
                <c:pt idx="2000">
                  <c:v>4.7075169358002196</c:v>
                </c:pt>
                <c:pt idx="2001">
                  <c:v>4.6343102960884197</c:v>
                </c:pt>
                <c:pt idx="2002">
                  <c:v>4.6882940594506097</c:v>
                </c:pt>
                <c:pt idx="2003">
                  <c:v>4.6792695058890796</c:v>
                </c:pt>
                <c:pt idx="2004">
                  <c:v>4.6821846868370001</c:v>
                </c:pt>
                <c:pt idx="2005">
                  <c:v>4.6753441137215903</c:v>
                </c:pt>
                <c:pt idx="2006">
                  <c:v>4.6326362317817003</c:v>
                </c:pt>
                <c:pt idx="2007">
                  <c:v>4.6927678519944402</c:v>
                </c:pt>
                <c:pt idx="2008">
                  <c:v>4.7162336154662601</c:v>
                </c:pt>
                <c:pt idx="2009">
                  <c:v>4.6515416131765797</c:v>
                </c:pt>
                <c:pt idx="2010">
                  <c:v>4.6350799808271503</c:v>
                </c:pt>
                <c:pt idx="2011">
                  <c:v>4.6100075004632401</c:v>
                </c:pt>
                <c:pt idx="2012">
                  <c:v>4.52681420126651</c:v>
                </c:pt>
                <c:pt idx="2013">
                  <c:v>4.5890143492145699</c:v>
                </c:pt>
                <c:pt idx="2014">
                  <c:v>4.6095937949161803</c:v>
                </c:pt>
                <c:pt idx="2015">
                  <c:v>4.6790001162305304</c:v>
                </c:pt>
                <c:pt idx="2016">
                  <c:v>4.6678396875190398</c:v>
                </c:pt>
                <c:pt idx="2017">
                  <c:v>4.7054291659464296</c:v>
                </c:pt>
                <c:pt idx="2018">
                  <c:v>4.7294914350907602</c:v>
                </c:pt>
                <c:pt idx="2019">
                  <c:v>4.73017453029638</c:v>
                </c:pt>
                <c:pt idx="2020">
                  <c:v>4.73017453029638</c:v>
                </c:pt>
                <c:pt idx="2021">
                  <c:v>4.73017453029638</c:v>
                </c:pt>
                <c:pt idx="2022">
                  <c:v>4.73017453029638</c:v>
                </c:pt>
                <c:pt idx="2023">
                  <c:v>4.73017453029638</c:v>
                </c:pt>
                <c:pt idx="2024">
                  <c:v>4.73017453029638</c:v>
                </c:pt>
                <c:pt idx="2025">
                  <c:v>4.73017453029638</c:v>
                </c:pt>
                <c:pt idx="2026">
                  <c:v>4.7932303833318004</c:v>
                </c:pt>
                <c:pt idx="2027">
                  <c:v>4.8448596805169499</c:v>
                </c:pt>
                <c:pt idx="2028">
                  <c:v>4.8448596805169499</c:v>
                </c:pt>
                <c:pt idx="2029">
                  <c:v>4.8448596805169499</c:v>
                </c:pt>
                <c:pt idx="2030">
                  <c:v>4.8448596805169499</c:v>
                </c:pt>
                <c:pt idx="2031">
                  <c:v>4.8448596805169499</c:v>
                </c:pt>
                <c:pt idx="2032">
                  <c:v>4.8448596805169499</c:v>
                </c:pt>
                <c:pt idx="2033">
                  <c:v>4.8448596805169499</c:v>
                </c:pt>
                <c:pt idx="2034">
                  <c:v>4.87996945737122</c:v>
                </c:pt>
                <c:pt idx="2035">
                  <c:v>4.87996945737122</c:v>
                </c:pt>
                <c:pt idx="2036">
                  <c:v>4.87996945737122</c:v>
                </c:pt>
                <c:pt idx="2037">
                  <c:v>4.87996945737122</c:v>
                </c:pt>
                <c:pt idx="2038">
                  <c:v>4.87996945737122</c:v>
                </c:pt>
                <c:pt idx="2039">
                  <c:v>4.87996945737122</c:v>
                </c:pt>
                <c:pt idx="2040">
                  <c:v>4.87996945737122</c:v>
                </c:pt>
                <c:pt idx="2041">
                  <c:v>4.87996945737122</c:v>
                </c:pt>
                <c:pt idx="2042">
                  <c:v>4.87996945737122</c:v>
                </c:pt>
                <c:pt idx="2043">
                  <c:v>4.87996945737122</c:v>
                </c:pt>
                <c:pt idx="2044">
                  <c:v>4.87996945737122</c:v>
                </c:pt>
                <c:pt idx="2045">
                  <c:v>4.87996945737122</c:v>
                </c:pt>
                <c:pt idx="2046">
                  <c:v>4.87996945737122</c:v>
                </c:pt>
                <c:pt idx="2047">
                  <c:v>4.87996945737122</c:v>
                </c:pt>
                <c:pt idx="2048">
                  <c:v>4.87996945737122</c:v>
                </c:pt>
                <c:pt idx="2049">
                  <c:v>4.87996945737122</c:v>
                </c:pt>
                <c:pt idx="2050">
                  <c:v>4.87996945737122</c:v>
                </c:pt>
                <c:pt idx="2051">
                  <c:v>4.87996945737122</c:v>
                </c:pt>
                <c:pt idx="2052">
                  <c:v>4.87996945737122</c:v>
                </c:pt>
                <c:pt idx="2053">
                  <c:v>4.87996945737122</c:v>
                </c:pt>
                <c:pt idx="2054">
                  <c:v>4.87996945737122</c:v>
                </c:pt>
                <c:pt idx="2055">
                  <c:v>4.87996945737122</c:v>
                </c:pt>
                <c:pt idx="2056">
                  <c:v>4.87996945737122</c:v>
                </c:pt>
                <c:pt idx="2057">
                  <c:v>4.87996945737122</c:v>
                </c:pt>
                <c:pt idx="2058">
                  <c:v>4.87996945737122</c:v>
                </c:pt>
                <c:pt idx="2059">
                  <c:v>4.87996945737122</c:v>
                </c:pt>
                <c:pt idx="2060">
                  <c:v>4.87996945737122</c:v>
                </c:pt>
                <c:pt idx="2061">
                  <c:v>4.87996945737122</c:v>
                </c:pt>
                <c:pt idx="2062">
                  <c:v>4.87996945737122</c:v>
                </c:pt>
                <c:pt idx="2063">
                  <c:v>4.87996945737122</c:v>
                </c:pt>
                <c:pt idx="2064">
                  <c:v>4.87996945737122</c:v>
                </c:pt>
                <c:pt idx="2065">
                  <c:v>4.87996945737122</c:v>
                </c:pt>
                <c:pt idx="2066">
                  <c:v>4.87996945737122</c:v>
                </c:pt>
                <c:pt idx="2067">
                  <c:v>4.87996945737122</c:v>
                </c:pt>
                <c:pt idx="2068">
                  <c:v>4.87996945737122</c:v>
                </c:pt>
                <c:pt idx="2069">
                  <c:v>4.87996945737122</c:v>
                </c:pt>
                <c:pt idx="2070">
                  <c:v>4.87996945737122</c:v>
                </c:pt>
                <c:pt idx="2071">
                  <c:v>4.87996945737122</c:v>
                </c:pt>
                <c:pt idx="2072">
                  <c:v>4.87996945737122</c:v>
                </c:pt>
                <c:pt idx="2073">
                  <c:v>4.87996945737122</c:v>
                </c:pt>
                <c:pt idx="2074">
                  <c:v>4.87996945737122</c:v>
                </c:pt>
                <c:pt idx="2075">
                  <c:v>4.87996945737122</c:v>
                </c:pt>
                <c:pt idx="2076">
                  <c:v>4.87996945737122</c:v>
                </c:pt>
                <c:pt idx="2077">
                  <c:v>4.87996945737122</c:v>
                </c:pt>
                <c:pt idx="2078">
                  <c:v>4.87996945737122</c:v>
                </c:pt>
                <c:pt idx="2079">
                  <c:v>4.87996945737122</c:v>
                </c:pt>
                <c:pt idx="2080">
                  <c:v>4.87996945737122</c:v>
                </c:pt>
                <c:pt idx="2081">
                  <c:v>4.87996945737122</c:v>
                </c:pt>
                <c:pt idx="2082">
                  <c:v>4.87996945737122</c:v>
                </c:pt>
                <c:pt idx="2083">
                  <c:v>4.87996945737122</c:v>
                </c:pt>
                <c:pt idx="2084">
                  <c:v>4.87996945737122</c:v>
                </c:pt>
                <c:pt idx="2085">
                  <c:v>4.87996945737122</c:v>
                </c:pt>
                <c:pt idx="2086">
                  <c:v>4.87996945737122</c:v>
                </c:pt>
                <c:pt idx="2087">
                  <c:v>4.87996945737122</c:v>
                </c:pt>
                <c:pt idx="2088">
                  <c:v>4.87996945737122</c:v>
                </c:pt>
                <c:pt idx="2089">
                  <c:v>4.87996945737122</c:v>
                </c:pt>
                <c:pt idx="2090">
                  <c:v>4.87996945737122</c:v>
                </c:pt>
                <c:pt idx="2091">
                  <c:v>4.87996945737122</c:v>
                </c:pt>
                <c:pt idx="2092">
                  <c:v>4.87996945737122</c:v>
                </c:pt>
                <c:pt idx="2093">
                  <c:v>4.87996945737122</c:v>
                </c:pt>
                <c:pt idx="2094">
                  <c:v>4.87996945737122</c:v>
                </c:pt>
                <c:pt idx="2095">
                  <c:v>4.87996945737122</c:v>
                </c:pt>
                <c:pt idx="2096">
                  <c:v>4.87996945737122</c:v>
                </c:pt>
                <c:pt idx="2097">
                  <c:v>4.87996945737122</c:v>
                </c:pt>
                <c:pt idx="2098">
                  <c:v>4.87996945737122</c:v>
                </c:pt>
                <c:pt idx="2099">
                  <c:v>4.87996945737122</c:v>
                </c:pt>
                <c:pt idx="2100">
                  <c:v>4.87996945737122</c:v>
                </c:pt>
                <c:pt idx="2101">
                  <c:v>4.87996945737122</c:v>
                </c:pt>
                <c:pt idx="2102">
                  <c:v>4.87996945737122</c:v>
                </c:pt>
                <c:pt idx="2103">
                  <c:v>4.87996945737122</c:v>
                </c:pt>
                <c:pt idx="2104">
                  <c:v>4.87996945737122</c:v>
                </c:pt>
                <c:pt idx="2105">
                  <c:v>4.87996945737122</c:v>
                </c:pt>
                <c:pt idx="2106">
                  <c:v>4.7834869437743501</c:v>
                </c:pt>
                <c:pt idx="2107">
                  <c:v>4.7563555473961303</c:v>
                </c:pt>
                <c:pt idx="2108">
                  <c:v>4.7668812983570996</c:v>
                </c:pt>
                <c:pt idx="2109">
                  <c:v>4.9015196591874801</c:v>
                </c:pt>
                <c:pt idx="2110">
                  <c:v>4.9161305050274597</c:v>
                </c:pt>
                <c:pt idx="2111">
                  <c:v>4.9161305050274597</c:v>
                </c:pt>
                <c:pt idx="2112">
                  <c:v>4.9161305050274597</c:v>
                </c:pt>
                <c:pt idx="2113">
                  <c:v>4.9161305050274597</c:v>
                </c:pt>
                <c:pt idx="2114">
                  <c:v>4.9161305050274597</c:v>
                </c:pt>
                <c:pt idx="2115">
                  <c:v>4.9161305050274597</c:v>
                </c:pt>
                <c:pt idx="2116">
                  <c:v>4.9161305050274597</c:v>
                </c:pt>
                <c:pt idx="2117">
                  <c:v>4.9161305050274597</c:v>
                </c:pt>
                <c:pt idx="2118">
                  <c:v>4.9161305050274597</c:v>
                </c:pt>
                <c:pt idx="2119">
                  <c:v>4.9161305050274597</c:v>
                </c:pt>
                <c:pt idx="2120">
                  <c:v>4.9161305050274597</c:v>
                </c:pt>
                <c:pt idx="2121">
                  <c:v>4.9161305050274597</c:v>
                </c:pt>
                <c:pt idx="2122">
                  <c:v>4.9161305050274597</c:v>
                </c:pt>
                <c:pt idx="2123">
                  <c:v>4.9161305050274597</c:v>
                </c:pt>
                <c:pt idx="2124">
                  <c:v>4.9161305050274597</c:v>
                </c:pt>
                <c:pt idx="2125">
                  <c:v>4.9161305050274597</c:v>
                </c:pt>
                <c:pt idx="2126">
                  <c:v>4.9161305050274597</c:v>
                </c:pt>
                <c:pt idx="2127">
                  <c:v>4.9161305050274597</c:v>
                </c:pt>
                <c:pt idx="2128">
                  <c:v>4.9161305050274597</c:v>
                </c:pt>
                <c:pt idx="2129">
                  <c:v>4.9161305050274597</c:v>
                </c:pt>
                <c:pt idx="2130">
                  <c:v>4.9161305050274597</c:v>
                </c:pt>
                <c:pt idx="2131">
                  <c:v>4.9161305050274597</c:v>
                </c:pt>
                <c:pt idx="2132">
                  <c:v>4.9161305050274597</c:v>
                </c:pt>
                <c:pt idx="2133">
                  <c:v>4.9161305050274597</c:v>
                </c:pt>
                <c:pt idx="2134">
                  <c:v>4.9161305050274597</c:v>
                </c:pt>
                <c:pt idx="2135">
                  <c:v>4.9161305050274597</c:v>
                </c:pt>
                <c:pt idx="2136">
                  <c:v>4.9161305050274597</c:v>
                </c:pt>
                <c:pt idx="2137">
                  <c:v>4.9161305050274597</c:v>
                </c:pt>
                <c:pt idx="2138">
                  <c:v>4.9161305050274597</c:v>
                </c:pt>
                <c:pt idx="2139">
                  <c:v>4.9161305050274597</c:v>
                </c:pt>
                <c:pt idx="2140">
                  <c:v>4.9161305050274597</c:v>
                </c:pt>
                <c:pt idx="2141">
                  <c:v>4.8920526120205503</c:v>
                </c:pt>
                <c:pt idx="2142">
                  <c:v>5.0695437996011004</c:v>
                </c:pt>
                <c:pt idx="2143">
                  <c:v>5.0116172743960803</c:v>
                </c:pt>
                <c:pt idx="2144">
                  <c:v>5.0116172743960803</c:v>
                </c:pt>
                <c:pt idx="2145">
                  <c:v>5.0406300814237897</c:v>
                </c:pt>
                <c:pt idx="2146">
                  <c:v>5.0406300814237897</c:v>
                </c:pt>
                <c:pt idx="2147">
                  <c:v>5.0406300814237897</c:v>
                </c:pt>
                <c:pt idx="2148">
                  <c:v>5.0406300814237897</c:v>
                </c:pt>
                <c:pt idx="2149">
                  <c:v>5.0421234104545896</c:v>
                </c:pt>
                <c:pt idx="2150">
                  <c:v>5.0421234104545896</c:v>
                </c:pt>
                <c:pt idx="2151">
                  <c:v>5.0421234104545896</c:v>
                </c:pt>
                <c:pt idx="2152">
                  <c:v>5.0421234104545896</c:v>
                </c:pt>
                <c:pt idx="2153">
                  <c:v>5.0421234104545896</c:v>
                </c:pt>
                <c:pt idx="2154">
                  <c:v>5.0421234104545896</c:v>
                </c:pt>
                <c:pt idx="2155">
                  <c:v>5.1604060036664201</c:v>
                </c:pt>
                <c:pt idx="2156">
                  <c:v>5.16615858814641</c:v>
                </c:pt>
                <c:pt idx="2157">
                  <c:v>5.1443077731255498</c:v>
                </c:pt>
                <c:pt idx="2158">
                  <c:v>5.1954280982207202</c:v>
                </c:pt>
                <c:pt idx="2159">
                  <c:v>5.3104122427972502</c:v>
                </c:pt>
                <c:pt idx="2160">
                  <c:v>5.3104122427972502</c:v>
                </c:pt>
                <c:pt idx="2161">
                  <c:v>5.3104122427972502</c:v>
                </c:pt>
                <c:pt idx="2162">
                  <c:v>5.3104122427972502</c:v>
                </c:pt>
                <c:pt idx="2163">
                  <c:v>5.3104122427972502</c:v>
                </c:pt>
                <c:pt idx="2164">
                  <c:v>5.3104122427972502</c:v>
                </c:pt>
                <c:pt idx="2165">
                  <c:v>5.3104122427972502</c:v>
                </c:pt>
                <c:pt idx="2166">
                  <c:v>5.3104122427972502</c:v>
                </c:pt>
                <c:pt idx="2167">
                  <c:v>5.3104122427972502</c:v>
                </c:pt>
                <c:pt idx="2168">
                  <c:v>5.3104122427972502</c:v>
                </c:pt>
                <c:pt idx="2169">
                  <c:v>5.3104122427972502</c:v>
                </c:pt>
                <c:pt idx="2170">
                  <c:v>5.3104122427972502</c:v>
                </c:pt>
                <c:pt idx="2171">
                  <c:v>5.3104122427972502</c:v>
                </c:pt>
                <c:pt idx="2172">
                  <c:v>5.3104122427972502</c:v>
                </c:pt>
                <c:pt idx="2173">
                  <c:v>5.3104122427972502</c:v>
                </c:pt>
                <c:pt idx="2174">
                  <c:v>5.3104122427972502</c:v>
                </c:pt>
                <c:pt idx="2175">
                  <c:v>5.3104122427972502</c:v>
                </c:pt>
                <c:pt idx="2176">
                  <c:v>5.3104122427972502</c:v>
                </c:pt>
                <c:pt idx="2177">
                  <c:v>5.3104122427972502</c:v>
                </c:pt>
                <c:pt idx="2178">
                  <c:v>5.3104122427972502</c:v>
                </c:pt>
                <c:pt idx="2179">
                  <c:v>5.3104122427972502</c:v>
                </c:pt>
                <c:pt idx="2180">
                  <c:v>5.3104122427972502</c:v>
                </c:pt>
                <c:pt idx="2181">
                  <c:v>5.3104122427972502</c:v>
                </c:pt>
                <c:pt idx="2182">
                  <c:v>5.3104122427972502</c:v>
                </c:pt>
                <c:pt idx="2183">
                  <c:v>5.3104122427972502</c:v>
                </c:pt>
                <c:pt idx="2184">
                  <c:v>5.3104122427972502</c:v>
                </c:pt>
                <c:pt idx="2185">
                  <c:v>5.3104122427972502</c:v>
                </c:pt>
                <c:pt idx="2186">
                  <c:v>5.3104122427972502</c:v>
                </c:pt>
                <c:pt idx="2187">
                  <c:v>5.3104122427972502</c:v>
                </c:pt>
                <c:pt idx="2188">
                  <c:v>5.3104122427972502</c:v>
                </c:pt>
                <c:pt idx="2189">
                  <c:v>5.3104122427972502</c:v>
                </c:pt>
                <c:pt idx="2190">
                  <c:v>5.3104122427972502</c:v>
                </c:pt>
                <c:pt idx="2191">
                  <c:v>5.3104122427972502</c:v>
                </c:pt>
                <c:pt idx="2192">
                  <c:v>5.3104122427972502</c:v>
                </c:pt>
                <c:pt idx="2193">
                  <c:v>5.3104122427972502</c:v>
                </c:pt>
                <c:pt idx="2194">
                  <c:v>5.3104122427972502</c:v>
                </c:pt>
                <c:pt idx="2195">
                  <c:v>5.3104122427972502</c:v>
                </c:pt>
                <c:pt idx="2196">
                  <c:v>5.3104122427972502</c:v>
                </c:pt>
                <c:pt idx="2197">
                  <c:v>5.3104122427972502</c:v>
                </c:pt>
                <c:pt idx="2198">
                  <c:v>5.3104122427972502</c:v>
                </c:pt>
                <c:pt idx="2199">
                  <c:v>5.3104122427972502</c:v>
                </c:pt>
                <c:pt idx="2200">
                  <c:v>5.3104122427972502</c:v>
                </c:pt>
                <c:pt idx="2201">
                  <c:v>5.3104122427972502</c:v>
                </c:pt>
                <c:pt idx="2202">
                  <c:v>5.3522441962467502</c:v>
                </c:pt>
                <c:pt idx="2203">
                  <c:v>5.3756281348269201</c:v>
                </c:pt>
                <c:pt idx="2204">
                  <c:v>5.3917809451706997</c:v>
                </c:pt>
                <c:pt idx="2205">
                  <c:v>5.4065393570661504</c:v>
                </c:pt>
                <c:pt idx="2206">
                  <c:v>5.4065393570661504</c:v>
                </c:pt>
                <c:pt idx="2207">
                  <c:v>5.4065393570661504</c:v>
                </c:pt>
                <c:pt idx="2208">
                  <c:v>5.4065393570661504</c:v>
                </c:pt>
                <c:pt idx="2209">
                  <c:v>5.4065393570661504</c:v>
                </c:pt>
                <c:pt idx="2210">
                  <c:v>5.4065393570661504</c:v>
                </c:pt>
                <c:pt idx="2211">
                  <c:v>5.4065393570661504</c:v>
                </c:pt>
                <c:pt idx="2212">
                  <c:v>5.4065393570661504</c:v>
                </c:pt>
                <c:pt idx="2213">
                  <c:v>5.4065393570661504</c:v>
                </c:pt>
                <c:pt idx="2214">
                  <c:v>5.4065393570661504</c:v>
                </c:pt>
                <c:pt idx="2215">
                  <c:v>5.4065393570661504</c:v>
                </c:pt>
                <c:pt idx="2216">
                  <c:v>5.4065393570661504</c:v>
                </c:pt>
                <c:pt idx="2217">
                  <c:v>5.4065393570661504</c:v>
                </c:pt>
                <c:pt idx="2218">
                  <c:v>5.4065393570661504</c:v>
                </c:pt>
                <c:pt idx="2219">
                  <c:v>5.4065393570661504</c:v>
                </c:pt>
                <c:pt idx="2220">
                  <c:v>5.4065393570661504</c:v>
                </c:pt>
                <c:pt idx="2221">
                  <c:v>5.4065393570661504</c:v>
                </c:pt>
                <c:pt idx="2222">
                  <c:v>5.4065393570661504</c:v>
                </c:pt>
                <c:pt idx="2223">
                  <c:v>5.4065393570661504</c:v>
                </c:pt>
                <c:pt idx="2224">
                  <c:v>5.4065393570661504</c:v>
                </c:pt>
                <c:pt idx="2225">
                  <c:v>5.4065393570661504</c:v>
                </c:pt>
                <c:pt idx="2226">
                  <c:v>5.4065393570661504</c:v>
                </c:pt>
                <c:pt idx="2227">
                  <c:v>5.4065393570661504</c:v>
                </c:pt>
                <c:pt idx="2228">
                  <c:v>5.4065393570661504</c:v>
                </c:pt>
                <c:pt idx="2229">
                  <c:v>5.4065393570661504</c:v>
                </c:pt>
                <c:pt idx="2230">
                  <c:v>5.4065393570661504</c:v>
                </c:pt>
                <c:pt idx="2231">
                  <c:v>5.4065393570661504</c:v>
                </c:pt>
                <c:pt idx="2232">
                  <c:v>5.4065393570661504</c:v>
                </c:pt>
                <c:pt idx="2233">
                  <c:v>5.4065393570661504</c:v>
                </c:pt>
                <c:pt idx="2234">
                  <c:v>5.4065393570661504</c:v>
                </c:pt>
                <c:pt idx="2235">
                  <c:v>5.4065393570661504</c:v>
                </c:pt>
                <c:pt idx="2236">
                  <c:v>5.4065393570661504</c:v>
                </c:pt>
                <c:pt idx="2237">
                  <c:v>5.4065393570661504</c:v>
                </c:pt>
                <c:pt idx="2238">
                  <c:v>5.4065393570661504</c:v>
                </c:pt>
                <c:pt idx="2239">
                  <c:v>5.4065393570661504</c:v>
                </c:pt>
                <c:pt idx="2240">
                  <c:v>5.4065393570661504</c:v>
                </c:pt>
                <c:pt idx="2241">
                  <c:v>5.4065393570661504</c:v>
                </c:pt>
                <c:pt idx="2242">
                  <c:v>5.4065393570661504</c:v>
                </c:pt>
                <c:pt idx="2243">
                  <c:v>5.4065393570661504</c:v>
                </c:pt>
                <c:pt idx="2244">
                  <c:v>5.4065393570661504</c:v>
                </c:pt>
                <c:pt idx="2245">
                  <c:v>5.4065393570661504</c:v>
                </c:pt>
                <c:pt idx="2246">
                  <c:v>5.4065393570661504</c:v>
                </c:pt>
                <c:pt idx="2247">
                  <c:v>5.4065393570661504</c:v>
                </c:pt>
                <c:pt idx="2248">
                  <c:v>5.4065393570661504</c:v>
                </c:pt>
                <c:pt idx="2249">
                  <c:v>5.4065393570661504</c:v>
                </c:pt>
                <c:pt idx="2250">
                  <c:v>5.4065393570661504</c:v>
                </c:pt>
                <c:pt idx="2251">
                  <c:v>5.4065393570661504</c:v>
                </c:pt>
                <c:pt idx="2252">
                  <c:v>5.4065393570661504</c:v>
                </c:pt>
                <c:pt idx="2253">
                  <c:v>5.4065393570661504</c:v>
                </c:pt>
                <c:pt idx="2254">
                  <c:v>5.4065393570661504</c:v>
                </c:pt>
                <c:pt idx="2255">
                  <c:v>5.4065393570661504</c:v>
                </c:pt>
                <c:pt idx="2256">
                  <c:v>5.4065393570661504</c:v>
                </c:pt>
                <c:pt idx="2257">
                  <c:v>5.4065393570661504</c:v>
                </c:pt>
                <c:pt idx="2258">
                  <c:v>5.4065393570661504</c:v>
                </c:pt>
                <c:pt idx="2259">
                  <c:v>5.4065393570661504</c:v>
                </c:pt>
                <c:pt idx="2260">
                  <c:v>5.4065393570661504</c:v>
                </c:pt>
                <c:pt idx="2261">
                  <c:v>5.4065393570661504</c:v>
                </c:pt>
                <c:pt idx="2262">
                  <c:v>5.4065393570661504</c:v>
                </c:pt>
                <c:pt idx="2263">
                  <c:v>5.4065393570661504</c:v>
                </c:pt>
                <c:pt idx="2264">
                  <c:v>5.4065393570661504</c:v>
                </c:pt>
                <c:pt idx="2265">
                  <c:v>5.4065393570661504</c:v>
                </c:pt>
                <c:pt idx="2266">
                  <c:v>5.4065393570661504</c:v>
                </c:pt>
                <c:pt idx="2267">
                  <c:v>5.4065393570661504</c:v>
                </c:pt>
                <c:pt idx="2268">
                  <c:v>5.4065393570661504</c:v>
                </c:pt>
                <c:pt idx="2269">
                  <c:v>5.4065393570661504</c:v>
                </c:pt>
                <c:pt idx="2270">
                  <c:v>5.4065393570661504</c:v>
                </c:pt>
                <c:pt idx="2271">
                  <c:v>5.4065393570661504</c:v>
                </c:pt>
                <c:pt idx="2272">
                  <c:v>5.4065393570661504</c:v>
                </c:pt>
                <c:pt idx="2273">
                  <c:v>5.4065393570661504</c:v>
                </c:pt>
                <c:pt idx="2274">
                  <c:v>5.4065393570661504</c:v>
                </c:pt>
                <c:pt idx="2275">
                  <c:v>5.4065393570661504</c:v>
                </c:pt>
                <c:pt idx="2276">
                  <c:v>5.4065393570661504</c:v>
                </c:pt>
                <c:pt idx="2277">
                  <c:v>5.4065393570661504</c:v>
                </c:pt>
                <c:pt idx="2278">
                  <c:v>5.4065393570661504</c:v>
                </c:pt>
                <c:pt idx="2279">
                  <c:v>5.4065393570661504</c:v>
                </c:pt>
                <c:pt idx="2280">
                  <c:v>5.4065393570661504</c:v>
                </c:pt>
                <c:pt idx="2281">
                  <c:v>5.4065393570661504</c:v>
                </c:pt>
                <c:pt idx="2282">
                  <c:v>5.4065393570661504</c:v>
                </c:pt>
                <c:pt idx="2283">
                  <c:v>5.4065393570661504</c:v>
                </c:pt>
                <c:pt idx="2284">
                  <c:v>5.4065393570661504</c:v>
                </c:pt>
                <c:pt idx="2285">
                  <c:v>5.4065393570661504</c:v>
                </c:pt>
                <c:pt idx="2286">
                  <c:v>5.4065393570661504</c:v>
                </c:pt>
                <c:pt idx="2287">
                  <c:v>5.4065393570661504</c:v>
                </c:pt>
                <c:pt idx="2288">
                  <c:v>5.4065393570661504</c:v>
                </c:pt>
                <c:pt idx="2289">
                  <c:v>5.4065393570661504</c:v>
                </c:pt>
                <c:pt idx="2290">
                  <c:v>5.4065393570661504</c:v>
                </c:pt>
                <c:pt idx="2291">
                  <c:v>5.4065393570661504</c:v>
                </c:pt>
                <c:pt idx="2292">
                  <c:v>5.4065393570661504</c:v>
                </c:pt>
                <c:pt idx="2293">
                  <c:v>5.4065393570661504</c:v>
                </c:pt>
                <c:pt idx="2294">
                  <c:v>5.4065393570661504</c:v>
                </c:pt>
                <c:pt idx="2295">
                  <c:v>5.4065393570661504</c:v>
                </c:pt>
                <c:pt idx="2296">
                  <c:v>5.4065393570661504</c:v>
                </c:pt>
                <c:pt idx="2297">
                  <c:v>5.4065393570661504</c:v>
                </c:pt>
                <c:pt idx="2298">
                  <c:v>5.4065393570661504</c:v>
                </c:pt>
                <c:pt idx="2299">
                  <c:v>5.4065393570661504</c:v>
                </c:pt>
                <c:pt idx="2300">
                  <c:v>5.4065393570661504</c:v>
                </c:pt>
                <c:pt idx="2301">
                  <c:v>5.4065393570661504</c:v>
                </c:pt>
                <c:pt idx="2302">
                  <c:v>5.4065393570661504</c:v>
                </c:pt>
                <c:pt idx="2303">
                  <c:v>5.4065393570661504</c:v>
                </c:pt>
                <c:pt idx="2304">
                  <c:v>5.4065393570661504</c:v>
                </c:pt>
                <c:pt idx="2305">
                  <c:v>5.4065393570661504</c:v>
                </c:pt>
                <c:pt idx="2306">
                  <c:v>5.4065393570661504</c:v>
                </c:pt>
                <c:pt idx="2307">
                  <c:v>5.4065393570661504</c:v>
                </c:pt>
                <c:pt idx="2308">
                  <c:v>5.4065393570661504</c:v>
                </c:pt>
                <c:pt idx="2309">
                  <c:v>5.4065393570661504</c:v>
                </c:pt>
                <c:pt idx="2310">
                  <c:v>5.4065393570661504</c:v>
                </c:pt>
                <c:pt idx="2311">
                  <c:v>5.4065393570661504</c:v>
                </c:pt>
                <c:pt idx="2312">
                  <c:v>5.4065393570661504</c:v>
                </c:pt>
                <c:pt idx="2313">
                  <c:v>5.4065393570661504</c:v>
                </c:pt>
                <c:pt idx="2314">
                  <c:v>5.4065393570661504</c:v>
                </c:pt>
                <c:pt idx="2315">
                  <c:v>5.4065393570661504</c:v>
                </c:pt>
                <c:pt idx="2316">
                  <c:v>5.4065393570661504</c:v>
                </c:pt>
                <c:pt idx="2317">
                  <c:v>5.4065393570661504</c:v>
                </c:pt>
                <c:pt idx="2318">
                  <c:v>5.4065393570661504</c:v>
                </c:pt>
                <c:pt idx="2319">
                  <c:v>5.4065393570661504</c:v>
                </c:pt>
                <c:pt idx="2320">
                  <c:v>5.4065393570661504</c:v>
                </c:pt>
                <c:pt idx="2321">
                  <c:v>5.4065393570661504</c:v>
                </c:pt>
                <c:pt idx="2322">
                  <c:v>5.4065393570661504</c:v>
                </c:pt>
                <c:pt idx="2323">
                  <c:v>5.4065393570661504</c:v>
                </c:pt>
                <c:pt idx="2324">
                  <c:v>5.4065393570661504</c:v>
                </c:pt>
                <c:pt idx="2325">
                  <c:v>5.4065393570661504</c:v>
                </c:pt>
                <c:pt idx="2326">
                  <c:v>5.4065393570661504</c:v>
                </c:pt>
                <c:pt idx="2327">
                  <c:v>5.4065393570661504</c:v>
                </c:pt>
                <c:pt idx="2328">
                  <c:v>5.4065393570661504</c:v>
                </c:pt>
                <c:pt idx="2329">
                  <c:v>5.4065393570661504</c:v>
                </c:pt>
                <c:pt idx="2330">
                  <c:v>5.4065393570661504</c:v>
                </c:pt>
                <c:pt idx="2331">
                  <c:v>5.4065393570661504</c:v>
                </c:pt>
                <c:pt idx="2332">
                  <c:v>5.4065393570661504</c:v>
                </c:pt>
                <c:pt idx="2333">
                  <c:v>5.4065393570661504</c:v>
                </c:pt>
                <c:pt idx="2334">
                  <c:v>5.4065393570661504</c:v>
                </c:pt>
                <c:pt idx="2335">
                  <c:v>5.4065393570661504</c:v>
                </c:pt>
                <c:pt idx="2336">
                  <c:v>5.4065393570661504</c:v>
                </c:pt>
                <c:pt idx="2337">
                  <c:v>5.4065393570661504</c:v>
                </c:pt>
                <c:pt idx="2338">
                  <c:v>5.4065393570661504</c:v>
                </c:pt>
                <c:pt idx="2339">
                  <c:v>5.4065393570661504</c:v>
                </c:pt>
                <c:pt idx="2340">
                  <c:v>5.4065393570661504</c:v>
                </c:pt>
                <c:pt idx="2341">
                  <c:v>5.4065393570661504</c:v>
                </c:pt>
                <c:pt idx="2342">
                  <c:v>5.4065393570661504</c:v>
                </c:pt>
                <c:pt idx="2343">
                  <c:v>5.4065393570661504</c:v>
                </c:pt>
                <c:pt idx="2344">
                  <c:v>5.4065393570661504</c:v>
                </c:pt>
                <c:pt idx="2345">
                  <c:v>5.4065393570661504</c:v>
                </c:pt>
                <c:pt idx="2346">
                  <c:v>5.4065393570661504</c:v>
                </c:pt>
                <c:pt idx="2347">
                  <c:v>5.4065393570661504</c:v>
                </c:pt>
                <c:pt idx="2348">
                  <c:v>5.4065393570661504</c:v>
                </c:pt>
                <c:pt idx="2349">
                  <c:v>5.4065393570661504</c:v>
                </c:pt>
                <c:pt idx="2350">
                  <c:v>5.4065393570661504</c:v>
                </c:pt>
                <c:pt idx="2351">
                  <c:v>5.4065393570661504</c:v>
                </c:pt>
                <c:pt idx="2352">
                  <c:v>5.4065393570661504</c:v>
                </c:pt>
                <c:pt idx="2353">
                  <c:v>5.4065393570661504</c:v>
                </c:pt>
                <c:pt idx="2354">
                  <c:v>5.4065393570661504</c:v>
                </c:pt>
                <c:pt idx="2355">
                  <c:v>5.4065393570661504</c:v>
                </c:pt>
                <c:pt idx="2356">
                  <c:v>5.4065393570661504</c:v>
                </c:pt>
                <c:pt idx="2357">
                  <c:v>5.4065393570661504</c:v>
                </c:pt>
                <c:pt idx="2358">
                  <c:v>5.4065393570661504</c:v>
                </c:pt>
                <c:pt idx="2359">
                  <c:v>5.4065393570661504</c:v>
                </c:pt>
                <c:pt idx="2360">
                  <c:v>5.4065393570661504</c:v>
                </c:pt>
                <c:pt idx="2361">
                  <c:v>5.4065393570661504</c:v>
                </c:pt>
                <c:pt idx="2362">
                  <c:v>5.4065393570661504</c:v>
                </c:pt>
                <c:pt idx="2363">
                  <c:v>5.4065393570661504</c:v>
                </c:pt>
                <c:pt idx="2364">
                  <c:v>5.4065393570661504</c:v>
                </c:pt>
                <c:pt idx="2365">
                  <c:v>5.4065393570661504</c:v>
                </c:pt>
                <c:pt idx="2366">
                  <c:v>5.4065393570661504</c:v>
                </c:pt>
                <c:pt idx="2367">
                  <c:v>5.4065393570661504</c:v>
                </c:pt>
                <c:pt idx="2368">
                  <c:v>5.4065393570661504</c:v>
                </c:pt>
                <c:pt idx="2369">
                  <c:v>5.4065393570661504</c:v>
                </c:pt>
                <c:pt idx="2370">
                  <c:v>5.4065393570661504</c:v>
                </c:pt>
                <c:pt idx="2371">
                  <c:v>5.4065393570661504</c:v>
                </c:pt>
                <c:pt idx="2372">
                  <c:v>5.4065393570661504</c:v>
                </c:pt>
                <c:pt idx="2373">
                  <c:v>5.4065393570661504</c:v>
                </c:pt>
                <c:pt idx="2374">
                  <c:v>5.4065393570661504</c:v>
                </c:pt>
                <c:pt idx="2375">
                  <c:v>5.4065393570661504</c:v>
                </c:pt>
                <c:pt idx="2376">
                  <c:v>5.4065393570661504</c:v>
                </c:pt>
                <c:pt idx="2377">
                  <c:v>5.4065393570661504</c:v>
                </c:pt>
                <c:pt idx="2378">
                  <c:v>5.4065393570661504</c:v>
                </c:pt>
                <c:pt idx="2379">
                  <c:v>5.4065393570661504</c:v>
                </c:pt>
                <c:pt idx="2380">
                  <c:v>5.4065393570661504</c:v>
                </c:pt>
                <c:pt idx="2381">
                  <c:v>5.4065393570661504</c:v>
                </c:pt>
                <c:pt idx="2382">
                  <c:v>5.4065393570661504</c:v>
                </c:pt>
                <c:pt idx="2383">
                  <c:v>5.4065393570661504</c:v>
                </c:pt>
                <c:pt idx="2384">
                  <c:v>5.4065393570661504</c:v>
                </c:pt>
                <c:pt idx="2385">
                  <c:v>5.4065393570661504</c:v>
                </c:pt>
                <c:pt idx="2386">
                  <c:v>5.4065393570661504</c:v>
                </c:pt>
                <c:pt idx="2387">
                  <c:v>5.4065393570661504</c:v>
                </c:pt>
                <c:pt idx="2388">
                  <c:v>5.4065393570661504</c:v>
                </c:pt>
                <c:pt idx="2389">
                  <c:v>5.4065393570661504</c:v>
                </c:pt>
                <c:pt idx="2390">
                  <c:v>5.4065393570661504</c:v>
                </c:pt>
                <c:pt idx="2391">
                  <c:v>5.4065393570661504</c:v>
                </c:pt>
                <c:pt idx="2392">
                  <c:v>5.4065393570661504</c:v>
                </c:pt>
                <c:pt idx="2393">
                  <c:v>5.4065393570661504</c:v>
                </c:pt>
                <c:pt idx="2394">
                  <c:v>5.4065393570661504</c:v>
                </c:pt>
                <c:pt idx="2395">
                  <c:v>5.4065393570661504</c:v>
                </c:pt>
                <c:pt idx="2396">
                  <c:v>5.4065393570661504</c:v>
                </c:pt>
                <c:pt idx="2397">
                  <c:v>5.4065393570661504</c:v>
                </c:pt>
                <c:pt idx="2398">
                  <c:v>5.4065393570661504</c:v>
                </c:pt>
                <c:pt idx="2399">
                  <c:v>5.4065393570661504</c:v>
                </c:pt>
                <c:pt idx="2400">
                  <c:v>5.4065393570661504</c:v>
                </c:pt>
                <c:pt idx="2401">
                  <c:v>5.4065393570661504</c:v>
                </c:pt>
                <c:pt idx="2402">
                  <c:v>5.4065393570661504</c:v>
                </c:pt>
                <c:pt idx="2403">
                  <c:v>5.4065393570661504</c:v>
                </c:pt>
                <c:pt idx="2404">
                  <c:v>5.4065393570661504</c:v>
                </c:pt>
                <c:pt idx="2405">
                  <c:v>5.4065393570661504</c:v>
                </c:pt>
                <c:pt idx="2406">
                  <c:v>5.4065393570661504</c:v>
                </c:pt>
                <c:pt idx="2407">
                  <c:v>5.4065393570661504</c:v>
                </c:pt>
                <c:pt idx="2408">
                  <c:v>5.4065393570661504</c:v>
                </c:pt>
                <c:pt idx="2409">
                  <c:v>5.4065393570661504</c:v>
                </c:pt>
                <c:pt idx="2410">
                  <c:v>5.4065393570661504</c:v>
                </c:pt>
                <c:pt idx="2411">
                  <c:v>5.4065393570661504</c:v>
                </c:pt>
                <c:pt idx="2412">
                  <c:v>5.4065393570661504</c:v>
                </c:pt>
                <c:pt idx="2413">
                  <c:v>5.4065393570661504</c:v>
                </c:pt>
                <c:pt idx="2414">
                  <c:v>5.4065393570661504</c:v>
                </c:pt>
                <c:pt idx="2415">
                  <c:v>5.4065393570661504</c:v>
                </c:pt>
                <c:pt idx="2416">
                  <c:v>5.4065393570661504</c:v>
                </c:pt>
                <c:pt idx="2417">
                  <c:v>5.4065393570661504</c:v>
                </c:pt>
                <c:pt idx="2418">
                  <c:v>5.4065393570661504</c:v>
                </c:pt>
                <c:pt idx="2419">
                  <c:v>5.4065393570661504</c:v>
                </c:pt>
                <c:pt idx="2420">
                  <c:v>5.4065393570661504</c:v>
                </c:pt>
                <c:pt idx="2421">
                  <c:v>5.4065393570661504</c:v>
                </c:pt>
                <c:pt idx="2422">
                  <c:v>5.4065393570661504</c:v>
                </c:pt>
                <c:pt idx="2423">
                  <c:v>5.4065393570661504</c:v>
                </c:pt>
                <c:pt idx="2424">
                  <c:v>5.4065393570661504</c:v>
                </c:pt>
                <c:pt idx="2425">
                  <c:v>5.4065393570661504</c:v>
                </c:pt>
                <c:pt idx="2426">
                  <c:v>5.4065393570661504</c:v>
                </c:pt>
                <c:pt idx="2427">
                  <c:v>5.4065393570661504</c:v>
                </c:pt>
                <c:pt idx="2428">
                  <c:v>5.4065393570661504</c:v>
                </c:pt>
                <c:pt idx="2429">
                  <c:v>5.4065393570661504</c:v>
                </c:pt>
                <c:pt idx="2430">
                  <c:v>5.4065393570661504</c:v>
                </c:pt>
                <c:pt idx="2431">
                  <c:v>5.4065393570661504</c:v>
                </c:pt>
                <c:pt idx="2432">
                  <c:v>5.4065393570661504</c:v>
                </c:pt>
                <c:pt idx="2433">
                  <c:v>5.4065393570661504</c:v>
                </c:pt>
                <c:pt idx="2434">
                  <c:v>5.4065393570661504</c:v>
                </c:pt>
                <c:pt idx="2435">
                  <c:v>5.4065393570661504</c:v>
                </c:pt>
                <c:pt idx="2436">
                  <c:v>5.4065393570661504</c:v>
                </c:pt>
                <c:pt idx="2437">
                  <c:v>5.4065393570661504</c:v>
                </c:pt>
                <c:pt idx="2438">
                  <c:v>5.4065393570661504</c:v>
                </c:pt>
                <c:pt idx="2439">
                  <c:v>5.4065393570661504</c:v>
                </c:pt>
                <c:pt idx="2440">
                  <c:v>5.4065393570661504</c:v>
                </c:pt>
                <c:pt idx="2441">
                  <c:v>5.4065393570661504</c:v>
                </c:pt>
                <c:pt idx="2442">
                  <c:v>5.4065393570661504</c:v>
                </c:pt>
                <c:pt idx="2443">
                  <c:v>5.4065393570661504</c:v>
                </c:pt>
                <c:pt idx="2444">
                  <c:v>5.4065393570661504</c:v>
                </c:pt>
                <c:pt idx="2445">
                  <c:v>5.4065393570661504</c:v>
                </c:pt>
                <c:pt idx="2446">
                  <c:v>5.4065393570661504</c:v>
                </c:pt>
                <c:pt idx="2447">
                  <c:v>5.4065393570661504</c:v>
                </c:pt>
                <c:pt idx="2448">
                  <c:v>5.4065393570661504</c:v>
                </c:pt>
                <c:pt idx="2449">
                  <c:v>5.4065393570661504</c:v>
                </c:pt>
                <c:pt idx="2450">
                  <c:v>5.4065393570661504</c:v>
                </c:pt>
                <c:pt idx="2451">
                  <c:v>5.4065393570661504</c:v>
                </c:pt>
                <c:pt idx="2452">
                  <c:v>5.4065393570661504</c:v>
                </c:pt>
                <c:pt idx="2453">
                  <c:v>5.4065393570661504</c:v>
                </c:pt>
                <c:pt idx="2454">
                  <c:v>5.4065393570661504</c:v>
                </c:pt>
                <c:pt idx="2455">
                  <c:v>5.4065393570661504</c:v>
                </c:pt>
                <c:pt idx="2456">
                  <c:v>5.4065393570661504</c:v>
                </c:pt>
                <c:pt idx="2457">
                  <c:v>5.4065393570661504</c:v>
                </c:pt>
                <c:pt idx="2458">
                  <c:v>5.4065393570661504</c:v>
                </c:pt>
                <c:pt idx="2459">
                  <c:v>5.4065393570661504</c:v>
                </c:pt>
                <c:pt idx="2460">
                  <c:v>5.4065393570661504</c:v>
                </c:pt>
                <c:pt idx="2461">
                  <c:v>5.4065393570661504</c:v>
                </c:pt>
                <c:pt idx="2462">
                  <c:v>5.4065393570661504</c:v>
                </c:pt>
                <c:pt idx="2463">
                  <c:v>5.4065393570661504</c:v>
                </c:pt>
                <c:pt idx="2464">
                  <c:v>5.4065393570661504</c:v>
                </c:pt>
                <c:pt idx="2465">
                  <c:v>5.4065393570661504</c:v>
                </c:pt>
                <c:pt idx="2466">
                  <c:v>5.4065393570661504</c:v>
                </c:pt>
                <c:pt idx="2467">
                  <c:v>5.4065393570661504</c:v>
                </c:pt>
                <c:pt idx="2468">
                  <c:v>5.4065393570661504</c:v>
                </c:pt>
                <c:pt idx="2469">
                  <c:v>5.4065393570661504</c:v>
                </c:pt>
                <c:pt idx="2470">
                  <c:v>5.4065393570661504</c:v>
                </c:pt>
                <c:pt idx="2471">
                  <c:v>5.4065393570661504</c:v>
                </c:pt>
                <c:pt idx="2472">
                  <c:v>5.4065393570661504</c:v>
                </c:pt>
                <c:pt idx="2473">
                  <c:v>5.4065393570661504</c:v>
                </c:pt>
                <c:pt idx="2474">
                  <c:v>5.4065393570661504</c:v>
                </c:pt>
                <c:pt idx="2475">
                  <c:v>5.4065393570661504</c:v>
                </c:pt>
                <c:pt idx="2476">
                  <c:v>5.4065393570661504</c:v>
                </c:pt>
                <c:pt idx="2477">
                  <c:v>5.4065393570661504</c:v>
                </c:pt>
                <c:pt idx="2478">
                  <c:v>5.4065393570661504</c:v>
                </c:pt>
                <c:pt idx="2479">
                  <c:v>5.4065393570661504</c:v>
                </c:pt>
                <c:pt idx="2480">
                  <c:v>5.4065393570661504</c:v>
                </c:pt>
                <c:pt idx="2481">
                  <c:v>5.4065393570661504</c:v>
                </c:pt>
                <c:pt idx="2482">
                  <c:v>5.4065393570661504</c:v>
                </c:pt>
                <c:pt idx="2483">
                  <c:v>5.4065393570661504</c:v>
                </c:pt>
                <c:pt idx="2484">
                  <c:v>5.4065393570661504</c:v>
                </c:pt>
                <c:pt idx="2485">
                  <c:v>5.4065393570661504</c:v>
                </c:pt>
                <c:pt idx="2486">
                  <c:v>5.4065393570661504</c:v>
                </c:pt>
                <c:pt idx="2487">
                  <c:v>5.4065393570661504</c:v>
                </c:pt>
                <c:pt idx="2488">
                  <c:v>5.4065393570661504</c:v>
                </c:pt>
                <c:pt idx="2489">
                  <c:v>5.4065393570661504</c:v>
                </c:pt>
                <c:pt idx="2490">
                  <c:v>5.4065393570661504</c:v>
                </c:pt>
                <c:pt idx="2491">
                  <c:v>5.4065393570661504</c:v>
                </c:pt>
                <c:pt idx="2492">
                  <c:v>5.4065393570661504</c:v>
                </c:pt>
                <c:pt idx="2493">
                  <c:v>5.4065393570661504</c:v>
                </c:pt>
                <c:pt idx="2494">
                  <c:v>5.4065393570661504</c:v>
                </c:pt>
                <c:pt idx="2495">
                  <c:v>5.4065393570661504</c:v>
                </c:pt>
                <c:pt idx="2496">
                  <c:v>5.4065393570661504</c:v>
                </c:pt>
                <c:pt idx="2497">
                  <c:v>5.4065393570661504</c:v>
                </c:pt>
                <c:pt idx="2498">
                  <c:v>5.4065393570661504</c:v>
                </c:pt>
                <c:pt idx="2499">
                  <c:v>5.4065393570661504</c:v>
                </c:pt>
                <c:pt idx="2500">
                  <c:v>5.4065393570661504</c:v>
                </c:pt>
                <c:pt idx="2501">
                  <c:v>5.4065393570661504</c:v>
                </c:pt>
                <c:pt idx="2502">
                  <c:v>5.4065393570661504</c:v>
                </c:pt>
                <c:pt idx="2503">
                  <c:v>5.4065393570661504</c:v>
                </c:pt>
                <c:pt idx="2504">
                  <c:v>5.4065393570661504</c:v>
                </c:pt>
                <c:pt idx="2505">
                  <c:v>5.4065393570661504</c:v>
                </c:pt>
                <c:pt idx="2506">
                  <c:v>5.4065393570661504</c:v>
                </c:pt>
                <c:pt idx="2507">
                  <c:v>5.4065393570661504</c:v>
                </c:pt>
                <c:pt idx="2508">
                  <c:v>5.4065393570661504</c:v>
                </c:pt>
                <c:pt idx="2509">
                  <c:v>5.4065393570661504</c:v>
                </c:pt>
                <c:pt idx="2510">
                  <c:v>5.4065393570661504</c:v>
                </c:pt>
                <c:pt idx="2511">
                  <c:v>5.4065393570661504</c:v>
                </c:pt>
                <c:pt idx="2512">
                  <c:v>5.4065393570661504</c:v>
                </c:pt>
                <c:pt idx="2513">
                  <c:v>5.4065393570661504</c:v>
                </c:pt>
                <c:pt idx="2514">
                  <c:v>5.4065393570661504</c:v>
                </c:pt>
                <c:pt idx="2515">
                  <c:v>5.4065393570661504</c:v>
                </c:pt>
                <c:pt idx="2516">
                  <c:v>5.4065393570661504</c:v>
                </c:pt>
                <c:pt idx="2517">
                  <c:v>5.4065393570661504</c:v>
                </c:pt>
                <c:pt idx="2518">
                  <c:v>5.4065393570661504</c:v>
                </c:pt>
                <c:pt idx="2519">
                  <c:v>5.4065393570661504</c:v>
                </c:pt>
                <c:pt idx="2520">
                  <c:v>5.4065393570661504</c:v>
                </c:pt>
                <c:pt idx="2521">
                  <c:v>5.4065393570661504</c:v>
                </c:pt>
                <c:pt idx="2522">
                  <c:v>5.4065393570661504</c:v>
                </c:pt>
                <c:pt idx="2523">
                  <c:v>5.4065393570661504</c:v>
                </c:pt>
                <c:pt idx="2524">
                  <c:v>5.4065393570661504</c:v>
                </c:pt>
                <c:pt idx="2525">
                  <c:v>5.4065393570661504</c:v>
                </c:pt>
                <c:pt idx="2526">
                  <c:v>5.4065393570661504</c:v>
                </c:pt>
                <c:pt idx="2527">
                  <c:v>5.4065393570661504</c:v>
                </c:pt>
                <c:pt idx="2528">
                  <c:v>5.4065393570661504</c:v>
                </c:pt>
                <c:pt idx="2529">
                  <c:v>5.4065393570661504</c:v>
                </c:pt>
                <c:pt idx="2530">
                  <c:v>5.4065393570661504</c:v>
                </c:pt>
                <c:pt idx="2531">
                  <c:v>5.4065393570661504</c:v>
                </c:pt>
                <c:pt idx="2532">
                  <c:v>5.4065393570661504</c:v>
                </c:pt>
                <c:pt idx="2533">
                  <c:v>5.4065393570661504</c:v>
                </c:pt>
                <c:pt idx="2534">
                  <c:v>5.4065393570661504</c:v>
                </c:pt>
                <c:pt idx="2535">
                  <c:v>5.4065393570661504</c:v>
                </c:pt>
                <c:pt idx="2536">
                  <c:v>5.4065393570661504</c:v>
                </c:pt>
                <c:pt idx="2537">
                  <c:v>5.4065393570661504</c:v>
                </c:pt>
                <c:pt idx="2538">
                  <c:v>5.4065393570661504</c:v>
                </c:pt>
                <c:pt idx="2539">
                  <c:v>5.4065393570661504</c:v>
                </c:pt>
                <c:pt idx="2540">
                  <c:v>5.4065393570661504</c:v>
                </c:pt>
                <c:pt idx="2541">
                  <c:v>5.4065393570661504</c:v>
                </c:pt>
                <c:pt idx="2542">
                  <c:v>5.4065393570661504</c:v>
                </c:pt>
                <c:pt idx="2543">
                  <c:v>5.4065393570661504</c:v>
                </c:pt>
                <c:pt idx="2544">
                  <c:v>5.4065393570661504</c:v>
                </c:pt>
                <c:pt idx="2545">
                  <c:v>5.4065393570661504</c:v>
                </c:pt>
                <c:pt idx="2546">
                  <c:v>5.4065393570661504</c:v>
                </c:pt>
                <c:pt idx="2547">
                  <c:v>5.4065393570661504</c:v>
                </c:pt>
                <c:pt idx="2548">
                  <c:v>5.4065393570661504</c:v>
                </c:pt>
                <c:pt idx="2549">
                  <c:v>5.4065393570661504</c:v>
                </c:pt>
                <c:pt idx="2550">
                  <c:v>5.4065393570661504</c:v>
                </c:pt>
                <c:pt idx="2551">
                  <c:v>5.4065393570661504</c:v>
                </c:pt>
                <c:pt idx="2552">
                  <c:v>5.4065393570661504</c:v>
                </c:pt>
                <c:pt idx="2553">
                  <c:v>5.4065393570661504</c:v>
                </c:pt>
                <c:pt idx="2554">
                  <c:v>5.4065393570661504</c:v>
                </c:pt>
                <c:pt idx="2555">
                  <c:v>5.4065393570661504</c:v>
                </c:pt>
                <c:pt idx="2556">
                  <c:v>5.4065393570661504</c:v>
                </c:pt>
                <c:pt idx="2557">
                  <c:v>5.4065393570661504</c:v>
                </c:pt>
                <c:pt idx="2558">
                  <c:v>5.4065393570661504</c:v>
                </c:pt>
                <c:pt idx="2559">
                  <c:v>5.4065393570661504</c:v>
                </c:pt>
                <c:pt idx="2560">
                  <c:v>5.4065393570661504</c:v>
                </c:pt>
                <c:pt idx="2561">
                  <c:v>5.4065393570661504</c:v>
                </c:pt>
                <c:pt idx="2562">
                  <c:v>5.4065393570661504</c:v>
                </c:pt>
                <c:pt idx="2563">
                  <c:v>5.4065393570661504</c:v>
                </c:pt>
                <c:pt idx="2564">
                  <c:v>5.4065393570661504</c:v>
                </c:pt>
                <c:pt idx="2565">
                  <c:v>5.4065393570661504</c:v>
                </c:pt>
                <c:pt idx="2566">
                  <c:v>5.4065393570661504</c:v>
                </c:pt>
                <c:pt idx="2567">
                  <c:v>5.4065393570661504</c:v>
                </c:pt>
                <c:pt idx="2568">
                  <c:v>5.4065393570661504</c:v>
                </c:pt>
                <c:pt idx="2569">
                  <c:v>5.4065393570661504</c:v>
                </c:pt>
                <c:pt idx="2570">
                  <c:v>5.4065393570661504</c:v>
                </c:pt>
                <c:pt idx="2571">
                  <c:v>5.4065393570661504</c:v>
                </c:pt>
                <c:pt idx="2572">
                  <c:v>5.4065393570661504</c:v>
                </c:pt>
                <c:pt idx="2573">
                  <c:v>5.4065393570661504</c:v>
                </c:pt>
                <c:pt idx="2574">
                  <c:v>5.4065393570661504</c:v>
                </c:pt>
                <c:pt idx="2575">
                  <c:v>5.4065393570661504</c:v>
                </c:pt>
                <c:pt idx="2576">
                  <c:v>5.4065393570661504</c:v>
                </c:pt>
                <c:pt idx="2577">
                  <c:v>5.4065393570661504</c:v>
                </c:pt>
                <c:pt idx="2578">
                  <c:v>5.4065393570661504</c:v>
                </c:pt>
                <c:pt idx="2579">
                  <c:v>5.4065393570661504</c:v>
                </c:pt>
                <c:pt idx="2580">
                  <c:v>5.4065393570661504</c:v>
                </c:pt>
                <c:pt idx="2581">
                  <c:v>5.4065393570661504</c:v>
                </c:pt>
                <c:pt idx="2582">
                  <c:v>5.4065393570661504</c:v>
                </c:pt>
                <c:pt idx="2583">
                  <c:v>5.4065393570661504</c:v>
                </c:pt>
                <c:pt idx="2584">
                  <c:v>5.4065393570661504</c:v>
                </c:pt>
                <c:pt idx="2585">
                  <c:v>5.4065393570661504</c:v>
                </c:pt>
                <c:pt idx="2586">
                  <c:v>5.4065393570661504</c:v>
                </c:pt>
                <c:pt idx="2587">
                  <c:v>5.4065393570661504</c:v>
                </c:pt>
                <c:pt idx="2588">
                  <c:v>5.4065393570661504</c:v>
                </c:pt>
                <c:pt idx="2589">
                  <c:v>5.4065393570661504</c:v>
                </c:pt>
                <c:pt idx="2590">
                  <c:v>5.4065393570661504</c:v>
                </c:pt>
                <c:pt idx="2591">
                  <c:v>5.4065393570661504</c:v>
                </c:pt>
                <c:pt idx="2592">
                  <c:v>5.4065393570661504</c:v>
                </c:pt>
                <c:pt idx="2593">
                  <c:v>5.4065393570661504</c:v>
                </c:pt>
                <c:pt idx="2594">
                  <c:v>5.4065393570661504</c:v>
                </c:pt>
                <c:pt idx="2595">
                  <c:v>5.4065393570661504</c:v>
                </c:pt>
                <c:pt idx="2596">
                  <c:v>5.4065393570661504</c:v>
                </c:pt>
                <c:pt idx="2597">
                  <c:v>5.4065393570661504</c:v>
                </c:pt>
                <c:pt idx="2598">
                  <c:v>5.4065393570661504</c:v>
                </c:pt>
                <c:pt idx="2599">
                  <c:v>5.4065393570661504</c:v>
                </c:pt>
                <c:pt idx="2600">
                  <c:v>5.4065393570661504</c:v>
                </c:pt>
                <c:pt idx="2601">
                  <c:v>5.4065393570661504</c:v>
                </c:pt>
                <c:pt idx="2602">
                  <c:v>5.4065393570661504</c:v>
                </c:pt>
                <c:pt idx="2603">
                  <c:v>5.4065393570661504</c:v>
                </c:pt>
                <c:pt idx="2604">
                  <c:v>5.4065393570661504</c:v>
                </c:pt>
                <c:pt idx="2605">
                  <c:v>5.4065393570661504</c:v>
                </c:pt>
                <c:pt idx="2606">
                  <c:v>5.4065393570661504</c:v>
                </c:pt>
                <c:pt idx="2607">
                  <c:v>5.4065393570661504</c:v>
                </c:pt>
                <c:pt idx="2608">
                  <c:v>5.4065393570661504</c:v>
                </c:pt>
                <c:pt idx="2609">
                  <c:v>5.4065393570661504</c:v>
                </c:pt>
                <c:pt idx="2610">
                  <c:v>5.4065393570661504</c:v>
                </c:pt>
                <c:pt idx="2611">
                  <c:v>5.4065393570661504</c:v>
                </c:pt>
                <c:pt idx="2612">
                  <c:v>5.4065393570661504</c:v>
                </c:pt>
                <c:pt idx="2613">
                  <c:v>5.5854656299324201</c:v>
                </c:pt>
                <c:pt idx="2614">
                  <c:v>5.5668410360809899</c:v>
                </c:pt>
                <c:pt idx="2615">
                  <c:v>5.6844363211300397</c:v>
                </c:pt>
                <c:pt idx="2616">
                  <c:v>5.6806813626922503</c:v>
                </c:pt>
                <c:pt idx="2617">
                  <c:v>5.7493220029350303</c:v>
                </c:pt>
                <c:pt idx="2618">
                  <c:v>5.6978740657260696</c:v>
                </c:pt>
                <c:pt idx="2619">
                  <c:v>5.6978740657260696</c:v>
                </c:pt>
                <c:pt idx="2620">
                  <c:v>5.6978740657260696</c:v>
                </c:pt>
                <c:pt idx="2621">
                  <c:v>5.6232755580953304</c:v>
                </c:pt>
                <c:pt idx="2622">
                  <c:v>5.6232755580953304</c:v>
                </c:pt>
                <c:pt idx="2623">
                  <c:v>5.6232755580953304</c:v>
                </c:pt>
                <c:pt idx="2624">
                  <c:v>5.6232755580953304</c:v>
                </c:pt>
                <c:pt idx="2625">
                  <c:v>5.6232755580953304</c:v>
                </c:pt>
                <c:pt idx="2626">
                  <c:v>5.6232755580953304</c:v>
                </c:pt>
                <c:pt idx="2627">
                  <c:v>5.6232755580953304</c:v>
                </c:pt>
                <c:pt idx="2628">
                  <c:v>5.6232755580953304</c:v>
                </c:pt>
                <c:pt idx="2629">
                  <c:v>5.6232755580953304</c:v>
                </c:pt>
                <c:pt idx="2630">
                  <c:v>5.6232755580953304</c:v>
                </c:pt>
                <c:pt idx="2631">
                  <c:v>5.6232755580953304</c:v>
                </c:pt>
                <c:pt idx="2632">
                  <c:v>5.6232755580953304</c:v>
                </c:pt>
                <c:pt idx="2633">
                  <c:v>5.6232755580953304</c:v>
                </c:pt>
                <c:pt idx="2634">
                  <c:v>5.6232755580953304</c:v>
                </c:pt>
                <c:pt idx="2635">
                  <c:v>5.6232755580953304</c:v>
                </c:pt>
                <c:pt idx="2636">
                  <c:v>5.6232755580953304</c:v>
                </c:pt>
                <c:pt idx="2637">
                  <c:v>5.6232755580953304</c:v>
                </c:pt>
                <c:pt idx="2638">
                  <c:v>5.6232755580953304</c:v>
                </c:pt>
                <c:pt idx="2639">
                  <c:v>5.6232755580953304</c:v>
                </c:pt>
                <c:pt idx="2640">
                  <c:v>5.6232755580953304</c:v>
                </c:pt>
                <c:pt idx="2641">
                  <c:v>5.7037906377544498</c:v>
                </c:pt>
                <c:pt idx="2642">
                  <c:v>5.7683475996454998</c:v>
                </c:pt>
                <c:pt idx="2643">
                  <c:v>5.7065147232330196</c:v>
                </c:pt>
                <c:pt idx="2644">
                  <c:v>5.7964771631688796</c:v>
                </c:pt>
                <c:pt idx="2645">
                  <c:v>5.88701919575976</c:v>
                </c:pt>
                <c:pt idx="2646">
                  <c:v>5.88701919575976</c:v>
                </c:pt>
                <c:pt idx="2647">
                  <c:v>5.88701919575976</c:v>
                </c:pt>
                <c:pt idx="2648">
                  <c:v>5.88701919575976</c:v>
                </c:pt>
                <c:pt idx="2649">
                  <c:v>5.88701919575976</c:v>
                </c:pt>
                <c:pt idx="2650">
                  <c:v>5.88701919575976</c:v>
                </c:pt>
                <c:pt idx="2651">
                  <c:v>5.88701919575976</c:v>
                </c:pt>
                <c:pt idx="2652">
                  <c:v>5.88701919575976</c:v>
                </c:pt>
                <c:pt idx="2653">
                  <c:v>5.88701919575976</c:v>
                </c:pt>
                <c:pt idx="2654">
                  <c:v>5.88701919575976</c:v>
                </c:pt>
                <c:pt idx="2655">
                  <c:v>5.88701919575976</c:v>
                </c:pt>
                <c:pt idx="2656">
                  <c:v>5.88701919575976</c:v>
                </c:pt>
                <c:pt idx="2657">
                  <c:v>5.88701919575976</c:v>
                </c:pt>
                <c:pt idx="2658">
                  <c:v>5.88701919575976</c:v>
                </c:pt>
                <c:pt idx="2659">
                  <c:v>5.88701919575976</c:v>
                </c:pt>
                <c:pt idx="2660">
                  <c:v>5.88701919575976</c:v>
                </c:pt>
                <c:pt idx="2661">
                  <c:v>5.88701919575976</c:v>
                </c:pt>
                <c:pt idx="2662">
                  <c:v>5.88701919575976</c:v>
                </c:pt>
                <c:pt idx="2663">
                  <c:v>5.88701919575976</c:v>
                </c:pt>
                <c:pt idx="2664">
                  <c:v>5.88701919575976</c:v>
                </c:pt>
                <c:pt idx="2665">
                  <c:v>5.88701919575976</c:v>
                </c:pt>
                <c:pt idx="2666">
                  <c:v>5.88701919575976</c:v>
                </c:pt>
                <c:pt idx="2667">
                  <c:v>5.88701919575976</c:v>
                </c:pt>
                <c:pt idx="2668">
                  <c:v>5.88701919575976</c:v>
                </c:pt>
                <c:pt idx="2669">
                  <c:v>5.88701919575976</c:v>
                </c:pt>
                <c:pt idx="2670">
                  <c:v>5.88701919575976</c:v>
                </c:pt>
                <c:pt idx="2671">
                  <c:v>5.88701919575976</c:v>
                </c:pt>
                <c:pt idx="2672">
                  <c:v>5.88701919575976</c:v>
                </c:pt>
                <c:pt idx="2673">
                  <c:v>5.88701919575976</c:v>
                </c:pt>
                <c:pt idx="2674">
                  <c:v>5.88701919575976</c:v>
                </c:pt>
                <c:pt idx="2675">
                  <c:v>5.88701919575976</c:v>
                </c:pt>
                <c:pt idx="2676">
                  <c:v>5.88701919575976</c:v>
                </c:pt>
                <c:pt idx="2677">
                  <c:v>5.88701919575976</c:v>
                </c:pt>
                <c:pt idx="2678">
                  <c:v>5.88701919575976</c:v>
                </c:pt>
                <c:pt idx="2679">
                  <c:v>5.88701919575976</c:v>
                </c:pt>
                <c:pt idx="2680">
                  <c:v>5.88701919575976</c:v>
                </c:pt>
                <c:pt idx="2681">
                  <c:v>5.88701919575976</c:v>
                </c:pt>
                <c:pt idx="2682">
                  <c:v>5.88701919575976</c:v>
                </c:pt>
                <c:pt idx="2683">
                  <c:v>5.88701919575976</c:v>
                </c:pt>
                <c:pt idx="2684">
                  <c:v>5.88701919575976</c:v>
                </c:pt>
                <c:pt idx="2685">
                  <c:v>5.88701919575976</c:v>
                </c:pt>
                <c:pt idx="2686">
                  <c:v>5.88701919575976</c:v>
                </c:pt>
                <c:pt idx="2687">
                  <c:v>5.88701919575976</c:v>
                </c:pt>
                <c:pt idx="2688">
                  <c:v>5.88701919575976</c:v>
                </c:pt>
                <c:pt idx="2689">
                  <c:v>5.88701919575976</c:v>
                </c:pt>
                <c:pt idx="2690">
                  <c:v>5.88701919575976</c:v>
                </c:pt>
                <c:pt idx="2691">
                  <c:v>5.88701919575976</c:v>
                </c:pt>
                <c:pt idx="2692">
                  <c:v>5.88701919575976</c:v>
                </c:pt>
                <c:pt idx="2693">
                  <c:v>5.88701919575976</c:v>
                </c:pt>
                <c:pt idx="2694">
                  <c:v>5.88701919575976</c:v>
                </c:pt>
                <c:pt idx="2695">
                  <c:v>5.88701919575976</c:v>
                </c:pt>
                <c:pt idx="2696">
                  <c:v>5.88701919575976</c:v>
                </c:pt>
                <c:pt idx="2697">
                  <c:v>5.88701919575976</c:v>
                </c:pt>
                <c:pt idx="2698">
                  <c:v>5.88701919575976</c:v>
                </c:pt>
                <c:pt idx="2699">
                  <c:v>5.88701919575976</c:v>
                </c:pt>
                <c:pt idx="2700">
                  <c:v>5.88701919575976</c:v>
                </c:pt>
                <c:pt idx="2701">
                  <c:v>5.88701919575976</c:v>
                </c:pt>
                <c:pt idx="2702">
                  <c:v>5.88701919575976</c:v>
                </c:pt>
                <c:pt idx="2703">
                  <c:v>5.88701919575976</c:v>
                </c:pt>
                <c:pt idx="2704">
                  <c:v>5.88701919575976</c:v>
                </c:pt>
                <c:pt idx="2705">
                  <c:v>5.88701919575976</c:v>
                </c:pt>
                <c:pt idx="2706">
                  <c:v>5.88701919575976</c:v>
                </c:pt>
                <c:pt idx="2707">
                  <c:v>5.88701919575976</c:v>
                </c:pt>
                <c:pt idx="2708">
                  <c:v>5.88701919575976</c:v>
                </c:pt>
                <c:pt idx="2709">
                  <c:v>5.88701919575976</c:v>
                </c:pt>
                <c:pt idx="2710">
                  <c:v>5.88701919575976</c:v>
                </c:pt>
                <c:pt idx="2711">
                  <c:v>5.88701919575976</c:v>
                </c:pt>
                <c:pt idx="2712">
                  <c:v>5.88701919575976</c:v>
                </c:pt>
                <c:pt idx="2713">
                  <c:v>5.88701919575976</c:v>
                </c:pt>
                <c:pt idx="2714">
                  <c:v>5.88701919575976</c:v>
                </c:pt>
                <c:pt idx="2715">
                  <c:v>5.88701919575976</c:v>
                </c:pt>
                <c:pt idx="2716">
                  <c:v>5.88701919575976</c:v>
                </c:pt>
                <c:pt idx="2717">
                  <c:v>5.88701919575976</c:v>
                </c:pt>
                <c:pt idx="2718">
                  <c:v>5.88701919575976</c:v>
                </c:pt>
                <c:pt idx="2719">
                  <c:v>5.88701919575976</c:v>
                </c:pt>
                <c:pt idx="2720">
                  <c:v>5.88701919575976</c:v>
                </c:pt>
                <c:pt idx="2721">
                  <c:v>5.88701919575976</c:v>
                </c:pt>
                <c:pt idx="2722">
                  <c:v>5.88701919575976</c:v>
                </c:pt>
                <c:pt idx="2723">
                  <c:v>5.88701919575976</c:v>
                </c:pt>
                <c:pt idx="2724">
                  <c:v>5.88701919575976</c:v>
                </c:pt>
                <c:pt idx="2725">
                  <c:v>5.88701919575976</c:v>
                </c:pt>
                <c:pt idx="2726">
                  <c:v>5.88701919575976</c:v>
                </c:pt>
                <c:pt idx="2727">
                  <c:v>5.88701919575976</c:v>
                </c:pt>
                <c:pt idx="2728">
                  <c:v>5.88701919575976</c:v>
                </c:pt>
                <c:pt idx="2729">
                  <c:v>5.88701919575976</c:v>
                </c:pt>
                <c:pt idx="2730">
                  <c:v>5.88701919575976</c:v>
                </c:pt>
                <c:pt idx="2731">
                  <c:v>5.88701919575976</c:v>
                </c:pt>
                <c:pt idx="2732">
                  <c:v>5.88701919575976</c:v>
                </c:pt>
                <c:pt idx="2733">
                  <c:v>5.88701919575976</c:v>
                </c:pt>
                <c:pt idx="2734">
                  <c:v>5.88701919575976</c:v>
                </c:pt>
                <c:pt idx="2735">
                  <c:v>5.88701919575976</c:v>
                </c:pt>
                <c:pt idx="2736">
                  <c:v>5.88701919575976</c:v>
                </c:pt>
                <c:pt idx="2737">
                  <c:v>5.88701919575976</c:v>
                </c:pt>
                <c:pt idx="2738">
                  <c:v>5.88701919575976</c:v>
                </c:pt>
                <c:pt idx="2739">
                  <c:v>5.88701919575976</c:v>
                </c:pt>
                <c:pt idx="2740">
                  <c:v>5.88701919575976</c:v>
                </c:pt>
                <c:pt idx="2741">
                  <c:v>5.88701919575976</c:v>
                </c:pt>
                <c:pt idx="2742">
                  <c:v>5.88701919575976</c:v>
                </c:pt>
                <c:pt idx="2743">
                  <c:v>5.88701919575976</c:v>
                </c:pt>
                <c:pt idx="2744">
                  <c:v>5.88701919575976</c:v>
                </c:pt>
                <c:pt idx="2745">
                  <c:v>5.88701919575976</c:v>
                </c:pt>
                <c:pt idx="2746">
                  <c:v>5.88701919575976</c:v>
                </c:pt>
                <c:pt idx="2747">
                  <c:v>5.88701919575976</c:v>
                </c:pt>
                <c:pt idx="2748">
                  <c:v>5.88701919575976</c:v>
                </c:pt>
                <c:pt idx="2749">
                  <c:v>5.88701919575976</c:v>
                </c:pt>
                <c:pt idx="2750">
                  <c:v>5.88701919575976</c:v>
                </c:pt>
                <c:pt idx="2751">
                  <c:v>5.88701919575976</c:v>
                </c:pt>
                <c:pt idx="2752">
                  <c:v>5.88701919575976</c:v>
                </c:pt>
                <c:pt idx="2753">
                  <c:v>5.88701919575976</c:v>
                </c:pt>
                <c:pt idx="2754">
                  <c:v>5.88701919575976</c:v>
                </c:pt>
                <c:pt idx="2755">
                  <c:v>5.88701919575976</c:v>
                </c:pt>
                <c:pt idx="2756">
                  <c:v>5.88701919575976</c:v>
                </c:pt>
                <c:pt idx="2757">
                  <c:v>5.88701919575976</c:v>
                </c:pt>
                <c:pt idx="2758">
                  <c:v>5.88701919575976</c:v>
                </c:pt>
                <c:pt idx="2759">
                  <c:v>5.88701919575976</c:v>
                </c:pt>
                <c:pt idx="2760">
                  <c:v>5.88701919575976</c:v>
                </c:pt>
                <c:pt idx="2761">
                  <c:v>5.88701919575976</c:v>
                </c:pt>
                <c:pt idx="2762">
                  <c:v>5.88701919575976</c:v>
                </c:pt>
                <c:pt idx="2763">
                  <c:v>5.88701919575976</c:v>
                </c:pt>
                <c:pt idx="2764">
                  <c:v>5.88701919575976</c:v>
                </c:pt>
                <c:pt idx="2765">
                  <c:v>5.88701919575976</c:v>
                </c:pt>
                <c:pt idx="2766">
                  <c:v>5.88701919575976</c:v>
                </c:pt>
                <c:pt idx="2767">
                  <c:v>5.88701919575976</c:v>
                </c:pt>
                <c:pt idx="2768">
                  <c:v>5.88701919575976</c:v>
                </c:pt>
                <c:pt idx="2769">
                  <c:v>5.88701919575976</c:v>
                </c:pt>
                <c:pt idx="2770">
                  <c:v>5.88701919575976</c:v>
                </c:pt>
                <c:pt idx="2771">
                  <c:v>5.88701919575976</c:v>
                </c:pt>
                <c:pt idx="2772">
                  <c:v>5.88701919575976</c:v>
                </c:pt>
                <c:pt idx="2773">
                  <c:v>5.88701919575976</c:v>
                </c:pt>
                <c:pt idx="2774">
                  <c:v>5.88701919575976</c:v>
                </c:pt>
                <c:pt idx="2775">
                  <c:v>5.88701919575976</c:v>
                </c:pt>
                <c:pt idx="2776">
                  <c:v>5.88701919575976</c:v>
                </c:pt>
                <c:pt idx="2777">
                  <c:v>5.88701919575976</c:v>
                </c:pt>
                <c:pt idx="2778">
                  <c:v>5.88701919575976</c:v>
                </c:pt>
                <c:pt idx="2779">
                  <c:v>5.88701919575976</c:v>
                </c:pt>
                <c:pt idx="2780">
                  <c:v>5.88701919575976</c:v>
                </c:pt>
                <c:pt idx="2781">
                  <c:v>5.88701919575976</c:v>
                </c:pt>
                <c:pt idx="2782">
                  <c:v>5.88701919575976</c:v>
                </c:pt>
                <c:pt idx="2783">
                  <c:v>5.88701919575976</c:v>
                </c:pt>
                <c:pt idx="2784">
                  <c:v>5.88701919575976</c:v>
                </c:pt>
                <c:pt idx="2785">
                  <c:v>5.88701919575976</c:v>
                </c:pt>
                <c:pt idx="2786">
                  <c:v>5.88701919575976</c:v>
                </c:pt>
                <c:pt idx="2787">
                  <c:v>5.88701919575976</c:v>
                </c:pt>
                <c:pt idx="2788">
                  <c:v>5.88701919575976</c:v>
                </c:pt>
                <c:pt idx="2789">
                  <c:v>5.88701919575976</c:v>
                </c:pt>
                <c:pt idx="2790">
                  <c:v>5.88701919575976</c:v>
                </c:pt>
                <c:pt idx="2791">
                  <c:v>5.88701919575976</c:v>
                </c:pt>
                <c:pt idx="2792">
                  <c:v>5.88701919575976</c:v>
                </c:pt>
                <c:pt idx="2793">
                  <c:v>5.88701919575976</c:v>
                </c:pt>
                <c:pt idx="2794">
                  <c:v>5.88701919575976</c:v>
                </c:pt>
                <c:pt idx="2795">
                  <c:v>5.88701919575976</c:v>
                </c:pt>
                <c:pt idx="2796">
                  <c:v>5.88701919575976</c:v>
                </c:pt>
                <c:pt idx="2797">
                  <c:v>5.88701919575976</c:v>
                </c:pt>
                <c:pt idx="2798">
                  <c:v>5.88701919575976</c:v>
                </c:pt>
                <c:pt idx="2799">
                  <c:v>5.88701919575976</c:v>
                </c:pt>
                <c:pt idx="2800">
                  <c:v>5.88701919575976</c:v>
                </c:pt>
                <c:pt idx="2801">
                  <c:v>5.88701919575976</c:v>
                </c:pt>
                <c:pt idx="2802">
                  <c:v>5.88701919575976</c:v>
                </c:pt>
                <c:pt idx="2803">
                  <c:v>5.88701919575976</c:v>
                </c:pt>
                <c:pt idx="2804">
                  <c:v>5.88701919575976</c:v>
                </c:pt>
                <c:pt idx="2805">
                  <c:v>5.88701919575976</c:v>
                </c:pt>
                <c:pt idx="2806">
                  <c:v>5.88701919575976</c:v>
                </c:pt>
                <c:pt idx="2807">
                  <c:v>5.88701919575976</c:v>
                </c:pt>
                <c:pt idx="2808">
                  <c:v>5.88701919575976</c:v>
                </c:pt>
                <c:pt idx="2809">
                  <c:v>5.88701919575976</c:v>
                </c:pt>
                <c:pt idx="2810">
                  <c:v>5.88701919575976</c:v>
                </c:pt>
                <c:pt idx="2811">
                  <c:v>5.88701919575976</c:v>
                </c:pt>
                <c:pt idx="2812">
                  <c:v>5.88701919575976</c:v>
                </c:pt>
                <c:pt idx="2813">
                  <c:v>5.88701919575976</c:v>
                </c:pt>
                <c:pt idx="2814">
                  <c:v>5.88701919575976</c:v>
                </c:pt>
                <c:pt idx="2815">
                  <c:v>5.88701919575976</c:v>
                </c:pt>
                <c:pt idx="2816">
                  <c:v>5.88701919575976</c:v>
                </c:pt>
                <c:pt idx="2817">
                  <c:v>5.88701919575976</c:v>
                </c:pt>
                <c:pt idx="2818">
                  <c:v>5.88701919575976</c:v>
                </c:pt>
                <c:pt idx="2819">
                  <c:v>5.88701919575976</c:v>
                </c:pt>
                <c:pt idx="2820">
                  <c:v>5.88701919575976</c:v>
                </c:pt>
                <c:pt idx="2821">
                  <c:v>5.88701919575976</c:v>
                </c:pt>
                <c:pt idx="2822">
                  <c:v>5.88701919575976</c:v>
                </c:pt>
                <c:pt idx="2823">
                  <c:v>5.88701919575976</c:v>
                </c:pt>
                <c:pt idx="2824">
                  <c:v>5.88701919575976</c:v>
                </c:pt>
                <c:pt idx="2825">
                  <c:v>5.88701919575976</c:v>
                </c:pt>
                <c:pt idx="2826">
                  <c:v>5.88701919575976</c:v>
                </c:pt>
                <c:pt idx="2827">
                  <c:v>5.88701919575976</c:v>
                </c:pt>
                <c:pt idx="2828">
                  <c:v>5.88701919575976</c:v>
                </c:pt>
                <c:pt idx="2829">
                  <c:v>5.88701919575976</c:v>
                </c:pt>
                <c:pt idx="2830">
                  <c:v>5.88701919575976</c:v>
                </c:pt>
                <c:pt idx="2831">
                  <c:v>5.88701919575976</c:v>
                </c:pt>
                <c:pt idx="2832">
                  <c:v>5.88701919575976</c:v>
                </c:pt>
                <c:pt idx="2833">
                  <c:v>5.88701919575976</c:v>
                </c:pt>
                <c:pt idx="2834">
                  <c:v>5.88701919575976</c:v>
                </c:pt>
                <c:pt idx="2835">
                  <c:v>5.88701919575976</c:v>
                </c:pt>
                <c:pt idx="2836">
                  <c:v>5.88701919575976</c:v>
                </c:pt>
                <c:pt idx="2837">
                  <c:v>5.88701919575976</c:v>
                </c:pt>
                <c:pt idx="2838">
                  <c:v>5.88701919575976</c:v>
                </c:pt>
                <c:pt idx="2839">
                  <c:v>5.88701919575976</c:v>
                </c:pt>
                <c:pt idx="2840">
                  <c:v>5.88701919575976</c:v>
                </c:pt>
                <c:pt idx="2841">
                  <c:v>5.88701919575976</c:v>
                </c:pt>
                <c:pt idx="2842">
                  <c:v>5.88701919575976</c:v>
                </c:pt>
                <c:pt idx="2843">
                  <c:v>5.88701919575976</c:v>
                </c:pt>
                <c:pt idx="2844">
                  <c:v>5.88701919575976</c:v>
                </c:pt>
                <c:pt idx="2845">
                  <c:v>5.88701919575976</c:v>
                </c:pt>
                <c:pt idx="2846">
                  <c:v>5.88701919575976</c:v>
                </c:pt>
                <c:pt idx="2847">
                  <c:v>5.88701919575976</c:v>
                </c:pt>
                <c:pt idx="2848">
                  <c:v>5.88701919575976</c:v>
                </c:pt>
                <c:pt idx="2849">
                  <c:v>5.88701919575976</c:v>
                </c:pt>
                <c:pt idx="2850">
                  <c:v>5.88701919575976</c:v>
                </c:pt>
                <c:pt idx="2851">
                  <c:v>5.88701919575976</c:v>
                </c:pt>
                <c:pt idx="2852">
                  <c:v>5.88701919575976</c:v>
                </c:pt>
                <c:pt idx="2853">
                  <c:v>5.88701919575976</c:v>
                </c:pt>
                <c:pt idx="2854">
                  <c:v>5.88701919575976</c:v>
                </c:pt>
                <c:pt idx="2855">
                  <c:v>5.88701919575976</c:v>
                </c:pt>
                <c:pt idx="2856">
                  <c:v>5.88701919575976</c:v>
                </c:pt>
                <c:pt idx="2857">
                  <c:v>5.88701919575976</c:v>
                </c:pt>
                <c:pt idx="2858">
                  <c:v>5.88701919575976</c:v>
                </c:pt>
                <c:pt idx="2859">
                  <c:v>5.88701919575976</c:v>
                </c:pt>
                <c:pt idx="2860">
                  <c:v>5.88701919575976</c:v>
                </c:pt>
                <c:pt idx="2861">
                  <c:v>5.88701919575976</c:v>
                </c:pt>
                <c:pt idx="2862">
                  <c:v>5.88701919575976</c:v>
                </c:pt>
                <c:pt idx="2863">
                  <c:v>5.88701919575976</c:v>
                </c:pt>
                <c:pt idx="2864">
                  <c:v>5.88701919575976</c:v>
                </c:pt>
                <c:pt idx="2865">
                  <c:v>5.88701919575976</c:v>
                </c:pt>
                <c:pt idx="2866">
                  <c:v>5.88701919575976</c:v>
                </c:pt>
                <c:pt idx="2867">
                  <c:v>5.88701919575976</c:v>
                </c:pt>
                <c:pt idx="2868">
                  <c:v>5.88701919575976</c:v>
                </c:pt>
                <c:pt idx="2869">
                  <c:v>5.88701919575976</c:v>
                </c:pt>
                <c:pt idx="2870">
                  <c:v>5.88701919575976</c:v>
                </c:pt>
                <c:pt idx="2871">
                  <c:v>5.88701919575976</c:v>
                </c:pt>
                <c:pt idx="2872">
                  <c:v>5.88701919575976</c:v>
                </c:pt>
                <c:pt idx="2873">
                  <c:v>5.88701919575976</c:v>
                </c:pt>
                <c:pt idx="2874">
                  <c:v>5.88701919575976</c:v>
                </c:pt>
                <c:pt idx="2875">
                  <c:v>5.88701919575976</c:v>
                </c:pt>
                <c:pt idx="2876">
                  <c:v>5.88701919575976</c:v>
                </c:pt>
                <c:pt idx="2877">
                  <c:v>5.88701919575976</c:v>
                </c:pt>
                <c:pt idx="2878">
                  <c:v>5.88701919575976</c:v>
                </c:pt>
                <c:pt idx="2879">
                  <c:v>5.88701919575976</c:v>
                </c:pt>
                <c:pt idx="2880">
                  <c:v>5.88701919575976</c:v>
                </c:pt>
                <c:pt idx="2881">
                  <c:v>5.88701919575976</c:v>
                </c:pt>
                <c:pt idx="2882">
                  <c:v>5.88701919575976</c:v>
                </c:pt>
                <c:pt idx="2883">
                  <c:v>5.88701919575976</c:v>
                </c:pt>
                <c:pt idx="2884">
                  <c:v>5.88701919575976</c:v>
                </c:pt>
                <c:pt idx="2885">
                  <c:v>5.88701919575976</c:v>
                </c:pt>
                <c:pt idx="2886">
                  <c:v>5.88701919575976</c:v>
                </c:pt>
                <c:pt idx="2887">
                  <c:v>5.88701919575976</c:v>
                </c:pt>
                <c:pt idx="2888">
                  <c:v>5.88701919575976</c:v>
                </c:pt>
                <c:pt idx="2889">
                  <c:v>5.88701919575976</c:v>
                </c:pt>
                <c:pt idx="2890">
                  <c:v>5.88701919575976</c:v>
                </c:pt>
                <c:pt idx="2891">
                  <c:v>5.88701919575976</c:v>
                </c:pt>
                <c:pt idx="2892">
                  <c:v>5.88701919575976</c:v>
                </c:pt>
                <c:pt idx="2893">
                  <c:v>5.88701919575976</c:v>
                </c:pt>
                <c:pt idx="2894">
                  <c:v>5.88701919575976</c:v>
                </c:pt>
                <c:pt idx="2895">
                  <c:v>5.88701919575976</c:v>
                </c:pt>
                <c:pt idx="2896">
                  <c:v>5.88701919575976</c:v>
                </c:pt>
                <c:pt idx="2897">
                  <c:v>5.88701919575976</c:v>
                </c:pt>
                <c:pt idx="2898">
                  <c:v>5.88701919575976</c:v>
                </c:pt>
                <c:pt idx="2899">
                  <c:v>5.88701919575976</c:v>
                </c:pt>
                <c:pt idx="2900">
                  <c:v>5.88701919575976</c:v>
                </c:pt>
                <c:pt idx="2901">
                  <c:v>5.88701919575976</c:v>
                </c:pt>
                <c:pt idx="2902">
                  <c:v>5.88701919575976</c:v>
                </c:pt>
                <c:pt idx="2903">
                  <c:v>5.88701919575976</c:v>
                </c:pt>
                <c:pt idx="2904">
                  <c:v>5.88701919575976</c:v>
                </c:pt>
                <c:pt idx="2905">
                  <c:v>5.88701919575976</c:v>
                </c:pt>
                <c:pt idx="2906">
                  <c:v>5.88701919575976</c:v>
                </c:pt>
                <c:pt idx="2907">
                  <c:v>5.88701919575976</c:v>
                </c:pt>
                <c:pt idx="2908">
                  <c:v>5.88701919575976</c:v>
                </c:pt>
                <c:pt idx="2909">
                  <c:v>5.88701919575976</c:v>
                </c:pt>
                <c:pt idx="2910">
                  <c:v>5.88701919575976</c:v>
                </c:pt>
                <c:pt idx="2911">
                  <c:v>5.88701919575976</c:v>
                </c:pt>
                <c:pt idx="2912">
                  <c:v>5.88701919575976</c:v>
                </c:pt>
                <c:pt idx="2913">
                  <c:v>5.88701919575976</c:v>
                </c:pt>
                <c:pt idx="2914">
                  <c:v>5.88701919575976</c:v>
                </c:pt>
                <c:pt idx="2915">
                  <c:v>5.88701919575976</c:v>
                </c:pt>
                <c:pt idx="2916">
                  <c:v>5.88701919575976</c:v>
                </c:pt>
                <c:pt idx="2917">
                  <c:v>5.88701919575976</c:v>
                </c:pt>
                <c:pt idx="2918">
                  <c:v>5.88701919575976</c:v>
                </c:pt>
                <c:pt idx="2919">
                  <c:v>5.88701919575976</c:v>
                </c:pt>
                <c:pt idx="2920">
                  <c:v>5.88701919575976</c:v>
                </c:pt>
                <c:pt idx="2921">
                  <c:v>5.88701919575976</c:v>
                </c:pt>
                <c:pt idx="2922">
                  <c:v>5.88701919575976</c:v>
                </c:pt>
                <c:pt idx="2923">
                  <c:v>5.88701919575976</c:v>
                </c:pt>
                <c:pt idx="2924">
                  <c:v>5.88701919575976</c:v>
                </c:pt>
                <c:pt idx="2925">
                  <c:v>5.88701919575976</c:v>
                </c:pt>
                <c:pt idx="2926">
                  <c:v>5.88701919575976</c:v>
                </c:pt>
                <c:pt idx="2927">
                  <c:v>5.88701919575976</c:v>
                </c:pt>
                <c:pt idx="2928">
                  <c:v>5.88701919575976</c:v>
                </c:pt>
                <c:pt idx="2929">
                  <c:v>5.88701919575976</c:v>
                </c:pt>
                <c:pt idx="2930">
                  <c:v>5.88701919575976</c:v>
                </c:pt>
                <c:pt idx="2931">
                  <c:v>5.88701919575976</c:v>
                </c:pt>
                <c:pt idx="2932">
                  <c:v>5.88701919575976</c:v>
                </c:pt>
                <c:pt idx="2933">
                  <c:v>5.88701919575976</c:v>
                </c:pt>
                <c:pt idx="2934">
                  <c:v>5.88701919575976</c:v>
                </c:pt>
                <c:pt idx="2935">
                  <c:v>5.88701919575976</c:v>
                </c:pt>
                <c:pt idx="2936">
                  <c:v>5.88701919575976</c:v>
                </c:pt>
                <c:pt idx="2937">
                  <c:v>5.88701919575976</c:v>
                </c:pt>
                <c:pt idx="2938">
                  <c:v>5.88701919575976</c:v>
                </c:pt>
                <c:pt idx="2939">
                  <c:v>5.88701919575976</c:v>
                </c:pt>
                <c:pt idx="2940">
                  <c:v>5.88701919575976</c:v>
                </c:pt>
                <c:pt idx="2941">
                  <c:v>5.88701919575976</c:v>
                </c:pt>
                <c:pt idx="2942">
                  <c:v>5.88701919575976</c:v>
                </c:pt>
                <c:pt idx="2943">
                  <c:v>5.88701919575976</c:v>
                </c:pt>
                <c:pt idx="2944">
                  <c:v>5.88701919575976</c:v>
                </c:pt>
                <c:pt idx="2945">
                  <c:v>5.88701919575976</c:v>
                </c:pt>
                <c:pt idx="2946">
                  <c:v>5.88701919575976</c:v>
                </c:pt>
                <c:pt idx="2947">
                  <c:v>5.88701919575976</c:v>
                </c:pt>
                <c:pt idx="2948">
                  <c:v>5.88701919575976</c:v>
                </c:pt>
                <c:pt idx="2949">
                  <c:v>5.88701919575976</c:v>
                </c:pt>
                <c:pt idx="2950">
                  <c:v>5.88701919575976</c:v>
                </c:pt>
                <c:pt idx="2951">
                  <c:v>5.88701919575976</c:v>
                </c:pt>
                <c:pt idx="2952">
                  <c:v>5.88701919575976</c:v>
                </c:pt>
                <c:pt idx="2953">
                  <c:v>5.88701919575976</c:v>
                </c:pt>
                <c:pt idx="2954">
                  <c:v>5.88701919575976</c:v>
                </c:pt>
                <c:pt idx="2955">
                  <c:v>5.88701919575976</c:v>
                </c:pt>
                <c:pt idx="2956">
                  <c:v>5.88701919575976</c:v>
                </c:pt>
                <c:pt idx="2957">
                  <c:v>5.88701919575976</c:v>
                </c:pt>
                <c:pt idx="2958">
                  <c:v>5.88701919575976</c:v>
                </c:pt>
                <c:pt idx="2959">
                  <c:v>5.88701919575976</c:v>
                </c:pt>
                <c:pt idx="2960">
                  <c:v>5.88701919575976</c:v>
                </c:pt>
                <c:pt idx="2961">
                  <c:v>5.88701919575976</c:v>
                </c:pt>
                <c:pt idx="2962">
                  <c:v>5.88701919575976</c:v>
                </c:pt>
                <c:pt idx="2963">
                  <c:v>5.88701919575976</c:v>
                </c:pt>
                <c:pt idx="2964">
                  <c:v>5.88701919575976</c:v>
                </c:pt>
                <c:pt idx="2965">
                  <c:v>5.88701919575976</c:v>
                </c:pt>
                <c:pt idx="2966">
                  <c:v>5.88701919575976</c:v>
                </c:pt>
                <c:pt idx="2967">
                  <c:v>5.88701919575976</c:v>
                </c:pt>
                <c:pt idx="2968">
                  <c:v>5.88701919575976</c:v>
                </c:pt>
                <c:pt idx="2969">
                  <c:v>5.88701919575976</c:v>
                </c:pt>
                <c:pt idx="2970">
                  <c:v>5.88701919575976</c:v>
                </c:pt>
                <c:pt idx="2971">
                  <c:v>5.88701919575976</c:v>
                </c:pt>
                <c:pt idx="2972">
                  <c:v>5.88701919575976</c:v>
                </c:pt>
                <c:pt idx="2973">
                  <c:v>5.88701919575976</c:v>
                </c:pt>
                <c:pt idx="2974">
                  <c:v>5.88701919575976</c:v>
                </c:pt>
                <c:pt idx="2975">
                  <c:v>5.88701919575976</c:v>
                </c:pt>
                <c:pt idx="2976">
                  <c:v>5.88701919575976</c:v>
                </c:pt>
                <c:pt idx="2977">
                  <c:v>5.88701919575976</c:v>
                </c:pt>
                <c:pt idx="2978">
                  <c:v>5.88701919575976</c:v>
                </c:pt>
                <c:pt idx="2979">
                  <c:v>5.88701919575976</c:v>
                </c:pt>
                <c:pt idx="2980">
                  <c:v>5.88701919575976</c:v>
                </c:pt>
                <c:pt idx="2981">
                  <c:v>5.88701919575976</c:v>
                </c:pt>
                <c:pt idx="2982">
                  <c:v>5.88701919575976</c:v>
                </c:pt>
                <c:pt idx="2983">
                  <c:v>5.88701919575976</c:v>
                </c:pt>
                <c:pt idx="2984">
                  <c:v>5.88701919575976</c:v>
                </c:pt>
                <c:pt idx="2985">
                  <c:v>5.88701919575976</c:v>
                </c:pt>
                <c:pt idx="2986">
                  <c:v>5.88701919575976</c:v>
                </c:pt>
                <c:pt idx="2987">
                  <c:v>5.88701919575976</c:v>
                </c:pt>
                <c:pt idx="2988">
                  <c:v>5.88701919575976</c:v>
                </c:pt>
                <c:pt idx="2989">
                  <c:v>5.88701919575976</c:v>
                </c:pt>
                <c:pt idx="2990">
                  <c:v>5.88701919575976</c:v>
                </c:pt>
                <c:pt idx="2991">
                  <c:v>5.88701919575976</c:v>
                </c:pt>
                <c:pt idx="2992">
                  <c:v>5.88701919575976</c:v>
                </c:pt>
                <c:pt idx="2993">
                  <c:v>5.88701919575976</c:v>
                </c:pt>
                <c:pt idx="2994">
                  <c:v>5.88701919575976</c:v>
                </c:pt>
                <c:pt idx="2995">
                  <c:v>5.88701919575976</c:v>
                </c:pt>
                <c:pt idx="2996">
                  <c:v>5.88701919575976</c:v>
                </c:pt>
                <c:pt idx="2997">
                  <c:v>5.88701919575976</c:v>
                </c:pt>
                <c:pt idx="2998">
                  <c:v>5.88701919575976</c:v>
                </c:pt>
                <c:pt idx="2999">
                  <c:v>5.88701919575976</c:v>
                </c:pt>
                <c:pt idx="3000">
                  <c:v>5.88701919575976</c:v>
                </c:pt>
                <c:pt idx="3001">
                  <c:v>5.88701919575976</c:v>
                </c:pt>
                <c:pt idx="3002">
                  <c:v>5.88701919575976</c:v>
                </c:pt>
                <c:pt idx="3003">
                  <c:v>5.88701919575976</c:v>
                </c:pt>
                <c:pt idx="3004">
                  <c:v>5.88701919575976</c:v>
                </c:pt>
                <c:pt idx="3005">
                  <c:v>5.88701919575976</c:v>
                </c:pt>
                <c:pt idx="3006">
                  <c:v>5.88701919575976</c:v>
                </c:pt>
                <c:pt idx="3007">
                  <c:v>5.88701919575976</c:v>
                </c:pt>
                <c:pt idx="3008">
                  <c:v>5.88701919575976</c:v>
                </c:pt>
                <c:pt idx="3009">
                  <c:v>5.88701919575976</c:v>
                </c:pt>
                <c:pt idx="3010">
                  <c:v>5.88701919575976</c:v>
                </c:pt>
                <c:pt idx="3011">
                  <c:v>5.88701919575976</c:v>
                </c:pt>
                <c:pt idx="3012">
                  <c:v>5.88701919575976</c:v>
                </c:pt>
                <c:pt idx="3013">
                  <c:v>5.88701919575976</c:v>
                </c:pt>
                <c:pt idx="3014">
                  <c:v>5.88701919575976</c:v>
                </c:pt>
                <c:pt idx="3015">
                  <c:v>5.88701919575976</c:v>
                </c:pt>
                <c:pt idx="3016">
                  <c:v>5.88701919575976</c:v>
                </c:pt>
                <c:pt idx="3017">
                  <c:v>5.88701919575976</c:v>
                </c:pt>
                <c:pt idx="3018">
                  <c:v>5.88701919575976</c:v>
                </c:pt>
                <c:pt idx="3019">
                  <c:v>5.88701919575976</c:v>
                </c:pt>
                <c:pt idx="3020">
                  <c:v>5.88701919575976</c:v>
                </c:pt>
                <c:pt idx="3021">
                  <c:v>5.88701919575976</c:v>
                </c:pt>
                <c:pt idx="3022">
                  <c:v>5.88701919575976</c:v>
                </c:pt>
                <c:pt idx="3023">
                  <c:v>5.88701919575976</c:v>
                </c:pt>
                <c:pt idx="3024">
                  <c:v>5.88701919575976</c:v>
                </c:pt>
                <c:pt idx="3025">
                  <c:v>5.88701919575976</c:v>
                </c:pt>
                <c:pt idx="3026">
                  <c:v>5.88701919575976</c:v>
                </c:pt>
                <c:pt idx="3027">
                  <c:v>5.88701919575976</c:v>
                </c:pt>
                <c:pt idx="3028">
                  <c:v>5.88701919575976</c:v>
                </c:pt>
                <c:pt idx="3029">
                  <c:v>5.88701919575976</c:v>
                </c:pt>
                <c:pt idx="3030">
                  <c:v>5.88701919575976</c:v>
                </c:pt>
                <c:pt idx="3031">
                  <c:v>5.88701919575976</c:v>
                </c:pt>
                <c:pt idx="3032">
                  <c:v>5.88701919575976</c:v>
                </c:pt>
                <c:pt idx="3033">
                  <c:v>5.88701919575976</c:v>
                </c:pt>
                <c:pt idx="3034">
                  <c:v>5.88701919575976</c:v>
                </c:pt>
                <c:pt idx="3035">
                  <c:v>5.88701919575976</c:v>
                </c:pt>
                <c:pt idx="3036">
                  <c:v>5.88701919575976</c:v>
                </c:pt>
                <c:pt idx="3037">
                  <c:v>5.88701919575976</c:v>
                </c:pt>
                <c:pt idx="3038">
                  <c:v>5.88701919575976</c:v>
                </c:pt>
                <c:pt idx="3039">
                  <c:v>5.88701919575976</c:v>
                </c:pt>
                <c:pt idx="3040">
                  <c:v>5.88701919575976</c:v>
                </c:pt>
                <c:pt idx="3041">
                  <c:v>5.88701919575976</c:v>
                </c:pt>
                <c:pt idx="3042">
                  <c:v>5.88701919575976</c:v>
                </c:pt>
                <c:pt idx="3043">
                  <c:v>5.88701919575976</c:v>
                </c:pt>
                <c:pt idx="3044">
                  <c:v>5.88701919575976</c:v>
                </c:pt>
                <c:pt idx="3045">
                  <c:v>5.88701919575976</c:v>
                </c:pt>
                <c:pt idx="3046">
                  <c:v>5.88701919575976</c:v>
                </c:pt>
                <c:pt idx="3047">
                  <c:v>5.88701919575976</c:v>
                </c:pt>
                <c:pt idx="3048">
                  <c:v>5.88701919575976</c:v>
                </c:pt>
                <c:pt idx="3049">
                  <c:v>5.88701919575976</c:v>
                </c:pt>
                <c:pt idx="3050">
                  <c:v>5.88701919575976</c:v>
                </c:pt>
                <c:pt idx="3051">
                  <c:v>5.88701919575976</c:v>
                </c:pt>
                <c:pt idx="3052">
                  <c:v>5.88701919575976</c:v>
                </c:pt>
                <c:pt idx="3053">
                  <c:v>5.88701919575976</c:v>
                </c:pt>
                <c:pt idx="3054">
                  <c:v>5.88701919575976</c:v>
                </c:pt>
                <c:pt idx="3055">
                  <c:v>5.88701919575976</c:v>
                </c:pt>
                <c:pt idx="3056">
                  <c:v>5.88701919575976</c:v>
                </c:pt>
                <c:pt idx="3057">
                  <c:v>5.88701919575976</c:v>
                </c:pt>
                <c:pt idx="3058">
                  <c:v>5.88701919575976</c:v>
                </c:pt>
                <c:pt idx="3059">
                  <c:v>5.88701919575976</c:v>
                </c:pt>
                <c:pt idx="3060">
                  <c:v>5.88701919575976</c:v>
                </c:pt>
                <c:pt idx="3061">
                  <c:v>5.88701919575976</c:v>
                </c:pt>
                <c:pt idx="3062">
                  <c:v>5.88701919575976</c:v>
                </c:pt>
                <c:pt idx="3063">
                  <c:v>5.88701919575976</c:v>
                </c:pt>
                <c:pt idx="3064">
                  <c:v>5.88701919575976</c:v>
                </c:pt>
                <c:pt idx="3065">
                  <c:v>5.88701919575976</c:v>
                </c:pt>
                <c:pt idx="3066">
                  <c:v>5.88701919575976</c:v>
                </c:pt>
                <c:pt idx="3067">
                  <c:v>5.88701919575976</c:v>
                </c:pt>
                <c:pt idx="3068">
                  <c:v>5.88701919575976</c:v>
                </c:pt>
                <c:pt idx="3069">
                  <c:v>5.88701919575976</c:v>
                </c:pt>
                <c:pt idx="3070">
                  <c:v>5.88701919575976</c:v>
                </c:pt>
                <c:pt idx="3071">
                  <c:v>5.88701919575976</c:v>
                </c:pt>
                <c:pt idx="3072">
                  <c:v>5.88701919575976</c:v>
                </c:pt>
                <c:pt idx="3073">
                  <c:v>5.88701919575976</c:v>
                </c:pt>
                <c:pt idx="3074">
                  <c:v>5.88701919575976</c:v>
                </c:pt>
                <c:pt idx="3075">
                  <c:v>5.88701919575976</c:v>
                </c:pt>
                <c:pt idx="3076">
                  <c:v>5.88701919575976</c:v>
                </c:pt>
                <c:pt idx="3077">
                  <c:v>5.88701919575976</c:v>
                </c:pt>
                <c:pt idx="3078">
                  <c:v>5.88701919575976</c:v>
                </c:pt>
                <c:pt idx="3079">
                  <c:v>5.88701919575976</c:v>
                </c:pt>
                <c:pt idx="3080">
                  <c:v>5.88701919575976</c:v>
                </c:pt>
                <c:pt idx="3081">
                  <c:v>5.88701919575976</c:v>
                </c:pt>
                <c:pt idx="3082">
                  <c:v>5.88701919575976</c:v>
                </c:pt>
                <c:pt idx="3083">
                  <c:v>5.88701919575976</c:v>
                </c:pt>
                <c:pt idx="3084">
                  <c:v>5.88701919575976</c:v>
                </c:pt>
                <c:pt idx="3085">
                  <c:v>5.88701919575976</c:v>
                </c:pt>
                <c:pt idx="3086">
                  <c:v>5.88701919575976</c:v>
                </c:pt>
                <c:pt idx="3087">
                  <c:v>5.88701919575976</c:v>
                </c:pt>
                <c:pt idx="3088">
                  <c:v>5.88701919575976</c:v>
                </c:pt>
                <c:pt idx="3089">
                  <c:v>5.88701919575976</c:v>
                </c:pt>
                <c:pt idx="3090">
                  <c:v>5.88701919575976</c:v>
                </c:pt>
                <c:pt idx="3091">
                  <c:v>5.88701919575976</c:v>
                </c:pt>
                <c:pt idx="3092">
                  <c:v>5.88701919575976</c:v>
                </c:pt>
                <c:pt idx="3093">
                  <c:v>5.88701919575976</c:v>
                </c:pt>
                <c:pt idx="3094">
                  <c:v>5.88701919575976</c:v>
                </c:pt>
                <c:pt idx="3095">
                  <c:v>5.88701919575976</c:v>
                </c:pt>
                <c:pt idx="3096">
                  <c:v>5.88701919575976</c:v>
                </c:pt>
                <c:pt idx="3097">
                  <c:v>5.88701919575976</c:v>
                </c:pt>
                <c:pt idx="3098">
                  <c:v>5.88701919575976</c:v>
                </c:pt>
                <c:pt idx="3099">
                  <c:v>5.88701919575976</c:v>
                </c:pt>
                <c:pt idx="3100">
                  <c:v>5.88701919575976</c:v>
                </c:pt>
                <c:pt idx="3101">
                  <c:v>5.88701919575976</c:v>
                </c:pt>
                <c:pt idx="3102">
                  <c:v>5.88701919575976</c:v>
                </c:pt>
                <c:pt idx="3103">
                  <c:v>5.88701919575976</c:v>
                </c:pt>
                <c:pt idx="3104">
                  <c:v>5.88701919575976</c:v>
                </c:pt>
                <c:pt idx="3105">
                  <c:v>5.88701919575976</c:v>
                </c:pt>
                <c:pt idx="3106">
                  <c:v>5.88701919575976</c:v>
                </c:pt>
                <c:pt idx="3107">
                  <c:v>5.88701919575976</c:v>
                </c:pt>
                <c:pt idx="3108">
                  <c:v>5.88701919575976</c:v>
                </c:pt>
                <c:pt idx="3109">
                  <c:v>5.88701919575976</c:v>
                </c:pt>
                <c:pt idx="3110">
                  <c:v>5.88701919575976</c:v>
                </c:pt>
                <c:pt idx="3111">
                  <c:v>5.88701919575976</c:v>
                </c:pt>
                <c:pt idx="3112">
                  <c:v>5.88701919575976</c:v>
                </c:pt>
                <c:pt idx="3113">
                  <c:v>5.88701919575976</c:v>
                </c:pt>
                <c:pt idx="3114">
                  <c:v>5.88701919575976</c:v>
                </c:pt>
                <c:pt idx="3115">
                  <c:v>5.88701919575976</c:v>
                </c:pt>
                <c:pt idx="3116">
                  <c:v>5.88701919575976</c:v>
                </c:pt>
                <c:pt idx="3117">
                  <c:v>5.88701919575976</c:v>
                </c:pt>
                <c:pt idx="3118">
                  <c:v>5.88701919575976</c:v>
                </c:pt>
                <c:pt idx="3119">
                  <c:v>5.88701919575976</c:v>
                </c:pt>
                <c:pt idx="3120">
                  <c:v>5.88701919575976</c:v>
                </c:pt>
                <c:pt idx="3121">
                  <c:v>5.88701919575976</c:v>
                </c:pt>
                <c:pt idx="3122">
                  <c:v>5.88701919575976</c:v>
                </c:pt>
                <c:pt idx="3123">
                  <c:v>5.88701919575976</c:v>
                </c:pt>
                <c:pt idx="3124">
                  <c:v>5.88701919575976</c:v>
                </c:pt>
                <c:pt idx="3125">
                  <c:v>5.88701919575976</c:v>
                </c:pt>
                <c:pt idx="3126">
                  <c:v>6.0395278072043501</c:v>
                </c:pt>
                <c:pt idx="3127">
                  <c:v>6.1000295144149099</c:v>
                </c:pt>
                <c:pt idx="3128">
                  <c:v>6.1000295144149099</c:v>
                </c:pt>
                <c:pt idx="3129">
                  <c:v>6.1000295144149099</c:v>
                </c:pt>
                <c:pt idx="3130">
                  <c:v>6.1000295144149099</c:v>
                </c:pt>
                <c:pt idx="3131">
                  <c:v>6.1000295144149099</c:v>
                </c:pt>
                <c:pt idx="3132">
                  <c:v>6.1000295144149099</c:v>
                </c:pt>
                <c:pt idx="3133">
                  <c:v>6.1000295144149099</c:v>
                </c:pt>
                <c:pt idx="3134">
                  <c:v>6.1000295144149099</c:v>
                </c:pt>
                <c:pt idx="3135">
                  <c:v>6.1000295144149099</c:v>
                </c:pt>
                <c:pt idx="3136">
                  <c:v>6.1000295144149099</c:v>
                </c:pt>
                <c:pt idx="3137">
                  <c:v>6.1000295144149099</c:v>
                </c:pt>
                <c:pt idx="3138">
                  <c:v>6.1000295144149099</c:v>
                </c:pt>
                <c:pt idx="3139">
                  <c:v>6.1000295144149099</c:v>
                </c:pt>
                <c:pt idx="3140">
                  <c:v>6.1000295144149099</c:v>
                </c:pt>
                <c:pt idx="3141">
                  <c:v>6.1000295144149099</c:v>
                </c:pt>
                <c:pt idx="3142">
                  <c:v>6.1000295144149099</c:v>
                </c:pt>
                <c:pt idx="3143">
                  <c:v>6.1000295144149099</c:v>
                </c:pt>
                <c:pt idx="3144">
                  <c:v>6.1000295144149099</c:v>
                </c:pt>
                <c:pt idx="3145">
                  <c:v>6.1000295144149099</c:v>
                </c:pt>
                <c:pt idx="3146">
                  <c:v>6.1000295144149099</c:v>
                </c:pt>
                <c:pt idx="3147">
                  <c:v>6.1000295144149099</c:v>
                </c:pt>
                <c:pt idx="3148">
                  <c:v>6.1000295144149099</c:v>
                </c:pt>
                <c:pt idx="3149">
                  <c:v>6.1000295144149099</c:v>
                </c:pt>
                <c:pt idx="3150">
                  <c:v>6.1000295144149099</c:v>
                </c:pt>
                <c:pt idx="3151">
                  <c:v>6.1000295144149099</c:v>
                </c:pt>
                <c:pt idx="3152">
                  <c:v>6.1000295144149099</c:v>
                </c:pt>
                <c:pt idx="3153">
                  <c:v>6.1000295144149099</c:v>
                </c:pt>
                <c:pt idx="3154">
                  <c:v>6.1000295144149099</c:v>
                </c:pt>
                <c:pt idx="3155">
                  <c:v>6.1000295144149099</c:v>
                </c:pt>
                <c:pt idx="3156">
                  <c:v>6.1000295144149099</c:v>
                </c:pt>
                <c:pt idx="3157">
                  <c:v>6.1000295144149099</c:v>
                </c:pt>
                <c:pt idx="3158">
                  <c:v>6.1000295144149099</c:v>
                </c:pt>
                <c:pt idx="3159">
                  <c:v>6.1000295144149099</c:v>
                </c:pt>
                <c:pt idx="3160">
                  <c:v>6.1000295144149099</c:v>
                </c:pt>
                <c:pt idx="3161">
                  <c:v>6.1000295144149099</c:v>
                </c:pt>
                <c:pt idx="3162">
                  <c:v>6.1000295144149099</c:v>
                </c:pt>
                <c:pt idx="3163">
                  <c:v>6.1000295144149099</c:v>
                </c:pt>
                <c:pt idx="3164">
                  <c:v>6.1000295144149099</c:v>
                </c:pt>
                <c:pt idx="3165">
                  <c:v>6.1000295144149099</c:v>
                </c:pt>
                <c:pt idx="3166">
                  <c:v>6.1000295144149099</c:v>
                </c:pt>
                <c:pt idx="3167">
                  <c:v>6.1000295144149099</c:v>
                </c:pt>
                <c:pt idx="3168">
                  <c:v>6.1000295144149099</c:v>
                </c:pt>
                <c:pt idx="3169">
                  <c:v>6.1000295144149099</c:v>
                </c:pt>
                <c:pt idx="3170">
                  <c:v>6.1000295144149099</c:v>
                </c:pt>
                <c:pt idx="3171">
                  <c:v>6.1000295144149099</c:v>
                </c:pt>
                <c:pt idx="3172">
                  <c:v>6.1000295144149099</c:v>
                </c:pt>
                <c:pt idx="3173">
                  <c:v>6.1000295144149099</c:v>
                </c:pt>
                <c:pt idx="3174">
                  <c:v>6.1000295144149099</c:v>
                </c:pt>
                <c:pt idx="3175">
                  <c:v>6.1000295144149099</c:v>
                </c:pt>
                <c:pt idx="3176">
                  <c:v>6.1000295144149099</c:v>
                </c:pt>
                <c:pt idx="3177">
                  <c:v>6.1000295144149099</c:v>
                </c:pt>
                <c:pt idx="3178">
                  <c:v>6.1000295144149099</c:v>
                </c:pt>
                <c:pt idx="3179">
                  <c:v>6.1000295144149099</c:v>
                </c:pt>
                <c:pt idx="3180">
                  <c:v>6.1000295144149099</c:v>
                </c:pt>
                <c:pt idx="3181">
                  <c:v>6.1000295144149099</c:v>
                </c:pt>
                <c:pt idx="3182">
                  <c:v>6.1000295144149099</c:v>
                </c:pt>
                <c:pt idx="3183">
                  <c:v>6.1000295144149099</c:v>
                </c:pt>
                <c:pt idx="3184">
                  <c:v>6.0695085365806198</c:v>
                </c:pt>
                <c:pt idx="3185">
                  <c:v>6.2093339935446297</c:v>
                </c:pt>
                <c:pt idx="3186">
                  <c:v>6.2622242848151197</c:v>
                </c:pt>
                <c:pt idx="3187">
                  <c:v>6.2880962665473596</c:v>
                </c:pt>
                <c:pt idx="3188">
                  <c:v>6.1854309359606203</c:v>
                </c:pt>
                <c:pt idx="3189">
                  <c:v>6.2415266994293201</c:v>
                </c:pt>
                <c:pt idx="3190">
                  <c:v>6.2291240694173604</c:v>
                </c:pt>
                <c:pt idx="3191">
                  <c:v>6.26395439067044</c:v>
                </c:pt>
                <c:pt idx="3192">
                  <c:v>6.26395439067044</c:v>
                </c:pt>
                <c:pt idx="3193">
                  <c:v>6.26395439067044</c:v>
                </c:pt>
                <c:pt idx="3194">
                  <c:v>6.26395439067044</c:v>
                </c:pt>
                <c:pt idx="3195">
                  <c:v>6.26395439067044</c:v>
                </c:pt>
                <c:pt idx="3196">
                  <c:v>6.26395439067044</c:v>
                </c:pt>
                <c:pt idx="3197">
                  <c:v>6.26395439067044</c:v>
                </c:pt>
                <c:pt idx="3198">
                  <c:v>6.26395439067044</c:v>
                </c:pt>
                <c:pt idx="3199">
                  <c:v>6.26395439067044</c:v>
                </c:pt>
                <c:pt idx="3200">
                  <c:v>6.26395439067044</c:v>
                </c:pt>
                <c:pt idx="3201">
                  <c:v>6.26395439067044</c:v>
                </c:pt>
                <c:pt idx="3202">
                  <c:v>6.26395439067044</c:v>
                </c:pt>
                <c:pt idx="3203">
                  <c:v>6.26395439067044</c:v>
                </c:pt>
                <c:pt idx="3204">
                  <c:v>6.26395439067044</c:v>
                </c:pt>
                <c:pt idx="3205">
                  <c:v>6.26395439067044</c:v>
                </c:pt>
                <c:pt idx="3206">
                  <c:v>6.26395439067044</c:v>
                </c:pt>
                <c:pt idx="3207">
                  <c:v>6.26395439067044</c:v>
                </c:pt>
                <c:pt idx="3208">
                  <c:v>6.26395439067044</c:v>
                </c:pt>
                <c:pt idx="3209">
                  <c:v>6.26395439067044</c:v>
                </c:pt>
                <c:pt idx="3210">
                  <c:v>6.26395439067044</c:v>
                </c:pt>
                <c:pt idx="3211">
                  <c:v>6.26395439067044</c:v>
                </c:pt>
                <c:pt idx="3212">
                  <c:v>6.26395439067044</c:v>
                </c:pt>
                <c:pt idx="3213">
                  <c:v>6.26395439067044</c:v>
                </c:pt>
                <c:pt idx="3214">
                  <c:v>6.26395439067044</c:v>
                </c:pt>
                <c:pt idx="3215">
                  <c:v>6.26395439067044</c:v>
                </c:pt>
                <c:pt idx="3216">
                  <c:v>6.26395439067044</c:v>
                </c:pt>
                <c:pt idx="3217">
                  <c:v>6.26395439067044</c:v>
                </c:pt>
                <c:pt idx="3218">
                  <c:v>6.26395439067044</c:v>
                </c:pt>
                <c:pt idx="3219">
                  <c:v>6.26395439067044</c:v>
                </c:pt>
                <c:pt idx="3220">
                  <c:v>6.26395439067044</c:v>
                </c:pt>
                <c:pt idx="3221">
                  <c:v>6.26395439067044</c:v>
                </c:pt>
                <c:pt idx="3222">
                  <c:v>6.26395439067044</c:v>
                </c:pt>
                <c:pt idx="3223">
                  <c:v>6.26395439067044</c:v>
                </c:pt>
                <c:pt idx="3224">
                  <c:v>6.26395439067044</c:v>
                </c:pt>
                <c:pt idx="3225">
                  <c:v>6.26395439067044</c:v>
                </c:pt>
                <c:pt idx="3226">
                  <c:v>6.26395439067044</c:v>
                </c:pt>
                <c:pt idx="3227">
                  <c:v>6.4220824408482304</c:v>
                </c:pt>
                <c:pt idx="3228">
                  <c:v>6.5447680929208198</c:v>
                </c:pt>
                <c:pt idx="3229">
                  <c:v>6.55158736160835</c:v>
                </c:pt>
                <c:pt idx="3230">
                  <c:v>6.55158736160835</c:v>
                </c:pt>
                <c:pt idx="3231">
                  <c:v>6.55158736160835</c:v>
                </c:pt>
                <c:pt idx="3232">
                  <c:v>6.55158736160835</c:v>
                </c:pt>
                <c:pt idx="3233">
                  <c:v>6.55158736160835</c:v>
                </c:pt>
                <c:pt idx="3234">
                  <c:v>6.55158736160835</c:v>
                </c:pt>
                <c:pt idx="3235">
                  <c:v>6.55158736160835</c:v>
                </c:pt>
                <c:pt idx="3236">
                  <c:v>6.55158736160835</c:v>
                </c:pt>
                <c:pt idx="3237">
                  <c:v>6.55158736160835</c:v>
                </c:pt>
                <c:pt idx="3238">
                  <c:v>6.5982271576938203</c:v>
                </c:pt>
                <c:pt idx="3239">
                  <c:v>6.4628416367968402</c:v>
                </c:pt>
                <c:pt idx="3240">
                  <c:v>6.4859924462338796</c:v>
                </c:pt>
                <c:pt idx="3241">
                  <c:v>6.3652058635978896</c:v>
                </c:pt>
                <c:pt idx="3242">
                  <c:v>6.1937442856083704</c:v>
                </c:pt>
                <c:pt idx="3243">
                  <c:v>6.0371625049198103</c:v>
                </c:pt>
                <c:pt idx="3244">
                  <c:v>5.9180381492550396</c:v>
                </c:pt>
                <c:pt idx="3245">
                  <c:v>6.0783570747202704</c:v>
                </c:pt>
                <c:pt idx="3246">
                  <c:v>5.9536957836962001</c:v>
                </c:pt>
                <c:pt idx="3247">
                  <c:v>6.12559297978851</c:v>
                </c:pt>
                <c:pt idx="3248">
                  <c:v>6.1377387003126804</c:v>
                </c:pt>
                <c:pt idx="3249">
                  <c:v>6.0729003848009597</c:v>
                </c:pt>
                <c:pt idx="3250">
                  <c:v>6.0778756020803302</c:v>
                </c:pt>
                <c:pt idx="3251">
                  <c:v>5.9047919198395897</c:v>
                </c:pt>
                <c:pt idx="3252">
                  <c:v>5.7813687013182298</c:v>
                </c:pt>
                <c:pt idx="3253">
                  <c:v>5.6742181116633503</c:v>
                </c:pt>
                <c:pt idx="3254">
                  <c:v>5.7240218708112698</c:v>
                </c:pt>
                <c:pt idx="3255">
                  <c:v>5.9388503772980998</c:v>
                </c:pt>
                <c:pt idx="3256">
                  <c:v>5.8898204134643599</c:v>
                </c:pt>
                <c:pt idx="3257">
                  <c:v>5.9137622136670203</c:v>
                </c:pt>
                <c:pt idx="3258">
                  <c:v>5.8501103843037203</c:v>
                </c:pt>
                <c:pt idx="3259">
                  <c:v>6.0648930362534204</c:v>
                </c:pt>
                <c:pt idx="3260">
                  <c:v>6.0187404446250303</c:v>
                </c:pt>
                <c:pt idx="3261">
                  <c:v>5.9992064118046704</c:v>
                </c:pt>
                <c:pt idx="3262">
                  <c:v>5.9435848582574904</c:v>
                </c:pt>
                <c:pt idx="3263">
                  <c:v>5.7831226373637099</c:v>
                </c:pt>
                <c:pt idx="3264">
                  <c:v>5.7790874380956598</c:v>
                </c:pt>
                <c:pt idx="3265">
                  <c:v>5.83754624112819</c:v>
                </c:pt>
                <c:pt idx="3266">
                  <c:v>5.7171322266064299</c:v>
                </c:pt>
                <c:pt idx="3267">
                  <c:v>5.5776369928185501</c:v>
                </c:pt>
                <c:pt idx="3268">
                  <c:v>5.6440057035072098</c:v>
                </c:pt>
                <c:pt idx="3269">
                  <c:v>5.5974518846788701</c:v>
                </c:pt>
                <c:pt idx="3270">
                  <c:v>5.6225515119442404</c:v>
                </c:pt>
                <c:pt idx="3271">
                  <c:v>5.5117325593183999</c:v>
                </c:pt>
                <c:pt idx="3272">
                  <c:v>5.5395089451891399</c:v>
                </c:pt>
                <c:pt idx="3273">
                  <c:v>5.6200524396702702</c:v>
                </c:pt>
                <c:pt idx="3274">
                  <c:v>5.6269535475093901</c:v>
                </c:pt>
                <c:pt idx="3275">
                  <c:v>5.7617945457778701</c:v>
                </c:pt>
                <c:pt idx="3276">
                  <c:v>5.88979175437865</c:v>
                </c:pt>
                <c:pt idx="3277">
                  <c:v>5.8858998505391504</c:v>
                </c:pt>
                <c:pt idx="3278">
                  <c:v>5.8858998505391504</c:v>
                </c:pt>
                <c:pt idx="3279">
                  <c:v>5.8858998505391504</c:v>
                </c:pt>
                <c:pt idx="3280">
                  <c:v>5.8858998505391504</c:v>
                </c:pt>
                <c:pt idx="3281">
                  <c:v>5.8858998505391504</c:v>
                </c:pt>
                <c:pt idx="3282">
                  <c:v>5.8858998505391504</c:v>
                </c:pt>
                <c:pt idx="3283">
                  <c:v>5.8858998505391504</c:v>
                </c:pt>
                <c:pt idx="3284">
                  <c:v>5.8858998505391504</c:v>
                </c:pt>
                <c:pt idx="3285">
                  <c:v>5.8858998505391504</c:v>
                </c:pt>
                <c:pt idx="3286">
                  <c:v>5.8858998505391504</c:v>
                </c:pt>
                <c:pt idx="3287">
                  <c:v>5.8858998505391504</c:v>
                </c:pt>
                <c:pt idx="3288">
                  <c:v>5.8858998505391504</c:v>
                </c:pt>
                <c:pt idx="3289">
                  <c:v>5.8858998505391504</c:v>
                </c:pt>
                <c:pt idx="3290">
                  <c:v>5.8858998505391504</c:v>
                </c:pt>
                <c:pt idx="3291">
                  <c:v>5.8858998505391504</c:v>
                </c:pt>
                <c:pt idx="3292">
                  <c:v>5.8858998505391504</c:v>
                </c:pt>
                <c:pt idx="3293">
                  <c:v>5.8858998505391504</c:v>
                </c:pt>
                <c:pt idx="3294">
                  <c:v>5.8858998505391504</c:v>
                </c:pt>
                <c:pt idx="3295">
                  <c:v>5.8858998505391504</c:v>
                </c:pt>
                <c:pt idx="3296">
                  <c:v>5.8858998505391504</c:v>
                </c:pt>
                <c:pt idx="3297">
                  <c:v>5.8858998505391504</c:v>
                </c:pt>
                <c:pt idx="3298">
                  <c:v>5.8858998505391504</c:v>
                </c:pt>
                <c:pt idx="3299">
                  <c:v>5.8858998505391504</c:v>
                </c:pt>
                <c:pt idx="3300">
                  <c:v>5.8858998505391504</c:v>
                </c:pt>
                <c:pt idx="3301">
                  <c:v>5.8858998505391504</c:v>
                </c:pt>
                <c:pt idx="3302">
                  <c:v>5.8858998505391504</c:v>
                </c:pt>
                <c:pt idx="3303">
                  <c:v>5.8858998505391504</c:v>
                </c:pt>
                <c:pt idx="3304">
                  <c:v>5.8858998505391504</c:v>
                </c:pt>
                <c:pt idx="3305">
                  <c:v>5.8858998505391504</c:v>
                </c:pt>
                <c:pt idx="3306">
                  <c:v>5.8858998505391504</c:v>
                </c:pt>
                <c:pt idx="3307">
                  <c:v>5.8858998505391504</c:v>
                </c:pt>
                <c:pt idx="3308">
                  <c:v>5.8965015774027698</c:v>
                </c:pt>
                <c:pt idx="3309">
                  <c:v>5.8570101448357903</c:v>
                </c:pt>
                <c:pt idx="3310">
                  <c:v>5.8561156241316796</c:v>
                </c:pt>
                <c:pt idx="3311">
                  <c:v>6.0167582904326302</c:v>
                </c:pt>
                <c:pt idx="3312">
                  <c:v>5.9031210306132396</c:v>
                </c:pt>
                <c:pt idx="3313">
                  <c:v>5.9481121089907099</c:v>
                </c:pt>
                <c:pt idx="3314">
                  <c:v>5.9616491889796901</c:v>
                </c:pt>
                <c:pt idx="3315">
                  <c:v>6.0370142148214301</c:v>
                </c:pt>
                <c:pt idx="3316">
                  <c:v>5.9168568929809098</c:v>
                </c:pt>
                <c:pt idx="3317">
                  <c:v>5.9760277810384697</c:v>
                </c:pt>
                <c:pt idx="3318">
                  <c:v>5.9668705394600199</c:v>
                </c:pt>
                <c:pt idx="3319">
                  <c:v>5.8383444794765396</c:v>
                </c:pt>
                <c:pt idx="3320">
                  <c:v>5.8042665536892999</c:v>
                </c:pt>
                <c:pt idx="3321">
                  <c:v>5.7793127390840597</c:v>
                </c:pt>
                <c:pt idx="3322">
                  <c:v>5.8675721152236697</c:v>
                </c:pt>
                <c:pt idx="3323">
                  <c:v>5.8363831600067702</c:v>
                </c:pt>
                <c:pt idx="3324">
                  <c:v>5.96385567338318</c:v>
                </c:pt>
                <c:pt idx="3325">
                  <c:v>6.2355514285805196</c:v>
                </c:pt>
                <c:pt idx="3326">
                  <c:v>6.2424226728040004</c:v>
                </c:pt>
                <c:pt idx="3327">
                  <c:v>6.2560856482994804</c:v>
                </c:pt>
                <c:pt idx="3328">
                  <c:v>6.0816673631551197</c:v>
                </c:pt>
                <c:pt idx="3329">
                  <c:v>6.07557799628783</c:v>
                </c:pt>
                <c:pt idx="3330">
                  <c:v>5.9905852772380701</c:v>
                </c:pt>
                <c:pt idx="3331">
                  <c:v>5.9905852772380701</c:v>
                </c:pt>
                <c:pt idx="3332">
                  <c:v>5.9905852772380701</c:v>
                </c:pt>
                <c:pt idx="3333">
                  <c:v>5.9905852772380701</c:v>
                </c:pt>
                <c:pt idx="3334">
                  <c:v>5.9905852772380701</c:v>
                </c:pt>
                <c:pt idx="3335">
                  <c:v>5.9905852772380701</c:v>
                </c:pt>
                <c:pt idx="3336">
                  <c:v>5.9905852772380701</c:v>
                </c:pt>
                <c:pt idx="3337">
                  <c:v>5.9905852772380701</c:v>
                </c:pt>
                <c:pt idx="3338">
                  <c:v>5.9905852772380701</c:v>
                </c:pt>
                <c:pt idx="3339">
                  <c:v>5.9905852772380701</c:v>
                </c:pt>
                <c:pt idx="3340">
                  <c:v>5.9905852772380701</c:v>
                </c:pt>
                <c:pt idx="3341">
                  <c:v>5.9905852772380701</c:v>
                </c:pt>
                <c:pt idx="3342">
                  <c:v>5.9905852772380701</c:v>
                </c:pt>
                <c:pt idx="3343">
                  <c:v>5.9905852772380701</c:v>
                </c:pt>
                <c:pt idx="3344">
                  <c:v>5.9905852772380701</c:v>
                </c:pt>
                <c:pt idx="3345">
                  <c:v>5.9905852772380701</c:v>
                </c:pt>
                <c:pt idx="3346">
                  <c:v>5.9905852772380701</c:v>
                </c:pt>
                <c:pt idx="3347">
                  <c:v>5.9905852772380701</c:v>
                </c:pt>
                <c:pt idx="3348">
                  <c:v>5.9905852772380701</c:v>
                </c:pt>
                <c:pt idx="3349">
                  <c:v>5.9905852772380701</c:v>
                </c:pt>
                <c:pt idx="3350">
                  <c:v>5.9905852772380701</c:v>
                </c:pt>
                <c:pt idx="3351">
                  <c:v>5.9905852772380701</c:v>
                </c:pt>
                <c:pt idx="3352">
                  <c:v>5.9905852772380701</c:v>
                </c:pt>
                <c:pt idx="3353">
                  <c:v>5.9905852772380701</c:v>
                </c:pt>
                <c:pt idx="3354">
                  <c:v>5.9905852772380701</c:v>
                </c:pt>
                <c:pt idx="3355">
                  <c:v>5.9905852772380701</c:v>
                </c:pt>
                <c:pt idx="3356">
                  <c:v>5.9905852772380701</c:v>
                </c:pt>
                <c:pt idx="3357">
                  <c:v>5.9905852772380701</c:v>
                </c:pt>
                <c:pt idx="3358">
                  <c:v>5.9905852772380701</c:v>
                </c:pt>
                <c:pt idx="3359">
                  <c:v>5.9905852772380701</c:v>
                </c:pt>
                <c:pt idx="3360">
                  <c:v>5.9905852772380701</c:v>
                </c:pt>
                <c:pt idx="3361">
                  <c:v>5.9905852772380701</c:v>
                </c:pt>
                <c:pt idx="3362">
                  <c:v>5.8893977973047003</c:v>
                </c:pt>
                <c:pt idx="3363">
                  <c:v>5.8738597807659296</c:v>
                </c:pt>
                <c:pt idx="3364">
                  <c:v>5.9196760792414</c:v>
                </c:pt>
                <c:pt idx="3365">
                  <c:v>5.94755506418631</c:v>
                </c:pt>
                <c:pt idx="3366">
                  <c:v>5.9595394620067701</c:v>
                </c:pt>
                <c:pt idx="3367">
                  <c:v>5.9956014397146102</c:v>
                </c:pt>
                <c:pt idx="3368">
                  <c:v>5.9011646266322</c:v>
                </c:pt>
                <c:pt idx="3369">
                  <c:v>5.9668763550748602</c:v>
                </c:pt>
                <c:pt idx="3370">
                  <c:v>6.05242912136148</c:v>
                </c:pt>
                <c:pt idx="3371">
                  <c:v>6.05242912136148</c:v>
                </c:pt>
                <c:pt idx="3372">
                  <c:v>6.05242912136148</c:v>
                </c:pt>
                <c:pt idx="3373">
                  <c:v>6.2944619826391301</c:v>
                </c:pt>
                <c:pt idx="3374">
                  <c:v>6.2851790602729096</c:v>
                </c:pt>
                <c:pt idx="3375">
                  <c:v>6.3849039964480596</c:v>
                </c:pt>
                <c:pt idx="3376">
                  <c:v>6.4789963260832897</c:v>
                </c:pt>
                <c:pt idx="3377">
                  <c:v>6.3628570558282798</c:v>
                </c:pt>
                <c:pt idx="3378">
                  <c:v>6.54666617096259</c:v>
                </c:pt>
                <c:pt idx="3379">
                  <c:v>6.4765003319835204</c:v>
                </c:pt>
                <c:pt idx="3380">
                  <c:v>6.4362803786324703</c:v>
                </c:pt>
                <c:pt idx="3381">
                  <c:v>6.4005568408025697</c:v>
                </c:pt>
                <c:pt idx="3382">
                  <c:v>6.4455995624141904</c:v>
                </c:pt>
                <c:pt idx="3383">
                  <c:v>6.6541691807610004</c:v>
                </c:pt>
                <c:pt idx="3384">
                  <c:v>6.5397644148804099</c:v>
                </c:pt>
                <c:pt idx="3385">
                  <c:v>6.6323942007574201</c:v>
                </c:pt>
                <c:pt idx="3386">
                  <c:v>6.7187084567693898</c:v>
                </c:pt>
                <c:pt idx="3387">
                  <c:v>6.9461642290188301</c:v>
                </c:pt>
                <c:pt idx="3388">
                  <c:v>6.9912432120459496</c:v>
                </c:pt>
                <c:pt idx="3389">
                  <c:v>6.9858342175682404</c:v>
                </c:pt>
                <c:pt idx="3390">
                  <c:v>6.9280335212723001</c:v>
                </c:pt>
                <c:pt idx="3391">
                  <c:v>6.77901119073434</c:v>
                </c:pt>
                <c:pt idx="3392">
                  <c:v>6.6268462041869798</c:v>
                </c:pt>
                <c:pt idx="3393">
                  <c:v>6.8368421048765198</c:v>
                </c:pt>
                <c:pt idx="3394">
                  <c:v>6.8100570059656498</c:v>
                </c:pt>
                <c:pt idx="3395">
                  <c:v>6.8044062687179796</c:v>
                </c:pt>
                <c:pt idx="3396">
                  <c:v>6.8788449111559702</c:v>
                </c:pt>
                <c:pt idx="3397">
                  <c:v>6.9838217090083701</c:v>
                </c:pt>
                <c:pt idx="3398">
                  <c:v>7.4107696585928604</c:v>
                </c:pt>
                <c:pt idx="3399">
                  <c:v>7.3017920178977302</c:v>
                </c:pt>
                <c:pt idx="3400">
                  <c:v>7.31702785597406</c:v>
                </c:pt>
                <c:pt idx="3401">
                  <c:v>7.2655003845584298</c:v>
                </c:pt>
                <c:pt idx="3402">
                  <c:v>7.3434322100222502</c:v>
                </c:pt>
                <c:pt idx="3403">
                  <c:v>7.1639140290546299</c:v>
                </c:pt>
                <c:pt idx="3404">
                  <c:v>7.1639140290546299</c:v>
                </c:pt>
                <c:pt idx="3405">
                  <c:v>7.1639140290546299</c:v>
                </c:pt>
                <c:pt idx="3406">
                  <c:v>7.1639140290546299</c:v>
                </c:pt>
                <c:pt idx="3407">
                  <c:v>7.1639140290546299</c:v>
                </c:pt>
                <c:pt idx="3408">
                  <c:v>7.1639140290546299</c:v>
                </c:pt>
                <c:pt idx="3409">
                  <c:v>7.1639140290546299</c:v>
                </c:pt>
                <c:pt idx="3410">
                  <c:v>7.1639140290546299</c:v>
                </c:pt>
                <c:pt idx="3411">
                  <c:v>7.1639140290546299</c:v>
                </c:pt>
                <c:pt idx="3412">
                  <c:v>7.1639140290546299</c:v>
                </c:pt>
                <c:pt idx="3413">
                  <c:v>7.32973623901397</c:v>
                </c:pt>
                <c:pt idx="3414">
                  <c:v>7.4659342853618602</c:v>
                </c:pt>
                <c:pt idx="3415">
                  <c:v>7.1801425447401597</c:v>
                </c:pt>
                <c:pt idx="3416">
                  <c:v>7.1457342211551804</c:v>
                </c:pt>
                <c:pt idx="3417">
                  <c:v>7.0910765373226203</c:v>
                </c:pt>
                <c:pt idx="3418">
                  <c:v>7.2503675625989796</c:v>
                </c:pt>
                <c:pt idx="3419">
                  <c:v>7.3150988596791899</c:v>
                </c:pt>
                <c:pt idx="3420">
                  <c:v>7.3150988596791899</c:v>
                </c:pt>
                <c:pt idx="3421">
                  <c:v>7.3150988596791899</c:v>
                </c:pt>
                <c:pt idx="3422">
                  <c:v>7.3150988596791899</c:v>
                </c:pt>
                <c:pt idx="3423">
                  <c:v>7.3150988596791899</c:v>
                </c:pt>
                <c:pt idx="3424">
                  <c:v>7.3150988596791899</c:v>
                </c:pt>
                <c:pt idx="3425">
                  <c:v>7.3150988596791899</c:v>
                </c:pt>
                <c:pt idx="3426">
                  <c:v>7.3150988596791899</c:v>
                </c:pt>
                <c:pt idx="3427">
                  <c:v>7.3150988596791899</c:v>
                </c:pt>
                <c:pt idx="3428">
                  <c:v>7.3150988596791899</c:v>
                </c:pt>
                <c:pt idx="3429">
                  <c:v>7.3150988596791899</c:v>
                </c:pt>
                <c:pt idx="3430">
                  <c:v>7.3150988596791899</c:v>
                </c:pt>
                <c:pt idx="3431">
                  <c:v>7.3150988596791899</c:v>
                </c:pt>
                <c:pt idx="3432">
                  <c:v>7.3150988596791899</c:v>
                </c:pt>
                <c:pt idx="3433">
                  <c:v>7.3150988596791899</c:v>
                </c:pt>
                <c:pt idx="3434">
                  <c:v>7.3150988596791899</c:v>
                </c:pt>
                <c:pt idx="3435">
                  <c:v>7.3150988596791899</c:v>
                </c:pt>
                <c:pt idx="3436">
                  <c:v>7.3150988596791899</c:v>
                </c:pt>
                <c:pt idx="3437">
                  <c:v>7.3150988596791899</c:v>
                </c:pt>
                <c:pt idx="3438">
                  <c:v>7.3150988596791899</c:v>
                </c:pt>
                <c:pt idx="3439">
                  <c:v>7.3150988596791899</c:v>
                </c:pt>
                <c:pt idx="3440">
                  <c:v>7.3150988596791899</c:v>
                </c:pt>
                <c:pt idx="3441">
                  <c:v>7.3150988596791899</c:v>
                </c:pt>
                <c:pt idx="3442">
                  <c:v>7.3150988596791899</c:v>
                </c:pt>
                <c:pt idx="3443">
                  <c:v>7.3150988596791899</c:v>
                </c:pt>
                <c:pt idx="3444">
                  <c:v>7.3150988596791899</c:v>
                </c:pt>
                <c:pt idx="3445">
                  <c:v>7.3150988596791899</c:v>
                </c:pt>
                <c:pt idx="3446">
                  <c:v>7.3150988596791899</c:v>
                </c:pt>
                <c:pt idx="3447">
                  <c:v>7.3150988596791899</c:v>
                </c:pt>
                <c:pt idx="3448">
                  <c:v>7.3150988596791899</c:v>
                </c:pt>
                <c:pt idx="3449">
                  <c:v>7.3150988596791899</c:v>
                </c:pt>
                <c:pt idx="3450">
                  <c:v>7.3150988596791899</c:v>
                </c:pt>
                <c:pt idx="3451">
                  <c:v>7.3150988596791899</c:v>
                </c:pt>
                <c:pt idx="3452">
                  <c:v>7.3150988596791899</c:v>
                </c:pt>
                <c:pt idx="3453">
                  <c:v>7.3150988596791899</c:v>
                </c:pt>
                <c:pt idx="3454">
                  <c:v>7.3150988596791899</c:v>
                </c:pt>
                <c:pt idx="3455">
                  <c:v>7.3150988596791899</c:v>
                </c:pt>
                <c:pt idx="3456">
                  <c:v>7.3150988596791899</c:v>
                </c:pt>
                <c:pt idx="3457">
                  <c:v>7.3150988596791899</c:v>
                </c:pt>
                <c:pt idx="3458">
                  <c:v>7.3150988596791899</c:v>
                </c:pt>
                <c:pt idx="3459">
                  <c:v>7.3150988596791899</c:v>
                </c:pt>
                <c:pt idx="3460">
                  <c:v>7.3150988596791899</c:v>
                </c:pt>
                <c:pt idx="3461">
                  <c:v>7.3150988596791899</c:v>
                </c:pt>
                <c:pt idx="3462">
                  <c:v>7.3150988596791899</c:v>
                </c:pt>
                <c:pt idx="3463">
                  <c:v>7.3150988596791899</c:v>
                </c:pt>
                <c:pt idx="3464">
                  <c:v>7.3150988596791899</c:v>
                </c:pt>
                <c:pt idx="3465">
                  <c:v>7.3150988596791899</c:v>
                </c:pt>
                <c:pt idx="3466">
                  <c:v>7.3150988596791899</c:v>
                </c:pt>
                <c:pt idx="3467">
                  <c:v>7.3150988596791899</c:v>
                </c:pt>
                <c:pt idx="3468">
                  <c:v>7.3150988596791899</c:v>
                </c:pt>
                <c:pt idx="3469">
                  <c:v>7.3150988596791899</c:v>
                </c:pt>
                <c:pt idx="3470">
                  <c:v>7.3150988596791899</c:v>
                </c:pt>
                <c:pt idx="3471">
                  <c:v>7.3150988596791899</c:v>
                </c:pt>
                <c:pt idx="3472">
                  <c:v>7.3150988596791899</c:v>
                </c:pt>
                <c:pt idx="3473">
                  <c:v>7.3150988596791899</c:v>
                </c:pt>
                <c:pt idx="3474">
                  <c:v>7.3150988596791899</c:v>
                </c:pt>
                <c:pt idx="3475">
                  <c:v>7.3150988596791899</c:v>
                </c:pt>
                <c:pt idx="3476">
                  <c:v>7.3150988596791899</c:v>
                </c:pt>
                <c:pt idx="3477">
                  <c:v>7.3150988596791899</c:v>
                </c:pt>
                <c:pt idx="3478">
                  <c:v>7.3150988596791899</c:v>
                </c:pt>
                <c:pt idx="3479">
                  <c:v>7.3150988596791899</c:v>
                </c:pt>
                <c:pt idx="3480">
                  <c:v>7.3150988596791899</c:v>
                </c:pt>
                <c:pt idx="3481">
                  <c:v>7.3150988596791899</c:v>
                </c:pt>
                <c:pt idx="3482">
                  <c:v>7.3150988596791899</c:v>
                </c:pt>
                <c:pt idx="3483">
                  <c:v>7.3150988596791899</c:v>
                </c:pt>
                <c:pt idx="3484">
                  <c:v>7.3150988596791899</c:v>
                </c:pt>
                <c:pt idx="3485">
                  <c:v>7.3150988596791899</c:v>
                </c:pt>
                <c:pt idx="3486">
                  <c:v>7.3150988596791899</c:v>
                </c:pt>
                <c:pt idx="3487">
                  <c:v>7.3150988596791899</c:v>
                </c:pt>
                <c:pt idx="3488">
                  <c:v>7.3150988596791899</c:v>
                </c:pt>
                <c:pt idx="3489">
                  <c:v>7.3150988596791899</c:v>
                </c:pt>
                <c:pt idx="3490">
                  <c:v>7.3150988596791899</c:v>
                </c:pt>
                <c:pt idx="3491">
                  <c:v>7.3150988596791899</c:v>
                </c:pt>
                <c:pt idx="3492">
                  <c:v>7.3150988596791899</c:v>
                </c:pt>
                <c:pt idx="3493">
                  <c:v>7.3150988596791899</c:v>
                </c:pt>
                <c:pt idx="3494">
                  <c:v>7.3150988596791899</c:v>
                </c:pt>
                <c:pt idx="3495">
                  <c:v>7.3150988596791899</c:v>
                </c:pt>
                <c:pt idx="3496">
                  <c:v>7.3150988596791899</c:v>
                </c:pt>
                <c:pt idx="3497">
                  <c:v>7.3150988596791899</c:v>
                </c:pt>
                <c:pt idx="3498">
                  <c:v>7.3150988596791899</c:v>
                </c:pt>
                <c:pt idx="3499">
                  <c:v>7.3150988596791899</c:v>
                </c:pt>
                <c:pt idx="3500">
                  <c:v>7.3150988596791899</c:v>
                </c:pt>
                <c:pt idx="3501">
                  <c:v>7.3150988596791899</c:v>
                </c:pt>
                <c:pt idx="3502">
                  <c:v>7.3150988596791899</c:v>
                </c:pt>
                <c:pt idx="3503">
                  <c:v>7.3150988596791899</c:v>
                </c:pt>
                <c:pt idx="3504">
                  <c:v>7.3150988596791899</c:v>
                </c:pt>
                <c:pt idx="3505">
                  <c:v>7.3150988596791899</c:v>
                </c:pt>
                <c:pt idx="3506">
                  <c:v>7.3150988596791899</c:v>
                </c:pt>
                <c:pt idx="3507">
                  <c:v>7.3150988596791899</c:v>
                </c:pt>
                <c:pt idx="3508">
                  <c:v>7.3150988596791899</c:v>
                </c:pt>
                <c:pt idx="3509">
                  <c:v>7.3150988596791899</c:v>
                </c:pt>
                <c:pt idx="3510">
                  <c:v>7.3150988596791899</c:v>
                </c:pt>
                <c:pt idx="3511">
                  <c:v>7.3150988596791899</c:v>
                </c:pt>
                <c:pt idx="3512">
                  <c:v>7.3150988596791899</c:v>
                </c:pt>
                <c:pt idx="3513">
                  <c:v>7.3150988596791899</c:v>
                </c:pt>
                <c:pt idx="3514">
                  <c:v>7.3150988596791899</c:v>
                </c:pt>
                <c:pt idx="3515">
                  <c:v>7.3150988596791899</c:v>
                </c:pt>
                <c:pt idx="3516">
                  <c:v>7.3150988596791899</c:v>
                </c:pt>
                <c:pt idx="3517">
                  <c:v>7.3150988596791899</c:v>
                </c:pt>
                <c:pt idx="3518">
                  <c:v>7.3150988596791899</c:v>
                </c:pt>
                <c:pt idx="3519">
                  <c:v>7.3150988596791899</c:v>
                </c:pt>
                <c:pt idx="3520">
                  <c:v>7.3150988596791899</c:v>
                </c:pt>
                <c:pt idx="3521">
                  <c:v>7.3150988596791899</c:v>
                </c:pt>
                <c:pt idx="3522">
                  <c:v>7.3150988596791899</c:v>
                </c:pt>
                <c:pt idx="3523">
                  <c:v>7.3150988596791899</c:v>
                </c:pt>
                <c:pt idx="3524">
                  <c:v>7.3150988596791899</c:v>
                </c:pt>
                <c:pt idx="3525">
                  <c:v>7.3150988596791899</c:v>
                </c:pt>
                <c:pt idx="3526">
                  <c:v>7.3150988596791899</c:v>
                </c:pt>
                <c:pt idx="3527">
                  <c:v>7.2920980975031897</c:v>
                </c:pt>
                <c:pt idx="3528">
                  <c:v>7.3489373015574202</c:v>
                </c:pt>
                <c:pt idx="3529">
                  <c:v>7.2630301486329598</c:v>
                </c:pt>
                <c:pt idx="3530">
                  <c:v>7.3850963944977197</c:v>
                </c:pt>
                <c:pt idx="3531">
                  <c:v>7.3417935241643004</c:v>
                </c:pt>
                <c:pt idx="3532">
                  <c:v>7.2742171222063901</c:v>
                </c:pt>
                <c:pt idx="3533">
                  <c:v>7.2819733600860097</c:v>
                </c:pt>
                <c:pt idx="3534">
                  <c:v>7.2819733600860097</c:v>
                </c:pt>
                <c:pt idx="3535">
                  <c:v>7.1844007488330499</c:v>
                </c:pt>
                <c:pt idx="3536">
                  <c:v>7.2553361137715102</c:v>
                </c:pt>
                <c:pt idx="3537">
                  <c:v>7.1865443605357404</c:v>
                </c:pt>
                <c:pt idx="3538">
                  <c:v>7.2198038358603496</c:v>
                </c:pt>
                <c:pt idx="3539">
                  <c:v>7.2645038816785599</c:v>
                </c:pt>
                <c:pt idx="3540">
                  <c:v>7.2645038816785599</c:v>
                </c:pt>
                <c:pt idx="3541">
                  <c:v>7.2924330368317403</c:v>
                </c:pt>
                <c:pt idx="3542">
                  <c:v>7.3924028567075704</c:v>
                </c:pt>
                <c:pt idx="3543">
                  <c:v>7.2481253485126702</c:v>
                </c:pt>
                <c:pt idx="3544">
                  <c:v>7.2762937460433799</c:v>
                </c:pt>
                <c:pt idx="3545">
                  <c:v>7.2027458543422602</c:v>
                </c:pt>
                <c:pt idx="3546">
                  <c:v>7.1854438455990897</c:v>
                </c:pt>
                <c:pt idx="3547">
                  <c:v>7.2233254836576304</c:v>
                </c:pt>
                <c:pt idx="3548">
                  <c:v>7.1369398459780999</c:v>
                </c:pt>
                <c:pt idx="3549">
                  <c:v>7.0357451051293003</c:v>
                </c:pt>
                <c:pt idx="3550">
                  <c:v>7.0357451051293003</c:v>
                </c:pt>
                <c:pt idx="3551">
                  <c:v>7.0357451051293003</c:v>
                </c:pt>
                <c:pt idx="3552">
                  <c:v>7.0357451051293003</c:v>
                </c:pt>
                <c:pt idx="3553">
                  <c:v>7.0357451051293003</c:v>
                </c:pt>
                <c:pt idx="3554">
                  <c:v>7.0804714306962397</c:v>
                </c:pt>
                <c:pt idx="3555">
                  <c:v>7.1439798442346101</c:v>
                </c:pt>
                <c:pt idx="3556">
                  <c:v>7.1439798442346101</c:v>
                </c:pt>
                <c:pt idx="3557">
                  <c:v>7.1439798442346101</c:v>
                </c:pt>
                <c:pt idx="3558">
                  <c:v>7.1439798442346101</c:v>
                </c:pt>
                <c:pt idx="3559">
                  <c:v>7.1439798442346101</c:v>
                </c:pt>
                <c:pt idx="3560">
                  <c:v>7.1439798442346101</c:v>
                </c:pt>
                <c:pt idx="3561">
                  <c:v>7.1439798442346101</c:v>
                </c:pt>
                <c:pt idx="3562">
                  <c:v>7.1439798442346101</c:v>
                </c:pt>
                <c:pt idx="3563">
                  <c:v>7.1439798442346101</c:v>
                </c:pt>
                <c:pt idx="3564">
                  <c:v>7.1439798442346101</c:v>
                </c:pt>
                <c:pt idx="3565">
                  <c:v>7.1439798442346101</c:v>
                </c:pt>
                <c:pt idx="3566">
                  <c:v>7.1439798442346101</c:v>
                </c:pt>
                <c:pt idx="3567">
                  <c:v>7.1439798442346101</c:v>
                </c:pt>
                <c:pt idx="3568">
                  <c:v>7.1439798442346101</c:v>
                </c:pt>
                <c:pt idx="3569">
                  <c:v>7.1439798442346101</c:v>
                </c:pt>
                <c:pt idx="3570">
                  <c:v>7.1439798442346101</c:v>
                </c:pt>
                <c:pt idx="3571">
                  <c:v>7.1439798442346101</c:v>
                </c:pt>
                <c:pt idx="3572">
                  <c:v>7.1439798442346101</c:v>
                </c:pt>
                <c:pt idx="3573">
                  <c:v>7.1439798442346101</c:v>
                </c:pt>
                <c:pt idx="3574">
                  <c:v>7.1439798442346101</c:v>
                </c:pt>
                <c:pt idx="3575">
                  <c:v>7.1439798442346101</c:v>
                </c:pt>
                <c:pt idx="3576">
                  <c:v>7.1439798442346101</c:v>
                </c:pt>
                <c:pt idx="3577">
                  <c:v>7.1439798442346101</c:v>
                </c:pt>
                <c:pt idx="3578">
                  <c:v>7.1439798442346101</c:v>
                </c:pt>
                <c:pt idx="3579">
                  <c:v>7.1439798442346101</c:v>
                </c:pt>
                <c:pt idx="3580">
                  <c:v>7.1439798442346101</c:v>
                </c:pt>
                <c:pt idx="3581">
                  <c:v>7.1439798442346101</c:v>
                </c:pt>
                <c:pt idx="3582">
                  <c:v>7.1439798442346101</c:v>
                </c:pt>
                <c:pt idx="3583">
                  <c:v>7.1439798442346101</c:v>
                </c:pt>
                <c:pt idx="3584">
                  <c:v>7.1439798442346101</c:v>
                </c:pt>
                <c:pt idx="3585">
                  <c:v>7.1439798442346101</c:v>
                </c:pt>
                <c:pt idx="3586">
                  <c:v>7.1439798442346101</c:v>
                </c:pt>
                <c:pt idx="3587">
                  <c:v>7.1439798442346101</c:v>
                </c:pt>
                <c:pt idx="3588">
                  <c:v>7.1439798442346101</c:v>
                </c:pt>
                <c:pt idx="3589">
                  <c:v>7.1439798442346101</c:v>
                </c:pt>
                <c:pt idx="3590">
                  <c:v>7.1439798442346101</c:v>
                </c:pt>
                <c:pt idx="3591">
                  <c:v>7.11334562719074</c:v>
                </c:pt>
                <c:pt idx="3592">
                  <c:v>7.1464542373641704</c:v>
                </c:pt>
                <c:pt idx="3593">
                  <c:v>7.08220990790646</c:v>
                </c:pt>
                <c:pt idx="3594">
                  <c:v>7.1032351527779598</c:v>
                </c:pt>
                <c:pt idx="3595">
                  <c:v>7.1985395030685702</c:v>
                </c:pt>
                <c:pt idx="3596">
                  <c:v>7.3481527610729298</c:v>
                </c:pt>
                <c:pt idx="3597">
                  <c:v>7.3596210764573797</c:v>
                </c:pt>
                <c:pt idx="3598">
                  <c:v>7.2623958779629403</c:v>
                </c:pt>
                <c:pt idx="3599">
                  <c:v>7.1227653532346498</c:v>
                </c:pt>
                <c:pt idx="3600">
                  <c:v>7.0677562348456098</c:v>
                </c:pt>
                <c:pt idx="3601">
                  <c:v>7.17024247571113</c:v>
                </c:pt>
                <c:pt idx="3602">
                  <c:v>7.1413209361297998</c:v>
                </c:pt>
                <c:pt idx="3603">
                  <c:v>7.1413209361297998</c:v>
                </c:pt>
                <c:pt idx="3604">
                  <c:v>7.2279603506325598</c:v>
                </c:pt>
                <c:pt idx="3605">
                  <c:v>7.3442637143559102</c:v>
                </c:pt>
                <c:pt idx="3606">
                  <c:v>7.2499660818068801</c:v>
                </c:pt>
                <c:pt idx="3607">
                  <c:v>7.2499660818068801</c:v>
                </c:pt>
                <c:pt idx="3608">
                  <c:v>7.2499660818068801</c:v>
                </c:pt>
                <c:pt idx="3609">
                  <c:v>7.2236270428500404</c:v>
                </c:pt>
                <c:pt idx="3610">
                  <c:v>7.2236270428500404</c:v>
                </c:pt>
                <c:pt idx="3611">
                  <c:v>7.1711662227164599</c:v>
                </c:pt>
                <c:pt idx="3612">
                  <c:v>7.0155495595922304</c:v>
                </c:pt>
                <c:pt idx="3613">
                  <c:v>7.0155495595922304</c:v>
                </c:pt>
                <c:pt idx="3614">
                  <c:v>6.7716587261635697</c:v>
                </c:pt>
                <c:pt idx="3615">
                  <c:v>6.2792617335115404</c:v>
                </c:pt>
                <c:pt idx="3616">
                  <c:v>6.3881057294078003</c:v>
                </c:pt>
                <c:pt idx="3617">
                  <c:v>6.4690959104126904</c:v>
                </c:pt>
                <c:pt idx="3618">
                  <c:v>6.5898666850910903</c:v>
                </c:pt>
                <c:pt idx="3619">
                  <c:v>6.6577323224031897</c:v>
                </c:pt>
                <c:pt idx="3620">
                  <c:v>6.6492693502545599</c:v>
                </c:pt>
                <c:pt idx="3621">
                  <c:v>6.7735640510407498</c:v>
                </c:pt>
                <c:pt idx="3622">
                  <c:v>6.7849358808295301</c:v>
                </c:pt>
                <c:pt idx="3623">
                  <c:v>6.7195258928130199</c:v>
                </c:pt>
                <c:pt idx="3624">
                  <c:v>6.7055041815809702</c:v>
                </c:pt>
                <c:pt idx="3625">
                  <c:v>6.7712748864431704</c:v>
                </c:pt>
                <c:pt idx="3626">
                  <c:v>6.7387456262827996</c:v>
                </c:pt>
                <c:pt idx="3627">
                  <c:v>6.8163737413029697</c:v>
                </c:pt>
                <c:pt idx="3628">
                  <c:v>7.0009127798925403</c:v>
                </c:pt>
                <c:pt idx="3629">
                  <c:v>6.9782754855386999</c:v>
                </c:pt>
                <c:pt idx="3630">
                  <c:v>6.8671654479195796</c:v>
                </c:pt>
                <c:pt idx="3631">
                  <c:v>6.7998871316254403</c:v>
                </c:pt>
                <c:pt idx="3632">
                  <c:v>6.7390970939785904</c:v>
                </c:pt>
                <c:pt idx="3633">
                  <c:v>6.8578145573815901</c:v>
                </c:pt>
                <c:pt idx="3634">
                  <c:v>6.6090124253617599</c:v>
                </c:pt>
                <c:pt idx="3635">
                  <c:v>6.7792754010973404</c:v>
                </c:pt>
                <c:pt idx="3636">
                  <c:v>6.7792754010973404</c:v>
                </c:pt>
                <c:pt idx="3637">
                  <c:v>6.7792754010973404</c:v>
                </c:pt>
                <c:pt idx="3638">
                  <c:v>6.7792754010973404</c:v>
                </c:pt>
                <c:pt idx="3639">
                  <c:v>6.7792754010973404</c:v>
                </c:pt>
                <c:pt idx="3640">
                  <c:v>6.7792754010973404</c:v>
                </c:pt>
                <c:pt idx="3641">
                  <c:v>6.7792754010973404</c:v>
                </c:pt>
                <c:pt idx="3642">
                  <c:v>6.7792754010973404</c:v>
                </c:pt>
                <c:pt idx="3643">
                  <c:v>6.7792754010973404</c:v>
                </c:pt>
                <c:pt idx="3644">
                  <c:v>6.7792754010973404</c:v>
                </c:pt>
                <c:pt idx="3645">
                  <c:v>6.7792754010973404</c:v>
                </c:pt>
                <c:pt idx="3646">
                  <c:v>6.7792754010973404</c:v>
                </c:pt>
                <c:pt idx="3647">
                  <c:v>6.7792754010973404</c:v>
                </c:pt>
                <c:pt idx="3648">
                  <c:v>6.7792754010973404</c:v>
                </c:pt>
                <c:pt idx="3649">
                  <c:v>7.0265135667965897</c:v>
                </c:pt>
                <c:pt idx="3650">
                  <c:v>6.86484096824495</c:v>
                </c:pt>
                <c:pt idx="3651">
                  <c:v>7.1359040325001004</c:v>
                </c:pt>
                <c:pt idx="3652">
                  <c:v>7.1359040325001004</c:v>
                </c:pt>
                <c:pt idx="3653">
                  <c:v>7.1359040325001004</c:v>
                </c:pt>
                <c:pt idx="3654">
                  <c:v>7.1359040325001004</c:v>
                </c:pt>
                <c:pt idx="3655">
                  <c:v>7.0831706987740501</c:v>
                </c:pt>
                <c:pt idx="3656">
                  <c:v>7.3281923321351998</c:v>
                </c:pt>
                <c:pt idx="3657">
                  <c:v>7.2440265477615799</c:v>
                </c:pt>
                <c:pt idx="3658">
                  <c:v>7.3671496849093101</c:v>
                </c:pt>
                <c:pt idx="3659">
                  <c:v>7.3807830369974097</c:v>
                </c:pt>
                <c:pt idx="3660">
                  <c:v>7.6013511975656201</c:v>
                </c:pt>
                <c:pt idx="3661">
                  <c:v>7.5679563704811299</c:v>
                </c:pt>
                <c:pt idx="3662">
                  <c:v>7.6207290501006497</c:v>
                </c:pt>
                <c:pt idx="3663">
                  <c:v>7.6252489096132701</c:v>
                </c:pt>
                <c:pt idx="3664">
                  <c:v>7.5983904190818397</c:v>
                </c:pt>
                <c:pt idx="3665">
                  <c:v>7.7312860925207199</c:v>
                </c:pt>
                <c:pt idx="3666">
                  <c:v>7.6868350693705496</c:v>
                </c:pt>
                <c:pt idx="3667">
                  <c:v>7.6655341862920698</c:v>
                </c:pt>
                <c:pt idx="3668">
                  <c:v>7.7541952389948801</c:v>
                </c:pt>
                <c:pt idx="3669">
                  <c:v>7.8051334163312696</c:v>
                </c:pt>
                <c:pt idx="3670">
                  <c:v>7.67878391591882</c:v>
                </c:pt>
                <c:pt idx="3671">
                  <c:v>7.9175347975078401</c:v>
                </c:pt>
                <c:pt idx="3672">
                  <c:v>7.9592857087184798</c:v>
                </c:pt>
                <c:pt idx="3673">
                  <c:v>7.97597328578735</c:v>
                </c:pt>
                <c:pt idx="3674">
                  <c:v>7.97597328578735</c:v>
                </c:pt>
                <c:pt idx="3675">
                  <c:v>8.0250277784737598</c:v>
                </c:pt>
                <c:pt idx="3676">
                  <c:v>8.1600579666335005</c:v>
                </c:pt>
                <c:pt idx="3677">
                  <c:v>7.9976676278005598</c:v>
                </c:pt>
                <c:pt idx="3678">
                  <c:v>7.9629547132847502</c:v>
                </c:pt>
                <c:pt idx="3679">
                  <c:v>7.9629547132847502</c:v>
                </c:pt>
                <c:pt idx="3680">
                  <c:v>7.9629547132847502</c:v>
                </c:pt>
                <c:pt idx="3681">
                  <c:v>7.9629547132847502</c:v>
                </c:pt>
                <c:pt idx="3682">
                  <c:v>7.9629547132847502</c:v>
                </c:pt>
                <c:pt idx="3683">
                  <c:v>7.9629547132847502</c:v>
                </c:pt>
                <c:pt idx="3684">
                  <c:v>8.0489973566616193</c:v>
                </c:pt>
                <c:pt idx="3685">
                  <c:v>8.0489973566616193</c:v>
                </c:pt>
                <c:pt idx="3686">
                  <c:v>8.0489973566616193</c:v>
                </c:pt>
                <c:pt idx="3687">
                  <c:v>8.0489973566616193</c:v>
                </c:pt>
                <c:pt idx="3688">
                  <c:v>8.0489973566616193</c:v>
                </c:pt>
                <c:pt idx="3689">
                  <c:v>8.0886009025809003</c:v>
                </c:pt>
                <c:pt idx="3690">
                  <c:v>8.0886009025809003</c:v>
                </c:pt>
                <c:pt idx="3691">
                  <c:v>8.0886009025809003</c:v>
                </c:pt>
                <c:pt idx="3692">
                  <c:v>8.0886009025809003</c:v>
                </c:pt>
                <c:pt idx="3693">
                  <c:v>8.3001224991751492</c:v>
                </c:pt>
                <c:pt idx="3694">
                  <c:v>8.3001224991751492</c:v>
                </c:pt>
                <c:pt idx="3695">
                  <c:v>8.3001224991751492</c:v>
                </c:pt>
                <c:pt idx="3696">
                  <c:v>8.3001224991751492</c:v>
                </c:pt>
                <c:pt idx="3697">
                  <c:v>8.3001224991751492</c:v>
                </c:pt>
                <c:pt idx="3698">
                  <c:v>8.3001224991751492</c:v>
                </c:pt>
                <c:pt idx="3699">
                  <c:v>8.3001224991751492</c:v>
                </c:pt>
                <c:pt idx="3700">
                  <c:v>8.3001224991751492</c:v>
                </c:pt>
                <c:pt idx="3701">
                  <c:v>8.3001224991751492</c:v>
                </c:pt>
                <c:pt idx="3702">
                  <c:v>8.3001224991751492</c:v>
                </c:pt>
                <c:pt idx="3703">
                  <c:v>8.3001224991751492</c:v>
                </c:pt>
                <c:pt idx="3704">
                  <c:v>8.3001224991751492</c:v>
                </c:pt>
                <c:pt idx="3705">
                  <c:v>8.3001224991751492</c:v>
                </c:pt>
                <c:pt idx="3706">
                  <c:v>8.3001224991751492</c:v>
                </c:pt>
                <c:pt idx="3707">
                  <c:v>8.3001224991751492</c:v>
                </c:pt>
                <c:pt idx="3708">
                  <c:v>8.3001224991751492</c:v>
                </c:pt>
                <c:pt idx="3709">
                  <c:v>8.3001224991751492</c:v>
                </c:pt>
                <c:pt idx="3710">
                  <c:v>8.3001224991751492</c:v>
                </c:pt>
                <c:pt idx="3711">
                  <c:v>8.3001224991751492</c:v>
                </c:pt>
                <c:pt idx="3712">
                  <c:v>8.3001224991751492</c:v>
                </c:pt>
                <c:pt idx="3713">
                  <c:v>8.3001224991751492</c:v>
                </c:pt>
                <c:pt idx="3714">
                  <c:v>8.3001224991751492</c:v>
                </c:pt>
                <c:pt idx="3715">
                  <c:v>8.3001224991751492</c:v>
                </c:pt>
                <c:pt idx="3716">
                  <c:v>8.3001224991751492</c:v>
                </c:pt>
                <c:pt idx="3717">
                  <c:v>8.3001224991751492</c:v>
                </c:pt>
                <c:pt idx="3718">
                  <c:v>8.3001224991751492</c:v>
                </c:pt>
                <c:pt idx="3719">
                  <c:v>8.3001224991751492</c:v>
                </c:pt>
                <c:pt idx="3720">
                  <c:v>8.3001224991751492</c:v>
                </c:pt>
                <c:pt idx="3721">
                  <c:v>8.3001224991751492</c:v>
                </c:pt>
                <c:pt idx="3722">
                  <c:v>8.3001224991751492</c:v>
                </c:pt>
                <c:pt idx="3723">
                  <c:v>8.3001224991751492</c:v>
                </c:pt>
                <c:pt idx="3724">
                  <c:v>8.3001224991751492</c:v>
                </c:pt>
                <c:pt idx="3725">
                  <c:v>8.3001224991751492</c:v>
                </c:pt>
                <c:pt idx="3726">
                  <c:v>8.3001224991751492</c:v>
                </c:pt>
                <c:pt idx="3727">
                  <c:v>8.3001224991751492</c:v>
                </c:pt>
                <c:pt idx="3728">
                  <c:v>8.3001224991751492</c:v>
                </c:pt>
                <c:pt idx="3729">
                  <c:v>8.3001224991751492</c:v>
                </c:pt>
                <c:pt idx="3730">
                  <c:v>8.3001224991751492</c:v>
                </c:pt>
                <c:pt idx="3731">
                  <c:v>8.3001224991751492</c:v>
                </c:pt>
                <c:pt idx="3732">
                  <c:v>8.3001224991751492</c:v>
                </c:pt>
                <c:pt idx="3733">
                  <c:v>8.3001224991751492</c:v>
                </c:pt>
                <c:pt idx="3734">
                  <c:v>8.3001224991751492</c:v>
                </c:pt>
                <c:pt idx="3735">
                  <c:v>8.3001224991751492</c:v>
                </c:pt>
                <c:pt idx="3736">
                  <c:v>8.3001224991751492</c:v>
                </c:pt>
                <c:pt idx="3737">
                  <c:v>8.3001224991751492</c:v>
                </c:pt>
                <c:pt idx="3738">
                  <c:v>8.3001224991751492</c:v>
                </c:pt>
                <c:pt idx="3739">
                  <c:v>8.3001224991751492</c:v>
                </c:pt>
                <c:pt idx="3740">
                  <c:v>8.3001224991751492</c:v>
                </c:pt>
                <c:pt idx="3741">
                  <c:v>8.3001224991751492</c:v>
                </c:pt>
                <c:pt idx="3742">
                  <c:v>8.3001224991751492</c:v>
                </c:pt>
                <c:pt idx="3743">
                  <c:v>8.3001224991751492</c:v>
                </c:pt>
                <c:pt idx="3744">
                  <c:v>8.3001224991751492</c:v>
                </c:pt>
                <c:pt idx="3745">
                  <c:v>8.3001224991751492</c:v>
                </c:pt>
                <c:pt idx="3746">
                  <c:v>8.3001224991751492</c:v>
                </c:pt>
                <c:pt idx="3747">
                  <c:v>8.3001224991751492</c:v>
                </c:pt>
                <c:pt idx="3748">
                  <c:v>8.3001224991751492</c:v>
                </c:pt>
                <c:pt idx="3749">
                  <c:v>8.3001224991751492</c:v>
                </c:pt>
                <c:pt idx="3750">
                  <c:v>8.3001224991751492</c:v>
                </c:pt>
                <c:pt idx="3751">
                  <c:v>8.3001224991751492</c:v>
                </c:pt>
                <c:pt idx="3752">
                  <c:v>8.3001224991751492</c:v>
                </c:pt>
                <c:pt idx="3753">
                  <c:v>8.3001224991751492</c:v>
                </c:pt>
                <c:pt idx="3754">
                  <c:v>8.3001224991751492</c:v>
                </c:pt>
                <c:pt idx="3755">
                  <c:v>8.3001224991751492</c:v>
                </c:pt>
                <c:pt idx="3756">
                  <c:v>8.3001224991751492</c:v>
                </c:pt>
                <c:pt idx="3757">
                  <c:v>8.3001224991751492</c:v>
                </c:pt>
                <c:pt idx="3758">
                  <c:v>8.3001224991751492</c:v>
                </c:pt>
                <c:pt idx="3759">
                  <c:v>8.3001224991751492</c:v>
                </c:pt>
                <c:pt idx="3760">
                  <c:v>8.3001224991751492</c:v>
                </c:pt>
                <c:pt idx="3761">
                  <c:v>8.3001224991751492</c:v>
                </c:pt>
                <c:pt idx="3762">
                  <c:v>8.3001224991751492</c:v>
                </c:pt>
                <c:pt idx="3763">
                  <c:v>8.3001224991751492</c:v>
                </c:pt>
                <c:pt idx="3764">
                  <c:v>8.3001224991751492</c:v>
                </c:pt>
                <c:pt idx="3765">
                  <c:v>8.3001224991751492</c:v>
                </c:pt>
                <c:pt idx="3766">
                  <c:v>8.3001224991751492</c:v>
                </c:pt>
                <c:pt idx="3767">
                  <c:v>8.3001224991751492</c:v>
                </c:pt>
                <c:pt idx="3768">
                  <c:v>8.3001224991751492</c:v>
                </c:pt>
                <c:pt idx="3769">
                  <c:v>8.3001224991751492</c:v>
                </c:pt>
                <c:pt idx="3770">
                  <c:v>8.3001224991751492</c:v>
                </c:pt>
                <c:pt idx="3771">
                  <c:v>8.3001224991751492</c:v>
                </c:pt>
                <c:pt idx="3772">
                  <c:v>8.3001224991751492</c:v>
                </c:pt>
                <c:pt idx="3773">
                  <c:v>8.3001224991751492</c:v>
                </c:pt>
                <c:pt idx="3774">
                  <c:v>8.3001224991751492</c:v>
                </c:pt>
                <c:pt idx="3775">
                  <c:v>8.3001224991751492</c:v>
                </c:pt>
                <c:pt idx="3776">
                  <c:v>8.3001224991751492</c:v>
                </c:pt>
                <c:pt idx="3777">
                  <c:v>8.3001224991751492</c:v>
                </c:pt>
                <c:pt idx="3778">
                  <c:v>8.3001224991751492</c:v>
                </c:pt>
                <c:pt idx="3779">
                  <c:v>8.3001224991751492</c:v>
                </c:pt>
                <c:pt idx="3780">
                  <c:v>8.3001224991751492</c:v>
                </c:pt>
                <c:pt idx="3781">
                  <c:v>8.3001224991751492</c:v>
                </c:pt>
                <c:pt idx="3782">
                  <c:v>8.3001224991751492</c:v>
                </c:pt>
                <c:pt idx="3783">
                  <c:v>8.3001224991751492</c:v>
                </c:pt>
                <c:pt idx="3784">
                  <c:v>8.3001224991751492</c:v>
                </c:pt>
                <c:pt idx="3785">
                  <c:v>8.3001224991751492</c:v>
                </c:pt>
                <c:pt idx="3786">
                  <c:v>8.3001224991751492</c:v>
                </c:pt>
                <c:pt idx="3787">
                  <c:v>8.3001224991751492</c:v>
                </c:pt>
                <c:pt idx="3788">
                  <c:v>8.3001224991751492</c:v>
                </c:pt>
                <c:pt idx="3789">
                  <c:v>8.3001224991751492</c:v>
                </c:pt>
                <c:pt idx="3790">
                  <c:v>8.3001224991751492</c:v>
                </c:pt>
                <c:pt idx="3791">
                  <c:v>8.3001224991751492</c:v>
                </c:pt>
                <c:pt idx="3792">
                  <c:v>8.3001224991751492</c:v>
                </c:pt>
                <c:pt idx="3793">
                  <c:v>8.3001224991751492</c:v>
                </c:pt>
                <c:pt idx="3794">
                  <c:v>8.3001224991751492</c:v>
                </c:pt>
                <c:pt idx="3795">
                  <c:v>8.3001224991751492</c:v>
                </c:pt>
                <c:pt idx="3796">
                  <c:v>8.3001224991751492</c:v>
                </c:pt>
                <c:pt idx="3797">
                  <c:v>8.3001224991751492</c:v>
                </c:pt>
                <c:pt idx="3798">
                  <c:v>8.3001224991751492</c:v>
                </c:pt>
                <c:pt idx="3799">
                  <c:v>8.3001224991751492</c:v>
                </c:pt>
                <c:pt idx="3800">
                  <c:v>8.3001224991751492</c:v>
                </c:pt>
                <c:pt idx="3801">
                  <c:v>8.3001224991751492</c:v>
                </c:pt>
                <c:pt idx="3802">
                  <c:v>8.3001224991751492</c:v>
                </c:pt>
                <c:pt idx="3803">
                  <c:v>8.3001224991751492</c:v>
                </c:pt>
                <c:pt idx="3804">
                  <c:v>8.3001224991751492</c:v>
                </c:pt>
                <c:pt idx="3805">
                  <c:v>8.3001224991751492</c:v>
                </c:pt>
                <c:pt idx="3806">
                  <c:v>8.3001224991751492</c:v>
                </c:pt>
                <c:pt idx="3807">
                  <c:v>8.3001224991751492</c:v>
                </c:pt>
                <c:pt idx="3808">
                  <c:v>8.3001224991751492</c:v>
                </c:pt>
                <c:pt idx="3809">
                  <c:v>8.3001224991751492</c:v>
                </c:pt>
                <c:pt idx="3810">
                  <c:v>8.3001224991751492</c:v>
                </c:pt>
                <c:pt idx="3811">
                  <c:v>8.3001224991751492</c:v>
                </c:pt>
                <c:pt idx="3812">
                  <c:v>8.3001224991751492</c:v>
                </c:pt>
                <c:pt idx="3813">
                  <c:v>8.3001224991751492</c:v>
                </c:pt>
                <c:pt idx="3814">
                  <c:v>8.3001224991751492</c:v>
                </c:pt>
                <c:pt idx="3815">
                  <c:v>8.3001224991751492</c:v>
                </c:pt>
                <c:pt idx="3816">
                  <c:v>8.3001224991751492</c:v>
                </c:pt>
                <c:pt idx="3817">
                  <c:v>8.3001224991751492</c:v>
                </c:pt>
                <c:pt idx="3818">
                  <c:v>8.3001224991751492</c:v>
                </c:pt>
                <c:pt idx="3819">
                  <c:v>8.3001224991751492</c:v>
                </c:pt>
                <c:pt idx="3820">
                  <c:v>8.3001224991751492</c:v>
                </c:pt>
                <c:pt idx="3821">
                  <c:v>8.3001224991751492</c:v>
                </c:pt>
                <c:pt idx="3822">
                  <c:v>8.3001224991751492</c:v>
                </c:pt>
                <c:pt idx="3823">
                  <c:v>8.3001224991751492</c:v>
                </c:pt>
                <c:pt idx="3824">
                  <c:v>8.3001224991751492</c:v>
                </c:pt>
                <c:pt idx="3825">
                  <c:v>8.3001224991751492</c:v>
                </c:pt>
                <c:pt idx="3826">
                  <c:v>8.3001224991751492</c:v>
                </c:pt>
                <c:pt idx="3827">
                  <c:v>8.3001224991751492</c:v>
                </c:pt>
                <c:pt idx="3828">
                  <c:v>8.3001224991751492</c:v>
                </c:pt>
                <c:pt idx="3829">
                  <c:v>8.3001224991751492</c:v>
                </c:pt>
                <c:pt idx="3830">
                  <c:v>8.3001224991751492</c:v>
                </c:pt>
                <c:pt idx="3831">
                  <c:v>8.3001224991751492</c:v>
                </c:pt>
                <c:pt idx="3832">
                  <c:v>8.3001224991751492</c:v>
                </c:pt>
                <c:pt idx="3833">
                  <c:v>8.3001224991751492</c:v>
                </c:pt>
                <c:pt idx="3834">
                  <c:v>8.3001224991751492</c:v>
                </c:pt>
                <c:pt idx="3835">
                  <c:v>8.3001224991751492</c:v>
                </c:pt>
                <c:pt idx="3836">
                  <c:v>8.3001224991751492</c:v>
                </c:pt>
                <c:pt idx="3837">
                  <c:v>8.3001224991751492</c:v>
                </c:pt>
                <c:pt idx="3838">
                  <c:v>8.3001224991751492</c:v>
                </c:pt>
                <c:pt idx="3839">
                  <c:v>8.3001224991751492</c:v>
                </c:pt>
                <c:pt idx="3840">
                  <c:v>8.3001224991751492</c:v>
                </c:pt>
                <c:pt idx="3841">
                  <c:v>8.3001224991751492</c:v>
                </c:pt>
                <c:pt idx="3842">
                  <c:v>8.3001224991751492</c:v>
                </c:pt>
                <c:pt idx="3843">
                  <c:v>8.3001224991751492</c:v>
                </c:pt>
                <c:pt idx="3844">
                  <c:v>8.3001224991751492</c:v>
                </c:pt>
                <c:pt idx="3845">
                  <c:v>8.3001224991751492</c:v>
                </c:pt>
                <c:pt idx="3846">
                  <c:v>8.3001224991751492</c:v>
                </c:pt>
                <c:pt idx="3847">
                  <c:v>8.3001224991751492</c:v>
                </c:pt>
                <c:pt idx="3848">
                  <c:v>8.3001224991751492</c:v>
                </c:pt>
                <c:pt idx="3849">
                  <c:v>8.3001224991751492</c:v>
                </c:pt>
                <c:pt idx="3850">
                  <c:v>8.3001224991751492</c:v>
                </c:pt>
                <c:pt idx="3851">
                  <c:v>8.3001224991751492</c:v>
                </c:pt>
                <c:pt idx="3852">
                  <c:v>8.3001224991751492</c:v>
                </c:pt>
                <c:pt idx="3853">
                  <c:v>8.3001224991751492</c:v>
                </c:pt>
                <c:pt idx="3854">
                  <c:v>8.3001224991751492</c:v>
                </c:pt>
                <c:pt idx="3855">
                  <c:v>8.3001224991751492</c:v>
                </c:pt>
                <c:pt idx="3856">
                  <c:v>8.3001224991751492</c:v>
                </c:pt>
                <c:pt idx="3857">
                  <c:v>8.3001224991751492</c:v>
                </c:pt>
                <c:pt idx="3858">
                  <c:v>8.3001224991751492</c:v>
                </c:pt>
                <c:pt idx="3859">
                  <c:v>8.3001224991751492</c:v>
                </c:pt>
                <c:pt idx="3860">
                  <c:v>8.3001224991751492</c:v>
                </c:pt>
                <c:pt idx="3861">
                  <c:v>8.3001224991751492</c:v>
                </c:pt>
                <c:pt idx="3862">
                  <c:v>8.3001224991751492</c:v>
                </c:pt>
                <c:pt idx="3863">
                  <c:v>8.3001224991751492</c:v>
                </c:pt>
                <c:pt idx="3864">
                  <c:v>8.3001224991751492</c:v>
                </c:pt>
                <c:pt idx="3865">
                  <c:v>8.3001224991751492</c:v>
                </c:pt>
                <c:pt idx="3866">
                  <c:v>8.3001224991751492</c:v>
                </c:pt>
                <c:pt idx="3867">
                  <c:v>8.3001224991751492</c:v>
                </c:pt>
                <c:pt idx="3868">
                  <c:v>8.3001224991751492</c:v>
                </c:pt>
                <c:pt idx="3869">
                  <c:v>8.3001224991751492</c:v>
                </c:pt>
                <c:pt idx="3870">
                  <c:v>8.3001224991751492</c:v>
                </c:pt>
                <c:pt idx="3871">
                  <c:v>8.3001224991751492</c:v>
                </c:pt>
                <c:pt idx="3872">
                  <c:v>8.3001224991751492</c:v>
                </c:pt>
                <c:pt idx="3873">
                  <c:v>8.3001224991751492</c:v>
                </c:pt>
                <c:pt idx="3874">
                  <c:v>8.3001224991751492</c:v>
                </c:pt>
                <c:pt idx="3875">
                  <c:v>8.3001224991751492</c:v>
                </c:pt>
                <c:pt idx="3876">
                  <c:v>8.3001224991751492</c:v>
                </c:pt>
                <c:pt idx="3877">
                  <c:v>8.3001224991751492</c:v>
                </c:pt>
                <c:pt idx="3878">
                  <c:v>8.3001224991751492</c:v>
                </c:pt>
                <c:pt idx="3879">
                  <c:v>8.3001224991751492</c:v>
                </c:pt>
                <c:pt idx="3880">
                  <c:v>8.3001224991751492</c:v>
                </c:pt>
                <c:pt idx="3881">
                  <c:v>8.3001224991751492</c:v>
                </c:pt>
                <c:pt idx="3882">
                  <c:v>8.3001224991751492</c:v>
                </c:pt>
                <c:pt idx="3883">
                  <c:v>8.3001224991751492</c:v>
                </c:pt>
                <c:pt idx="3884">
                  <c:v>8.3001224991751492</c:v>
                </c:pt>
                <c:pt idx="3885">
                  <c:v>8.3001224991751492</c:v>
                </c:pt>
                <c:pt idx="3886">
                  <c:v>8.3001224991751492</c:v>
                </c:pt>
                <c:pt idx="3887">
                  <c:v>8.3001224991751492</c:v>
                </c:pt>
                <c:pt idx="3888">
                  <c:v>8.3001224991751492</c:v>
                </c:pt>
                <c:pt idx="3889">
                  <c:v>8.3001224991751492</c:v>
                </c:pt>
                <c:pt idx="3890">
                  <c:v>8.3001224991751492</c:v>
                </c:pt>
                <c:pt idx="3891">
                  <c:v>8.3001224991751492</c:v>
                </c:pt>
                <c:pt idx="3892">
                  <c:v>8.3001224991751492</c:v>
                </c:pt>
                <c:pt idx="3893">
                  <c:v>8.3001224991751492</c:v>
                </c:pt>
                <c:pt idx="3894">
                  <c:v>8.3001224991751492</c:v>
                </c:pt>
                <c:pt idx="3895">
                  <c:v>8.3001224991751492</c:v>
                </c:pt>
                <c:pt idx="3896">
                  <c:v>8.3001224991751492</c:v>
                </c:pt>
                <c:pt idx="3897">
                  <c:v>8.3001224991751492</c:v>
                </c:pt>
                <c:pt idx="3898">
                  <c:v>8.3001224991751492</c:v>
                </c:pt>
                <c:pt idx="3899">
                  <c:v>8.3001224991751492</c:v>
                </c:pt>
                <c:pt idx="3900">
                  <c:v>8.3001224991751492</c:v>
                </c:pt>
                <c:pt idx="3901">
                  <c:v>8.3001224991751492</c:v>
                </c:pt>
                <c:pt idx="3902">
                  <c:v>8.3001224991751492</c:v>
                </c:pt>
                <c:pt idx="3903">
                  <c:v>8.3001224991751492</c:v>
                </c:pt>
                <c:pt idx="3904">
                  <c:v>8.3001224991751492</c:v>
                </c:pt>
                <c:pt idx="3905">
                  <c:v>8.3001224991751492</c:v>
                </c:pt>
                <c:pt idx="3906">
                  <c:v>8.3001224991751492</c:v>
                </c:pt>
                <c:pt idx="3907">
                  <c:v>8.3001224991751492</c:v>
                </c:pt>
                <c:pt idx="3908">
                  <c:v>8.3001224991751492</c:v>
                </c:pt>
                <c:pt idx="3909">
                  <c:v>8.3001224991751492</c:v>
                </c:pt>
                <c:pt idx="3910">
                  <c:v>8.3001224991751492</c:v>
                </c:pt>
                <c:pt idx="3911">
                  <c:v>8.3001224991751492</c:v>
                </c:pt>
                <c:pt idx="3912">
                  <c:v>8.3001224991751492</c:v>
                </c:pt>
                <c:pt idx="3913">
                  <c:v>8.3001224991751492</c:v>
                </c:pt>
                <c:pt idx="3914">
                  <c:v>8.3001224991751492</c:v>
                </c:pt>
                <c:pt idx="3915">
                  <c:v>8.3001224991751492</c:v>
                </c:pt>
                <c:pt idx="3916">
                  <c:v>8.3001224991751492</c:v>
                </c:pt>
                <c:pt idx="3917">
                  <c:v>8.3001224991751492</c:v>
                </c:pt>
                <c:pt idx="3918">
                  <c:v>8.3001224991751492</c:v>
                </c:pt>
                <c:pt idx="3919">
                  <c:v>8.3001224991751492</c:v>
                </c:pt>
                <c:pt idx="3920">
                  <c:v>8.3001224991751492</c:v>
                </c:pt>
                <c:pt idx="3921">
                  <c:v>8.3001224991751492</c:v>
                </c:pt>
                <c:pt idx="3922">
                  <c:v>8.3001224991751492</c:v>
                </c:pt>
                <c:pt idx="3923">
                  <c:v>8.3001224991751492</c:v>
                </c:pt>
                <c:pt idx="3924">
                  <c:v>8.3001224991751492</c:v>
                </c:pt>
                <c:pt idx="3925">
                  <c:v>8.3001224991751492</c:v>
                </c:pt>
                <c:pt idx="3926">
                  <c:v>8.3001224991751492</c:v>
                </c:pt>
                <c:pt idx="3927">
                  <c:v>8.3001224991751492</c:v>
                </c:pt>
                <c:pt idx="3928">
                  <c:v>8.3001224991751492</c:v>
                </c:pt>
                <c:pt idx="3929">
                  <c:v>8.3001224991751492</c:v>
                </c:pt>
                <c:pt idx="3930">
                  <c:v>8.3001224991751492</c:v>
                </c:pt>
                <c:pt idx="3931">
                  <c:v>8.3001224991751492</c:v>
                </c:pt>
                <c:pt idx="3932">
                  <c:v>8.3001224991751492</c:v>
                </c:pt>
                <c:pt idx="3933">
                  <c:v>8.3001224991751492</c:v>
                </c:pt>
                <c:pt idx="3934">
                  <c:v>8.3001224991751492</c:v>
                </c:pt>
                <c:pt idx="3935">
                  <c:v>8.3001224991751492</c:v>
                </c:pt>
                <c:pt idx="3936">
                  <c:v>8.3001224991751492</c:v>
                </c:pt>
                <c:pt idx="3937">
                  <c:v>8.3001224991751492</c:v>
                </c:pt>
                <c:pt idx="3938">
                  <c:v>8.3001224991751492</c:v>
                </c:pt>
                <c:pt idx="3939">
                  <c:v>8.3001224991751492</c:v>
                </c:pt>
                <c:pt idx="3940">
                  <c:v>8.3001224991751492</c:v>
                </c:pt>
                <c:pt idx="3941">
                  <c:v>8.3001224991751492</c:v>
                </c:pt>
                <c:pt idx="3942">
                  <c:v>8.3001224991751492</c:v>
                </c:pt>
                <c:pt idx="3943">
                  <c:v>8.3001224991751492</c:v>
                </c:pt>
                <c:pt idx="3944">
                  <c:v>8.3001224991751492</c:v>
                </c:pt>
                <c:pt idx="3945">
                  <c:v>8.3001224991751492</c:v>
                </c:pt>
                <c:pt idx="3946">
                  <c:v>8.3001224991751492</c:v>
                </c:pt>
                <c:pt idx="3947">
                  <c:v>8.3001224991751492</c:v>
                </c:pt>
                <c:pt idx="3948">
                  <c:v>8.3001224991751492</c:v>
                </c:pt>
                <c:pt idx="3949">
                  <c:v>8.3001224991751492</c:v>
                </c:pt>
                <c:pt idx="3950">
                  <c:v>8.3001224991751492</c:v>
                </c:pt>
                <c:pt idx="3951">
                  <c:v>8.3001224991751492</c:v>
                </c:pt>
                <c:pt idx="3952">
                  <c:v>8.3001224991751492</c:v>
                </c:pt>
                <c:pt idx="3953">
                  <c:v>8.3001224991751492</c:v>
                </c:pt>
                <c:pt idx="3954">
                  <c:v>8.3001224991751492</c:v>
                </c:pt>
                <c:pt idx="3955">
                  <c:v>8.3001224991751492</c:v>
                </c:pt>
                <c:pt idx="3956">
                  <c:v>8.3001224991751492</c:v>
                </c:pt>
                <c:pt idx="3957">
                  <c:v>8.3001224991751492</c:v>
                </c:pt>
                <c:pt idx="3958">
                  <c:v>8.3001224991751492</c:v>
                </c:pt>
                <c:pt idx="3959">
                  <c:v>8.3001224991751492</c:v>
                </c:pt>
                <c:pt idx="3960">
                  <c:v>8.3001224991751492</c:v>
                </c:pt>
                <c:pt idx="3961">
                  <c:v>8.3001224991751492</c:v>
                </c:pt>
                <c:pt idx="3962">
                  <c:v>8.3001224991751492</c:v>
                </c:pt>
                <c:pt idx="3963">
                  <c:v>8.3001224991751492</c:v>
                </c:pt>
                <c:pt idx="3964">
                  <c:v>8.3001224991751492</c:v>
                </c:pt>
                <c:pt idx="3965">
                  <c:v>8.3001224991751492</c:v>
                </c:pt>
                <c:pt idx="3966">
                  <c:v>8.3001224991751492</c:v>
                </c:pt>
                <c:pt idx="3967">
                  <c:v>8.3001224991751492</c:v>
                </c:pt>
                <c:pt idx="3968">
                  <c:v>8.3001224991751492</c:v>
                </c:pt>
                <c:pt idx="3969">
                  <c:v>8.3001224991751492</c:v>
                </c:pt>
                <c:pt idx="3970">
                  <c:v>8.3001224991751492</c:v>
                </c:pt>
                <c:pt idx="3971">
                  <c:v>8.3001224991751492</c:v>
                </c:pt>
                <c:pt idx="3972">
                  <c:v>8.3001224991751492</c:v>
                </c:pt>
                <c:pt idx="3973">
                  <c:v>8.3001224991751492</c:v>
                </c:pt>
                <c:pt idx="3974">
                  <c:v>8.3001224991751492</c:v>
                </c:pt>
                <c:pt idx="3975">
                  <c:v>8.3001224991751492</c:v>
                </c:pt>
                <c:pt idx="3976">
                  <c:v>8.3001224991751492</c:v>
                </c:pt>
                <c:pt idx="3977">
                  <c:v>8.3001224991751492</c:v>
                </c:pt>
                <c:pt idx="3978">
                  <c:v>8.3001224991751492</c:v>
                </c:pt>
                <c:pt idx="3979">
                  <c:v>8.3001224991751492</c:v>
                </c:pt>
                <c:pt idx="3980">
                  <c:v>8.3001224991751492</c:v>
                </c:pt>
                <c:pt idx="3981">
                  <c:v>8.3001224991751492</c:v>
                </c:pt>
                <c:pt idx="3982">
                  <c:v>8.3001224991751492</c:v>
                </c:pt>
                <c:pt idx="3983">
                  <c:v>8.3001224991751492</c:v>
                </c:pt>
                <c:pt idx="3984">
                  <c:v>8.3001224991751492</c:v>
                </c:pt>
                <c:pt idx="3985">
                  <c:v>8.3001224991751492</c:v>
                </c:pt>
                <c:pt idx="3986">
                  <c:v>8.3001224991751492</c:v>
                </c:pt>
                <c:pt idx="3987">
                  <c:v>8.3001224991751492</c:v>
                </c:pt>
                <c:pt idx="3988">
                  <c:v>8.3001224991751492</c:v>
                </c:pt>
                <c:pt idx="3989">
                  <c:v>8.3001224991751492</c:v>
                </c:pt>
                <c:pt idx="3990">
                  <c:v>8.3001224991751492</c:v>
                </c:pt>
                <c:pt idx="3991">
                  <c:v>8.3001224991751492</c:v>
                </c:pt>
                <c:pt idx="3992">
                  <c:v>8.3815672685326206</c:v>
                </c:pt>
                <c:pt idx="3993">
                  <c:v>8.3815672685326206</c:v>
                </c:pt>
                <c:pt idx="3994">
                  <c:v>8.3815672685326206</c:v>
                </c:pt>
                <c:pt idx="3995">
                  <c:v>8.3815672685326206</c:v>
                </c:pt>
                <c:pt idx="3996">
                  <c:v>8.3815672685326206</c:v>
                </c:pt>
                <c:pt idx="3997">
                  <c:v>8.3815672685326206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0C-462C-B790-7204A904175E}"/>
            </c:ext>
          </c:extLst>
        </c:ser>
        <c:ser>
          <c:idx val="1"/>
          <c:order val="1"/>
          <c:tx>
            <c:strRef>
              <c:f>实际利率下降&amp;通胀预期回升</c:f>
              <c:strCache>
                <c:ptCount val="1"/>
                <c:pt idx="0">
                  <c:v>实际利率下降&amp;通胀预期回升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backtest!$H$615:$H$4612</c:f>
              <c:numCache>
                <c:formatCode>General</c:formatCode>
                <c:ptCount val="3998"/>
                <c:pt idx="0">
                  <c:v>1</c:v>
                </c:pt>
                <c:pt idx="1">
                  <c:v>1.00233699987641</c:v>
                </c:pt>
                <c:pt idx="2">
                  <c:v>1.01349392717099</c:v>
                </c:pt>
                <c:pt idx="3">
                  <c:v>1.0053368987562199</c:v>
                </c:pt>
                <c:pt idx="4">
                  <c:v>1.0088873408761501</c:v>
                </c:pt>
                <c:pt idx="5">
                  <c:v>1.0123591339617799</c:v>
                </c:pt>
                <c:pt idx="6">
                  <c:v>1.01276361470962</c:v>
                </c:pt>
                <c:pt idx="7">
                  <c:v>1.0108872734626899</c:v>
                </c:pt>
                <c:pt idx="8">
                  <c:v>1.00760648517466</c:v>
                </c:pt>
                <c:pt idx="9">
                  <c:v>1.0193813691673299</c:v>
                </c:pt>
                <c:pt idx="10">
                  <c:v>1.0354819500466299</c:v>
                </c:pt>
                <c:pt idx="11">
                  <c:v>1.04114468051639</c:v>
                </c:pt>
                <c:pt idx="12">
                  <c:v>1.04977360313697</c:v>
                </c:pt>
                <c:pt idx="13">
                  <c:v>1.0293360897947299</c:v>
                </c:pt>
                <c:pt idx="14">
                  <c:v>1.0465152860016</c:v>
                </c:pt>
                <c:pt idx="15">
                  <c:v>1.05357122793614</c:v>
                </c:pt>
                <c:pt idx="16">
                  <c:v>1.0485376897408001</c:v>
                </c:pt>
                <c:pt idx="17">
                  <c:v>1.0476725503634701</c:v>
                </c:pt>
                <c:pt idx="18">
                  <c:v>1.06851454445356</c:v>
                </c:pt>
                <c:pt idx="19">
                  <c:v>1.07231216925272</c:v>
                </c:pt>
                <c:pt idx="20">
                  <c:v>1.0683123040796401</c:v>
                </c:pt>
                <c:pt idx="21">
                  <c:v>1.0693122703729101</c:v>
                </c:pt>
                <c:pt idx="22">
                  <c:v>1.0738963855151</c:v>
                </c:pt>
                <c:pt idx="23">
                  <c:v>1.0738963855151</c:v>
                </c:pt>
                <c:pt idx="24">
                  <c:v>1.0738963855151</c:v>
                </c:pt>
                <c:pt idx="25">
                  <c:v>1.0738963855151</c:v>
                </c:pt>
                <c:pt idx="26">
                  <c:v>1.0738963855151</c:v>
                </c:pt>
                <c:pt idx="27">
                  <c:v>1.078717429293</c:v>
                </c:pt>
                <c:pt idx="28">
                  <c:v>1.0657586531430601</c:v>
                </c:pt>
                <c:pt idx="29">
                  <c:v>1.0698689779365</c:v>
                </c:pt>
                <c:pt idx="30">
                  <c:v>1.0823776320629499</c:v>
                </c:pt>
                <c:pt idx="31">
                  <c:v>1.0823776320629499</c:v>
                </c:pt>
                <c:pt idx="32">
                  <c:v>1.0823776320629499</c:v>
                </c:pt>
                <c:pt idx="33">
                  <c:v>1.0823776320629499</c:v>
                </c:pt>
                <c:pt idx="34">
                  <c:v>1.0823776320629499</c:v>
                </c:pt>
                <c:pt idx="35">
                  <c:v>1.0823776320629499</c:v>
                </c:pt>
                <c:pt idx="36">
                  <c:v>1.0823776320629499</c:v>
                </c:pt>
                <c:pt idx="37">
                  <c:v>1.0823776320629499</c:v>
                </c:pt>
                <c:pt idx="38">
                  <c:v>1.0823776320629499</c:v>
                </c:pt>
                <c:pt idx="39">
                  <c:v>1.0823776320629499</c:v>
                </c:pt>
                <c:pt idx="40">
                  <c:v>1.0823776320629499</c:v>
                </c:pt>
                <c:pt idx="41">
                  <c:v>1.0823776320629499</c:v>
                </c:pt>
                <c:pt idx="42">
                  <c:v>1.0823776320629499</c:v>
                </c:pt>
                <c:pt idx="43">
                  <c:v>1.0823776320629499</c:v>
                </c:pt>
                <c:pt idx="44">
                  <c:v>1.0823776320629499</c:v>
                </c:pt>
                <c:pt idx="45">
                  <c:v>1.0823776320629499</c:v>
                </c:pt>
                <c:pt idx="46">
                  <c:v>1.0823776320629499</c:v>
                </c:pt>
                <c:pt idx="47">
                  <c:v>1.0823776320629499</c:v>
                </c:pt>
                <c:pt idx="48">
                  <c:v>1.0823776320629499</c:v>
                </c:pt>
                <c:pt idx="49">
                  <c:v>1.0823776320629499</c:v>
                </c:pt>
                <c:pt idx="50">
                  <c:v>1.0823776320629499</c:v>
                </c:pt>
                <c:pt idx="51">
                  <c:v>1.0823776320629499</c:v>
                </c:pt>
                <c:pt idx="52">
                  <c:v>1.0823776320629499</c:v>
                </c:pt>
                <c:pt idx="53">
                  <c:v>1.0823776320629499</c:v>
                </c:pt>
                <c:pt idx="54">
                  <c:v>1.0823776320629499</c:v>
                </c:pt>
                <c:pt idx="55">
                  <c:v>1.0823776320629499</c:v>
                </c:pt>
                <c:pt idx="56">
                  <c:v>1.0823776320629499</c:v>
                </c:pt>
                <c:pt idx="57">
                  <c:v>1.0823776320629499</c:v>
                </c:pt>
                <c:pt idx="58">
                  <c:v>1.0823776320629499</c:v>
                </c:pt>
                <c:pt idx="59">
                  <c:v>1.0823776320629499</c:v>
                </c:pt>
                <c:pt idx="60">
                  <c:v>1.0823776320629499</c:v>
                </c:pt>
                <c:pt idx="61">
                  <c:v>1.0823776320629499</c:v>
                </c:pt>
                <c:pt idx="62">
                  <c:v>1.0823776320629499</c:v>
                </c:pt>
                <c:pt idx="63">
                  <c:v>1.0823776320629499</c:v>
                </c:pt>
                <c:pt idx="64">
                  <c:v>1.0823776320629499</c:v>
                </c:pt>
                <c:pt idx="65">
                  <c:v>1.07148063773549</c:v>
                </c:pt>
                <c:pt idx="66">
                  <c:v>1.07525173240163</c:v>
                </c:pt>
                <c:pt idx="67">
                  <c:v>1.07525173240163</c:v>
                </c:pt>
                <c:pt idx="68">
                  <c:v>1.07525173240163</c:v>
                </c:pt>
                <c:pt idx="69">
                  <c:v>1.07525173240163</c:v>
                </c:pt>
                <c:pt idx="70">
                  <c:v>1.0613371152554001</c:v>
                </c:pt>
                <c:pt idx="71">
                  <c:v>1.06053742461481</c:v>
                </c:pt>
                <c:pt idx="72">
                  <c:v>1.06053742461481</c:v>
                </c:pt>
                <c:pt idx="73">
                  <c:v>1.06053742461481</c:v>
                </c:pt>
                <c:pt idx="74">
                  <c:v>1.06053742461481</c:v>
                </c:pt>
                <c:pt idx="75">
                  <c:v>1.06053742461481</c:v>
                </c:pt>
                <c:pt idx="76">
                  <c:v>1.06053742461481</c:v>
                </c:pt>
                <c:pt idx="77">
                  <c:v>1.06053742461481</c:v>
                </c:pt>
                <c:pt idx="78">
                  <c:v>1.06053742461481</c:v>
                </c:pt>
                <c:pt idx="79">
                  <c:v>1.06053742461481</c:v>
                </c:pt>
                <c:pt idx="80">
                  <c:v>1.06053742461481</c:v>
                </c:pt>
                <c:pt idx="81">
                  <c:v>1.06053742461481</c:v>
                </c:pt>
                <c:pt idx="82">
                  <c:v>1.06053742461481</c:v>
                </c:pt>
                <c:pt idx="83">
                  <c:v>1.06053742461481</c:v>
                </c:pt>
                <c:pt idx="84">
                  <c:v>1.06053742461481</c:v>
                </c:pt>
                <c:pt idx="85">
                  <c:v>1.06053742461481</c:v>
                </c:pt>
                <c:pt idx="86">
                  <c:v>1.06053742461481</c:v>
                </c:pt>
                <c:pt idx="87">
                  <c:v>1.06053742461481</c:v>
                </c:pt>
                <c:pt idx="88">
                  <c:v>1.06053742461481</c:v>
                </c:pt>
                <c:pt idx="89">
                  <c:v>1.06053742461481</c:v>
                </c:pt>
                <c:pt idx="90">
                  <c:v>1.06053742461481</c:v>
                </c:pt>
                <c:pt idx="91">
                  <c:v>1.06053742461481</c:v>
                </c:pt>
                <c:pt idx="92">
                  <c:v>1.06053742461481</c:v>
                </c:pt>
                <c:pt idx="93">
                  <c:v>1.06053742461481</c:v>
                </c:pt>
                <c:pt idx="94">
                  <c:v>1.06053742461481</c:v>
                </c:pt>
                <c:pt idx="95">
                  <c:v>1.06053742461481</c:v>
                </c:pt>
                <c:pt idx="96">
                  <c:v>1.06053742461481</c:v>
                </c:pt>
                <c:pt idx="97">
                  <c:v>1.06053742461481</c:v>
                </c:pt>
                <c:pt idx="98">
                  <c:v>1.06053742461481</c:v>
                </c:pt>
                <c:pt idx="99">
                  <c:v>1.06053742461481</c:v>
                </c:pt>
                <c:pt idx="100">
                  <c:v>1.06053742461481</c:v>
                </c:pt>
                <c:pt idx="101">
                  <c:v>1.06053742461481</c:v>
                </c:pt>
                <c:pt idx="102">
                  <c:v>1.06053742461481</c:v>
                </c:pt>
                <c:pt idx="103">
                  <c:v>1.06053742461481</c:v>
                </c:pt>
                <c:pt idx="104">
                  <c:v>1.06053742461481</c:v>
                </c:pt>
                <c:pt idx="105">
                  <c:v>1.06053742461481</c:v>
                </c:pt>
                <c:pt idx="106">
                  <c:v>1.06053742461481</c:v>
                </c:pt>
                <c:pt idx="107">
                  <c:v>1.06053742461481</c:v>
                </c:pt>
                <c:pt idx="108">
                  <c:v>1.06053742461481</c:v>
                </c:pt>
                <c:pt idx="109">
                  <c:v>1.06053742461481</c:v>
                </c:pt>
                <c:pt idx="110">
                  <c:v>1.06053742461481</c:v>
                </c:pt>
                <c:pt idx="111">
                  <c:v>1.06053742461481</c:v>
                </c:pt>
                <c:pt idx="112">
                  <c:v>1.06053742461481</c:v>
                </c:pt>
                <c:pt idx="113">
                  <c:v>1.06053742461481</c:v>
                </c:pt>
                <c:pt idx="114">
                  <c:v>1.06053742461481</c:v>
                </c:pt>
                <c:pt idx="115">
                  <c:v>1.06053742461481</c:v>
                </c:pt>
                <c:pt idx="116">
                  <c:v>1.06053742461481</c:v>
                </c:pt>
                <c:pt idx="117">
                  <c:v>1.06053742461481</c:v>
                </c:pt>
                <c:pt idx="118">
                  <c:v>1.06053742461481</c:v>
                </c:pt>
                <c:pt idx="119">
                  <c:v>1.06053742461481</c:v>
                </c:pt>
                <c:pt idx="120">
                  <c:v>1.06053742461481</c:v>
                </c:pt>
                <c:pt idx="121">
                  <c:v>1.06053742461481</c:v>
                </c:pt>
                <c:pt idx="122">
                  <c:v>1.06053742461481</c:v>
                </c:pt>
                <c:pt idx="123">
                  <c:v>1.06053742461481</c:v>
                </c:pt>
                <c:pt idx="124">
                  <c:v>1.06053742461481</c:v>
                </c:pt>
                <c:pt idx="125">
                  <c:v>1.06053742461481</c:v>
                </c:pt>
                <c:pt idx="126">
                  <c:v>1.06053742461481</c:v>
                </c:pt>
                <c:pt idx="127">
                  <c:v>1.06053742461481</c:v>
                </c:pt>
                <c:pt idx="128">
                  <c:v>1.06053742461481</c:v>
                </c:pt>
                <c:pt idx="129">
                  <c:v>1.06053742461481</c:v>
                </c:pt>
                <c:pt idx="130">
                  <c:v>1.06053742461481</c:v>
                </c:pt>
                <c:pt idx="131">
                  <c:v>1.06053742461481</c:v>
                </c:pt>
                <c:pt idx="132">
                  <c:v>1.06053742461481</c:v>
                </c:pt>
                <c:pt idx="133">
                  <c:v>1.06053742461481</c:v>
                </c:pt>
                <c:pt idx="134">
                  <c:v>1.06053742461481</c:v>
                </c:pt>
                <c:pt idx="135">
                  <c:v>1.06053742461481</c:v>
                </c:pt>
                <c:pt idx="136">
                  <c:v>1.0425615570454301</c:v>
                </c:pt>
                <c:pt idx="137">
                  <c:v>1.0389760740262</c:v>
                </c:pt>
                <c:pt idx="138">
                  <c:v>1.0329098243774499</c:v>
                </c:pt>
                <c:pt idx="139">
                  <c:v>1.0419607463773399</c:v>
                </c:pt>
                <c:pt idx="140">
                  <c:v>1.0490348074693301</c:v>
                </c:pt>
                <c:pt idx="141">
                  <c:v>1.0460985875914199</c:v>
                </c:pt>
                <c:pt idx="142">
                  <c:v>1.05523672404314</c:v>
                </c:pt>
                <c:pt idx="143">
                  <c:v>1.05549836739859</c:v>
                </c:pt>
                <c:pt idx="144">
                  <c:v>1.05523672404314</c:v>
                </c:pt>
                <c:pt idx="145">
                  <c:v>1.05840551579256</c:v>
                </c:pt>
                <c:pt idx="146">
                  <c:v>1.0660416255740599</c:v>
                </c:pt>
                <c:pt idx="147">
                  <c:v>1.0731350676553399</c:v>
                </c:pt>
                <c:pt idx="148">
                  <c:v>1.07606159703861</c:v>
                </c:pt>
                <c:pt idx="149">
                  <c:v>1.07224354214786</c:v>
                </c:pt>
                <c:pt idx="150">
                  <c:v>1.08145920255674</c:v>
                </c:pt>
                <c:pt idx="151">
                  <c:v>1.08305813417343</c:v>
                </c:pt>
                <c:pt idx="152">
                  <c:v>1.08534509091002</c:v>
                </c:pt>
                <c:pt idx="153">
                  <c:v>1.08427913649889</c:v>
                </c:pt>
                <c:pt idx="154">
                  <c:v>1.0993381651796601</c:v>
                </c:pt>
                <c:pt idx="155">
                  <c:v>1.1234578063549601</c:v>
                </c:pt>
                <c:pt idx="156">
                  <c:v>1.1365302836331801</c:v>
                </c:pt>
                <c:pt idx="157">
                  <c:v>1.14430206033972</c:v>
                </c:pt>
                <c:pt idx="158">
                  <c:v>1.1607855917335299</c:v>
                </c:pt>
                <c:pt idx="159">
                  <c:v>1.1614833073480799</c:v>
                </c:pt>
                <c:pt idx="160">
                  <c:v>1.16907096465634</c:v>
                </c:pt>
                <c:pt idx="161">
                  <c:v>1.1398928852755299</c:v>
                </c:pt>
                <c:pt idx="162">
                  <c:v>1.14138522145111</c:v>
                </c:pt>
                <c:pt idx="163">
                  <c:v>1.1197851088839099</c:v>
                </c:pt>
                <c:pt idx="164">
                  <c:v>1.1408425537508999</c:v>
                </c:pt>
                <c:pt idx="165">
                  <c:v>1.15953551792412</c:v>
                </c:pt>
                <c:pt idx="166">
                  <c:v>1.20275512404781</c:v>
                </c:pt>
                <c:pt idx="167">
                  <c:v>1.23346430158277</c:v>
                </c:pt>
                <c:pt idx="168">
                  <c:v>1.2492016648888</c:v>
                </c:pt>
                <c:pt idx="169">
                  <c:v>1.2838354927556199</c:v>
                </c:pt>
                <c:pt idx="170">
                  <c:v>1.2828373718070301</c:v>
                </c:pt>
                <c:pt idx="171">
                  <c:v>1.2761606209955401</c:v>
                </c:pt>
                <c:pt idx="172">
                  <c:v>1.27921312680921</c:v>
                </c:pt>
                <c:pt idx="173">
                  <c:v>1.28622904493332</c:v>
                </c:pt>
                <c:pt idx="174">
                  <c:v>1.3341000884873599</c:v>
                </c:pt>
                <c:pt idx="175">
                  <c:v>1.3341000884873599</c:v>
                </c:pt>
                <c:pt idx="176">
                  <c:v>1.3341000884873599</c:v>
                </c:pt>
                <c:pt idx="177">
                  <c:v>1.3954796815787101</c:v>
                </c:pt>
                <c:pt idx="178">
                  <c:v>1.44278867644324</c:v>
                </c:pt>
                <c:pt idx="179">
                  <c:v>1.4383310489058201</c:v>
                </c:pt>
                <c:pt idx="180">
                  <c:v>1.4383310489058201</c:v>
                </c:pt>
                <c:pt idx="181">
                  <c:v>1.4383310489058201</c:v>
                </c:pt>
                <c:pt idx="182">
                  <c:v>1.4383310489058201</c:v>
                </c:pt>
                <c:pt idx="183">
                  <c:v>1.4383310489058201</c:v>
                </c:pt>
                <c:pt idx="184">
                  <c:v>1.4383310489058201</c:v>
                </c:pt>
                <c:pt idx="185">
                  <c:v>1.4383310489058201</c:v>
                </c:pt>
                <c:pt idx="186">
                  <c:v>1.4383310489058201</c:v>
                </c:pt>
                <c:pt idx="187">
                  <c:v>1.4383310489058201</c:v>
                </c:pt>
                <c:pt idx="188">
                  <c:v>1.4383310489058201</c:v>
                </c:pt>
                <c:pt idx="189">
                  <c:v>1.4383310489058201</c:v>
                </c:pt>
                <c:pt idx="190">
                  <c:v>1.4383310489058201</c:v>
                </c:pt>
                <c:pt idx="191">
                  <c:v>1.4383310489058201</c:v>
                </c:pt>
                <c:pt idx="192">
                  <c:v>1.4383310489058201</c:v>
                </c:pt>
                <c:pt idx="193">
                  <c:v>1.4383310489058201</c:v>
                </c:pt>
                <c:pt idx="194">
                  <c:v>1.4383310489058201</c:v>
                </c:pt>
                <c:pt idx="195">
                  <c:v>1.4383310489058201</c:v>
                </c:pt>
                <c:pt idx="196">
                  <c:v>1.4383310489058201</c:v>
                </c:pt>
                <c:pt idx="197">
                  <c:v>1.4383310489058201</c:v>
                </c:pt>
                <c:pt idx="198">
                  <c:v>1.4383310489058201</c:v>
                </c:pt>
                <c:pt idx="199">
                  <c:v>1.4383310489058201</c:v>
                </c:pt>
                <c:pt idx="200">
                  <c:v>1.4383310489058201</c:v>
                </c:pt>
                <c:pt idx="201">
                  <c:v>1.4383310489058201</c:v>
                </c:pt>
                <c:pt idx="202">
                  <c:v>1.4383310489058201</c:v>
                </c:pt>
                <c:pt idx="203">
                  <c:v>1.4383310489058201</c:v>
                </c:pt>
                <c:pt idx="204">
                  <c:v>1.4383310489058201</c:v>
                </c:pt>
                <c:pt idx="205">
                  <c:v>1.4383310489058201</c:v>
                </c:pt>
                <c:pt idx="206">
                  <c:v>1.4383310489058201</c:v>
                </c:pt>
                <c:pt idx="207">
                  <c:v>1.4383310489058201</c:v>
                </c:pt>
                <c:pt idx="208">
                  <c:v>1.4383310489058201</c:v>
                </c:pt>
                <c:pt idx="209">
                  <c:v>1.4383310489058201</c:v>
                </c:pt>
                <c:pt idx="210">
                  <c:v>1.4383310489058201</c:v>
                </c:pt>
                <c:pt idx="211">
                  <c:v>1.4383310489058201</c:v>
                </c:pt>
                <c:pt idx="212">
                  <c:v>1.4383310489058201</c:v>
                </c:pt>
                <c:pt idx="213">
                  <c:v>1.4383310489058201</c:v>
                </c:pt>
                <c:pt idx="214">
                  <c:v>1.4383310489058201</c:v>
                </c:pt>
                <c:pt idx="215">
                  <c:v>1.4383310489058201</c:v>
                </c:pt>
                <c:pt idx="216">
                  <c:v>1.4383310489058201</c:v>
                </c:pt>
                <c:pt idx="217">
                  <c:v>1.4383310489058201</c:v>
                </c:pt>
                <c:pt idx="218">
                  <c:v>1.4383310489058201</c:v>
                </c:pt>
                <c:pt idx="219">
                  <c:v>1.4383310489058201</c:v>
                </c:pt>
                <c:pt idx="220">
                  <c:v>1.4383310489058201</c:v>
                </c:pt>
                <c:pt idx="221">
                  <c:v>1.4383310489058201</c:v>
                </c:pt>
                <c:pt idx="222">
                  <c:v>1.4383310489058201</c:v>
                </c:pt>
                <c:pt idx="223">
                  <c:v>1.4383310489058201</c:v>
                </c:pt>
                <c:pt idx="224">
                  <c:v>1.4383310489058201</c:v>
                </c:pt>
                <c:pt idx="225">
                  <c:v>1.4383310489058201</c:v>
                </c:pt>
                <c:pt idx="226">
                  <c:v>1.4383310489058201</c:v>
                </c:pt>
                <c:pt idx="227">
                  <c:v>1.4383310489058201</c:v>
                </c:pt>
                <c:pt idx="228">
                  <c:v>1.4383310489058201</c:v>
                </c:pt>
                <c:pt idx="229">
                  <c:v>1.4383310489058201</c:v>
                </c:pt>
                <c:pt idx="230">
                  <c:v>1.4383310489058201</c:v>
                </c:pt>
                <c:pt idx="231">
                  <c:v>1.4383310489058201</c:v>
                </c:pt>
                <c:pt idx="232">
                  <c:v>1.4383310489058201</c:v>
                </c:pt>
                <c:pt idx="233">
                  <c:v>1.4383310489058201</c:v>
                </c:pt>
                <c:pt idx="234">
                  <c:v>1.4383310489058201</c:v>
                </c:pt>
                <c:pt idx="235">
                  <c:v>1.4383310489058201</c:v>
                </c:pt>
                <c:pt idx="236">
                  <c:v>1.4383310489058201</c:v>
                </c:pt>
                <c:pt idx="237">
                  <c:v>1.4383310489058201</c:v>
                </c:pt>
                <c:pt idx="238">
                  <c:v>1.4383310489058201</c:v>
                </c:pt>
                <c:pt idx="239">
                  <c:v>1.4383310489058201</c:v>
                </c:pt>
                <c:pt idx="240">
                  <c:v>1.4383310489058201</c:v>
                </c:pt>
                <c:pt idx="241">
                  <c:v>1.4383310489058201</c:v>
                </c:pt>
                <c:pt idx="242">
                  <c:v>1.4383310489058201</c:v>
                </c:pt>
                <c:pt idx="243">
                  <c:v>1.4383310489058201</c:v>
                </c:pt>
                <c:pt idx="244">
                  <c:v>1.4383310489058201</c:v>
                </c:pt>
                <c:pt idx="245">
                  <c:v>1.4383310489058201</c:v>
                </c:pt>
                <c:pt idx="246">
                  <c:v>1.4383310489058201</c:v>
                </c:pt>
                <c:pt idx="247">
                  <c:v>1.4383310489058201</c:v>
                </c:pt>
                <c:pt idx="248">
                  <c:v>1.4383310489058201</c:v>
                </c:pt>
                <c:pt idx="249">
                  <c:v>1.4383310489058201</c:v>
                </c:pt>
                <c:pt idx="250">
                  <c:v>1.4383310489058201</c:v>
                </c:pt>
                <c:pt idx="251">
                  <c:v>1.4383310489058201</c:v>
                </c:pt>
                <c:pt idx="252">
                  <c:v>1.4383310489058201</c:v>
                </c:pt>
                <c:pt idx="253">
                  <c:v>1.4383310489058201</c:v>
                </c:pt>
                <c:pt idx="254">
                  <c:v>1.4383310489058201</c:v>
                </c:pt>
                <c:pt idx="255">
                  <c:v>1.4395265184961401</c:v>
                </c:pt>
                <c:pt idx="256">
                  <c:v>1.4369544475594</c:v>
                </c:pt>
                <c:pt idx="257">
                  <c:v>1.4652381712757301</c:v>
                </c:pt>
                <c:pt idx="258">
                  <c:v>1.48332417712315</c:v>
                </c:pt>
                <c:pt idx="259">
                  <c:v>1.4806524837205599</c:v>
                </c:pt>
                <c:pt idx="260">
                  <c:v>1.4953150993775299</c:v>
                </c:pt>
                <c:pt idx="261">
                  <c:v>1.47985550399368</c:v>
                </c:pt>
                <c:pt idx="262">
                  <c:v>1.49369397016036</c:v>
                </c:pt>
                <c:pt idx="263">
                  <c:v>1.48512643809643</c:v>
                </c:pt>
                <c:pt idx="264">
                  <c:v>1.48722756646729</c:v>
                </c:pt>
                <c:pt idx="265">
                  <c:v>1.4738057033396601</c:v>
                </c:pt>
                <c:pt idx="266">
                  <c:v>1.4725830639859201</c:v>
                </c:pt>
                <c:pt idx="267">
                  <c:v>1.4737785335762399</c:v>
                </c:pt>
                <c:pt idx="268">
                  <c:v>1.4861498325184499</c:v>
                </c:pt>
                <c:pt idx="269">
                  <c:v>1.47249249810787</c:v>
                </c:pt>
                <c:pt idx="270">
                  <c:v>1.47249249810787</c:v>
                </c:pt>
                <c:pt idx="271">
                  <c:v>1.47249249810787</c:v>
                </c:pt>
                <c:pt idx="272">
                  <c:v>1.47249249810787</c:v>
                </c:pt>
                <c:pt idx="273">
                  <c:v>1.47249249810787</c:v>
                </c:pt>
                <c:pt idx="274">
                  <c:v>1.47249249810787</c:v>
                </c:pt>
                <c:pt idx="275">
                  <c:v>1.47249249810787</c:v>
                </c:pt>
                <c:pt idx="276">
                  <c:v>1.47249249810787</c:v>
                </c:pt>
                <c:pt idx="277">
                  <c:v>1.47249249810787</c:v>
                </c:pt>
                <c:pt idx="278">
                  <c:v>1.47249249810787</c:v>
                </c:pt>
                <c:pt idx="279">
                  <c:v>1.47249249810787</c:v>
                </c:pt>
                <c:pt idx="280">
                  <c:v>1.47249249810787</c:v>
                </c:pt>
                <c:pt idx="281">
                  <c:v>1.47249249810787</c:v>
                </c:pt>
                <c:pt idx="282">
                  <c:v>1.47249249810787</c:v>
                </c:pt>
                <c:pt idx="283">
                  <c:v>1.47249249810787</c:v>
                </c:pt>
                <c:pt idx="284">
                  <c:v>1.47249249810787</c:v>
                </c:pt>
                <c:pt idx="285">
                  <c:v>1.47249249810787</c:v>
                </c:pt>
                <c:pt idx="286">
                  <c:v>1.47249249810787</c:v>
                </c:pt>
                <c:pt idx="287">
                  <c:v>1.47249249810787</c:v>
                </c:pt>
                <c:pt idx="288">
                  <c:v>1.47249249810787</c:v>
                </c:pt>
                <c:pt idx="289">
                  <c:v>1.47249249810787</c:v>
                </c:pt>
                <c:pt idx="290">
                  <c:v>1.47249249810787</c:v>
                </c:pt>
                <c:pt idx="291">
                  <c:v>1.47249249810787</c:v>
                </c:pt>
                <c:pt idx="292">
                  <c:v>1.47249249810787</c:v>
                </c:pt>
                <c:pt idx="293">
                  <c:v>1.47249249810787</c:v>
                </c:pt>
                <c:pt idx="294">
                  <c:v>1.47249249810787</c:v>
                </c:pt>
                <c:pt idx="295">
                  <c:v>1.47249249810787</c:v>
                </c:pt>
                <c:pt idx="296">
                  <c:v>1.47249249810787</c:v>
                </c:pt>
                <c:pt idx="297">
                  <c:v>1.47249249810787</c:v>
                </c:pt>
                <c:pt idx="298">
                  <c:v>1.47249249810787</c:v>
                </c:pt>
                <c:pt idx="299">
                  <c:v>1.47249249810787</c:v>
                </c:pt>
                <c:pt idx="300">
                  <c:v>1.47249249810787</c:v>
                </c:pt>
                <c:pt idx="301">
                  <c:v>1.47249249810787</c:v>
                </c:pt>
                <c:pt idx="302">
                  <c:v>1.47249249810787</c:v>
                </c:pt>
                <c:pt idx="303">
                  <c:v>1.47249249810787</c:v>
                </c:pt>
                <c:pt idx="304">
                  <c:v>1.47249249810787</c:v>
                </c:pt>
                <c:pt idx="305">
                  <c:v>1.47249249810787</c:v>
                </c:pt>
                <c:pt idx="306">
                  <c:v>1.47249249810787</c:v>
                </c:pt>
                <c:pt idx="307">
                  <c:v>1.47249249810787</c:v>
                </c:pt>
                <c:pt idx="308">
                  <c:v>1.47249249810787</c:v>
                </c:pt>
                <c:pt idx="309">
                  <c:v>1.47249249810787</c:v>
                </c:pt>
                <c:pt idx="310">
                  <c:v>1.47249249810787</c:v>
                </c:pt>
                <c:pt idx="311">
                  <c:v>1.47249249810787</c:v>
                </c:pt>
                <c:pt idx="312">
                  <c:v>1.47249249810787</c:v>
                </c:pt>
                <c:pt idx="313">
                  <c:v>1.47249249810787</c:v>
                </c:pt>
                <c:pt idx="314">
                  <c:v>1.47249249810787</c:v>
                </c:pt>
                <c:pt idx="315">
                  <c:v>1.47249249810787</c:v>
                </c:pt>
                <c:pt idx="316">
                  <c:v>1.47249249810787</c:v>
                </c:pt>
                <c:pt idx="317">
                  <c:v>1.47249249810787</c:v>
                </c:pt>
                <c:pt idx="318">
                  <c:v>1.47249249810787</c:v>
                </c:pt>
                <c:pt idx="319">
                  <c:v>1.47249249810787</c:v>
                </c:pt>
                <c:pt idx="320">
                  <c:v>1.47249249810787</c:v>
                </c:pt>
                <c:pt idx="321">
                  <c:v>1.47249249810787</c:v>
                </c:pt>
                <c:pt idx="322">
                  <c:v>1.47249249810787</c:v>
                </c:pt>
                <c:pt idx="323">
                  <c:v>1.47249249810787</c:v>
                </c:pt>
                <c:pt idx="324">
                  <c:v>1.47249249810787</c:v>
                </c:pt>
                <c:pt idx="325">
                  <c:v>1.47249249810787</c:v>
                </c:pt>
                <c:pt idx="326">
                  <c:v>1.47249249810787</c:v>
                </c:pt>
                <c:pt idx="327">
                  <c:v>1.47249249810787</c:v>
                </c:pt>
                <c:pt idx="328">
                  <c:v>1.47249249810787</c:v>
                </c:pt>
                <c:pt idx="329">
                  <c:v>1.47249249810787</c:v>
                </c:pt>
                <c:pt idx="330">
                  <c:v>1.47249249810787</c:v>
                </c:pt>
                <c:pt idx="331">
                  <c:v>1.47249249810787</c:v>
                </c:pt>
                <c:pt idx="332">
                  <c:v>1.47249249810787</c:v>
                </c:pt>
                <c:pt idx="333">
                  <c:v>1.47249249810787</c:v>
                </c:pt>
                <c:pt idx="334">
                  <c:v>1.47249249810787</c:v>
                </c:pt>
                <c:pt idx="335">
                  <c:v>1.47249249810787</c:v>
                </c:pt>
                <c:pt idx="336">
                  <c:v>1.47249249810787</c:v>
                </c:pt>
                <c:pt idx="337">
                  <c:v>1.47249249810787</c:v>
                </c:pt>
                <c:pt idx="338">
                  <c:v>1.47249249810787</c:v>
                </c:pt>
                <c:pt idx="339">
                  <c:v>1.47249249810787</c:v>
                </c:pt>
                <c:pt idx="340">
                  <c:v>1.47249249810787</c:v>
                </c:pt>
                <c:pt idx="341">
                  <c:v>1.47249249810787</c:v>
                </c:pt>
                <c:pt idx="342">
                  <c:v>1.47249249810787</c:v>
                </c:pt>
                <c:pt idx="343">
                  <c:v>1.47249249810787</c:v>
                </c:pt>
                <c:pt idx="344">
                  <c:v>1.47249249810787</c:v>
                </c:pt>
                <c:pt idx="345">
                  <c:v>1.47249249810787</c:v>
                </c:pt>
                <c:pt idx="346">
                  <c:v>1.47249249810787</c:v>
                </c:pt>
                <c:pt idx="347">
                  <c:v>1.47249249810787</c:v>
                </c:pt>
                <c:pt idx="348">
                  <c:v>1.47249249810787</c:v>
                </c:pt>
                <c:pt idx="349">
                  <c:v>1.47249249810787</c:v>
                </c:pt>
                <c:pt idx="350">
                  <c:v>1.47249249810787</c:v>
                </c:pt>
                <c:pt idx="351">
                  <c:v>1.47249249810787</c:v>
                </c:pt>
                <c:pt idx="352">
                  <c:v>1.47249249810787</c:v>
                </c:pt>
                <c:pt idx="353">
                  <c:v>1.47249249810787</c:v>
                </c:pt>
                <c:pt idx="354">
                  <c:v>1.47249249810787</c:v>
                </c:pt>
                <c:pt idx="355">
                  <c:v>1.47249249810787</c:v>
                </c:pt>
                <c:pt idx="356">
                  <c:v>1.47249249810787</c:v>
                </c:pt>
                <c:pt idx="357">
                  <c:v>1.47249249810787</c:v>
                </c:pt>
                <c:pt idx="358">
                  <c:v>1.47249249810787</c:v>
                </c:pt>
                <c:pt idx="359">
                  <c:v>1.47249249810787</c:v>
                </c:pt>
                <c:pt idx="360">
                  <c:v>1.47249249810787</c:v>
                </c:pt>
                <c:pt idx="361">
                  <c:v>1.47249249810787</c:v>
                </c:pt>
                <c:pt idx="362">
                  <c:v>1.47249249810787</c:v>
                </c:pt>
                <c:pt idx="363">
                  <c:v>1.47249249810787</c:v>
                </c:pt>
                <c:pt idx="364">
                  <c:v>1.47249249810787</c:v>
                </c:pt>
                <c:pt idx="365">
                  <c:v>1.47249249810787</c:v>
                </c:pt>
                <c:pt idx="366">
                  <c:v>1.47249249810787</c:v>
                </c:pt>
                <c:pt idx="367">
                  <c:v>1.47249249810787</c:v>
                </c:pt>
                <c:pt idx="368">
                  <c:v>1.47249249810787</c:v>
                </c:pt>
                <c:pt idx="369">
                  <c:v>1.47249249810787</c:v>
                </c:pt>
                <c:pt idx="370">
                  <c:v>1.47249249810787</c:v>
                </c:pt>
                <c:pt idx="371">
                  <c:v>1.47249249810787</c:v>
                </c:pt>
                <c:pt idx="372">
                  <c:v>1.47249249810787</c:v>
                </c:pt>
                <c:pt idx="373">
                  <c:v>1.47249249810787</c:v>
                </c:pt>
                <c:pt idx="374">
                  <c:v>1.47249249810787</c:v>
                </c:pt>
                <c:pt idx="375">
                  <c:v>1.47249249810787</c:v>
                </c:pt>
                <c:pt idx="376">
                  <c:v>1.47249249810787</c:v>
                </c:pt>
                <c:pt idx="377">
                  <c:v>1.47249249810787</c:v>
                </c:pt>
                <c:pt idx="378">
                  <c:v>1.47249249810787</c:v>
                </c:pt>
                <c:pt idx="379">
                  <c:v>1.47249249810787</c:v>
                </c:pt>
                <c:pt idx="380">
                  <c:v>1.47249249810787</c:v>
                </c:pt>
                <c:pt idx="381">
                  <c:v>1.47249249810787</c:v>
                </c:pt>
                <c:pt idx="382">
                  <c:v>1.47249249810787</c:v>
                </c:pt>
                <c:pt idx="383">
                  <c:v>1.47249249810787</c:v>
                </c:pt>
                <c:pt idx="384">
                  <c:v>1.47249249810787</c:v>
                </c:pt>
                <c:pt idx="385">
                  <c:v>1.47249249810787</c:v>
                </c:pt>
                <c:pt idx="386">
                  <c:v>1.47249249810787</c:v>
                </c:pt>
                <c:pt idx="387">
                  <c:v>1.47249249810787</c:v>
                </c:pt>
                <c:pt idx="388">
                  <c:v>1.47249249810787</c:v>
                </c:pt>
                <c:pt idx="389">
                  <c:v>1.47249249810787</c:v>
                </c:pt>
                <c:pt idx="390">
                  <c:v>1.47249249810787</c:v>
                </c:pt>
                <c:pt idx="391">
                  <c:v>1.47249249810787</c:v>
                </c:pt>
                <c:pt idx="392">
                  <c:v>1.47249249810787</c:v>
                </c:pt>
                <c:pt idx="393">
                  <c:v>1.47249249810787</c:v>
                </c:pt>
                <c:pt idx="394">
                  <c:v>1.47249249810787</c:v>
                </c:pt>
                <c:pt idx="395">
                  <c:v>1.47249249810787</c:v>
                </c:pt>
                <c:pt idx="396">
                  <c:v>1.47249249810787</c:v>
                </c:pt>
                <c:pt idx="397">
                  <c:v>1.47249249810787</c:v>
                </c:pt>
                <c:pt idx="398">
                  <c:v>1.47249249810787</c:v>
                </c:pt>
                <c:pt idx="399">
                  <c:v>1.47249249810787</c:v>
                </c:pt>
                <c:pt idx="400">
                  <c:v>1.47249249810787</c:v>
                </c:pt>
                <c:pt idx="401">
                  <c:v>1.47249249810787</c:v>
                </c:pt>
                <c:pt idx="402">
                  <c:v>1.47249249810787</c:v>
                </c:pt>
                <c:pt idx="403">
                  <c:v>1.47249249810787</c:v>
                </c:pt>
                <c:pt idx="404">
                  <c:v>1.47249249810787</c:v>
                </c:pt>
                <c:pt idx="405">
                  <c:v>1.47249249810787</c:v>
                </c:pt>
                <c:pt idx="406">
                  <c:v>1.47249249810787</c:v>
                </c:pt>
                <c:pt idx="407">
                  <c:v>1.47249249810787</c:v>
                </c:pt>
                <c:pt idx="408">
                  <c:v>1.47249249810787</c:v>
                </c:pt>
                <c:pt idx="409">
                  <c:v>1.47249249810787</c:v>
                </c:pt>
                <c:pt idx="410">
                  <c:v>1.47249249810787</c:v>
                </c:pt>
                <c:pt idx="411">
                  <c:v>1.47249249810787</c:v>
                </c:pt>
                <c:pt idx="412">
                  <c:v>1.47249249810787</c:v>
                </c:pt>
                <c:pt idx="413">
                  <c:v>1.47249249810787</c:v>
                </c:pt>
                <c:pt idx="414">
                  <c:v>1.47249249810787</c:v>
                </c:pt>
                <c:pt idx="415">
                  <c:v>1.47249249810787</c:v>
                </c:pt>
                <c:pt idx="416">
                  <c:v>1.47249249810787</c:v>
                </c:pt>
                <c:pt idx="417">
                  <c:v>1.47249249810787</c:v>
                </c:pt>
                <c:pt idx="418">
                  <c:v>1.47249249810787</c:v>
                </c:pt>
                <c:pt idx="419">
                  <c:v>1.47249249810787</c:v>
                </c:pt>
                <c:pt idx="420">
                  <c:v>1.47249249810787</c:v>
                </c:pt>
                <c:pt idx="421">
                  <c:v>1.47249249810787</c:v>
                </c:pt>
                <c:pt idx="422">
                  <c:v>1.47249249810787</c:v>
                </c:pt>
                <c:pt idx="423">
                  <c:v>1.47249249810787</c:v>
                </c:pt>
                <c:pt idx="424">
                  <c:v>1.47249249810787</c:v>
                </c:pt>
                <c:pt idx="425">
                  <c:v>1.47249249810787</c:v>
                </c:pt>
                <c:pt idx="426">
                  <c:v>1.47249249810787</c:v>
                </c:pt>
                <c:pt idx="427">
                  <c:v>1.47249249810787</c:v>
                </c:pt>
                <c:pt idx="428">
                  <c:v>1.47249249810787</c:v>
                </c:pt>
                <c:pt idx="429">
                  <c:v>1.47249249810787</c:v>
                </c:pt>
                <c:pt idx="430">
                  <c:v>1.47249249810787</c:v>
                </c:pt>
                <c:pt idx="431">
                  <c:v>1.47249249810787</c:v>
                </c:pt>
                <c:pt idx="432">
                  <c:v>1.47249249810787</c:v>
                </c:pt>
                <c:pt idx="433">
                  <c:v>1.47249249810787</c:v>
                </c:pt>
                <c:pt idx="434">
                  <c:v>1.47249249810787</c:v>
                </c:pt>
                <c:pt idx="435">
                  <c:v>1.47249249810787</c:v>
                </c:pt>
                <c:pt idx="436">
                  <c:v>1.47249249810787</c:v>
                </c:pt>
                <c:pt idx="437">
                  <c:v>1.47249249810787</c:v>
                </c:pt>
                <c:pt idx="438">
                  <c:v>1.47249249810787</c:v>
                </c:pt>
                <c:pt idx="439">
                  <c:v>1.47249249810787</c:v>
                </c:pt>
                <c:pt idx="440">
                  <c:v>1.47249249810787</c:v>
                </c:pt>
                <c:pt idx="441">
                  <c:v>1.47249249810787</c:v>
                </c:pt>
                <c:pt idx="442">
                  <c:v>1.47249249810787</c:v>
                </c:pt>
                <c:pt idx="443">
                  <c:v>1.47249249810787</c:v>
                </c:pt>
                <c:pt idx="444">
                  <c:v>1.47249249810787</c:v>
                </c:pt>
                <c:pt idx="445">
                  <c:v>1.47249249810787</c:v>
                </c:pt>
                <c:pt idx="446">
                  <c:v>1.47249249810787</c:v>
                </c:pt>
                <c:pt idx="447">
                  <c:v>1.47249249810787</c:v>
                </c:pt>
                <c:pt idx="448">
                  <c:v>1.47249249810787</c:v>
                </c:pt>
                <c:pt idx="449">
                  <c:v>1.47249249810787</c:v>
                </c:pt>
                <c:pt idx="450">
                  <c:v>1.47249249810787</c:v>
                </c:pt>
                <c:pt idx="451">
                  <c:v>1.47249249810787</c:v>
                </c:pt>
                <c:pt idx="452">
                  <c:v>1.47249249810787</c:v>
                </c:pt>
                <c:pt idx="453">
                  <c:v>1.47249249810787</c:v>
                </c:pt>
                <c:pt idx="454">
                  <c:v>1.47249249810787</c:v>
                </c:pt>
                <c:pt idx="455">
                  <c:v>1.47249249810787</c:v>
                </c:pt>
                <c:pt idx="456">
                  <c:v>1.47249249810787</c:v>
                </c:pt>
                <c:pt idx="457">
                  <c:v>1.47249249810787</c:v>
                </c:pt>
                <c:pt idx="458">
                  <c:v>1.47249249810787</c:v>
                </c:pt>
                <c:pt idx="459">
                  <c:v>1.47249249810787</c:v>
                </c:pt>
                <c:pt idx="460">
                  <c:v>1.47249249810787</c:v>
                </c:pt>
                <c:pt idx="461">
                  <c:v>1.47249249810787</c:v>
                </c:pt>
                <c:pt idx="462">
                  <c:v>1.47249249810787</c:v>
                </c:pt>
                <c:pt idx="463">
                  <c:v>1.47249249810787</c:v>
                </c:pt>
                <c:pt idx="464">
                  <c:v>1.47249249810787</c:v>
                </c:pt>
                <c:pt idx="465">
                  <c:v>1.47249249810787</c:v>
                </c:pt>
                <c:pt idx="466">
                  <c:v>1.47249249810787</c:v>
                </c:pt>
                <c:pt idx="467">
                  <c:v>1.47249249810787</c:v>
                </c:pt>
                <c:pt idx="468">
                  <c:v>1.47249249810787</c:v>
                </c:pt>
                <c:pt idx="469">
                  <c:v>1.47249249810787</c:v>
                </c:pt>
                <c:pt idx="470">
                  <c:v>1.47249249810787</c:v>
                </c:pt>
                <c:pt idx="471">
                  <c:v>1.47249249810787</c:v>
                </c:pt>
                <c:pt idx="472">
                  <c:v>1.47249249810787</c:v>
                </c:pt>
                <c:pt idx="473">
                  <c:v>1.47249249810787</c:v>
                </c:pt>
                <c:pt idx="474">
                  <c:v>1.47249249810787</c:v>
                </c:pt>
                <c:pt idx="475">
                  <c:v>1.47249249810787</c:v>
                </c:pt>
                <c:pt idx="476">
                  <c:v>1.47249249810787</c:v>
                </c:pt>
                <c:pt idx="477">
                  <c:v>1.47249249810787</c:v>
                </c:pt>
                <c:pt idx="478">
                  <c:v>1.47249249810787</c:v>
                </c:pt>
                <c:pt idx="479">
                  <c:v>1.47249249810787</c:v>
                </c:pt>
                <c:pt idx="480">
                  <c:v>1.47249249810787</c:v>
                </c:pt>
                <c:pt idx="481">
                  <c:v>1.47249249810787</c:v>
                </c:pt>
                <c:pt idx="482">
                  <c:v>1.47249249810787</c:v>
                </c:pt>
                <c:pt idx="483">
                  <c:v>1.47249249810787</c:v>
                </c:pt>
                <c:pt idx="484">
                  <c:v>1.47249249810787</c:v>
                </c:pt>
                <c:pt idx="485">
                  <c:v>1.47249249810787</c:v>
                </c:pt>
                <c:pt idx="486">
                  <c:v>1.47249249810787</c:v>
                </c:pt>
                <c:pt idx="487">
                  <c:v>1.47249249810787</c:v>
                </c:pt>
                <c:pt idx="488">
                  <c:v>1.47249249810787</c:v>
                </c:pt>
                <c:pt idx="489">
                  <c:v>1.47249249810787</c:v>
                </c:pt>
                <c:pt idx="490">
                  <c:v>1.47249249810787</c:v>
                </c:pt>
                <c:pt idx="491">
                  <c:v>1.47249249810787</c:v>
                </c:pt>
                <c:pt idx="492">
                  <c:v>1.47249249810787</c:v>
                </c:pt>
                <c:pt idx="493">
                  <c:v>1.47249249810787</c:v>
                </c:pt>
                <c:pt idx="494">
                  <c:v>1.47249249810787</c:v>
                </c:pt>
                <c:pt idx="495">
                  <c:v>1.47249249810787</c:v>
                </c:pt>
                <c:pt idx="496">
                  <c:v>1.47249249810787</c:v>
                </c:pt>
                <c:pt idx="497">
                  <c:v>1.47249249810787</c:v>
                </c:pt>
                <c:pt idx="498">
                  <c:v>1.47249249810787</c:v>
                </c:pt>
                <c:pt idx="499">
                  <c:v>1.47249249810787</c:v>
                </c:pt>
                <c:pt idx="500">
                  <c:v>1.47249249810787</c:v>
                </c:pt>
                <c:pt idx="501">
                  <c:v>1.47249249810787</c:v>
                </c:pt>
                <c:pt idx="502">
                  <c:v>1.47249249810787</c:v>
                </c:pt>
                <c:pt idx="503">
                  <c:v>1.47249249810787</c:v>
                </c:pt>
                <c:pt idx="504">
                  <c:v>1.47249249810787</c:v>
                </c:pt>
                <c:pt idx="505">
                  <c:v>1.47249249810787</c:v>
                </c:pt>
                <c:pt idx="506">
                  <c:v>1.47249249810787</c:v>
                </c:pt>
                <c:pt idx="507">
                  <c:v>1.47249249810787</c:v>
                </c:pt>
                <c:pt idx="508">
                  <c:v>1.47249249810787</c:v>
                </c:pt>
                <c:pt idx="509">
                  <c:v>1.47249249810787</c:v>
                </c:pt>
                <c:pt idx="510">
                  <c:v>1.47249249810787</c:v>
                </c:pt>
                <c:pt idx="511">
                  <c:v>1.47249249810787</c:v>
                </c:pt>
                <c:pt idx="512">
                  <c:v>1.47249249810787</c:v>
                </c:pt>
                <c:pt idx="513">
                  <c:v>1.47249249810787</c:v>
                </c:pt>
                <c:pt idx="514">
                  <c:v>1.47249249810787</c:v>
                </c:pt>
                <c:pt idx="515">
                  <c:v>1.47249249810787</c:v>
                </c:pt>
                <c:pt idx="516">
                  <c:v>1.47249249810787</c:v>
                </c:pt>
                <c:pt idx="517">
                  <c:v>1.47249249810787</c:v>
                </c:pt>
                <c:pt idx="518">
                  <c:v>1.47249249810787</c:v>
                </c:pt>
                <c:pt idx="519">
                  <c:v>1.47249249810787</c:v>
                </c:pt>
                <c:pt idx="520">
                  <c:v>1.47249249810787</c:v>
                </c:pt>
                <c:pt idx="521">
                  <c:v>1.47249249810787</c:v>
                </c:pt>
                <c:pt idx="522">
                  <c:v>1.47249249810787</c:v>
                </c:pt>
                <c:pt idx="523">
                  <c:v>1.47249249810787</c:v>
                </c:pt>
                <c:pt idx="524">
                  <c:v>1.47249249810787</c:v>
                </c:pt>
                <c:pt idx="525">
                  <c:v>1.47249249810787</c:v>
                </c:pt>
                <c:pt idx="526">
                  <c:v>1.47249249810787</c:v>
                </c:pt>
                <c:pt idx="527">
                  <c:v>1.47249249810787</c:v>
                </c:pt>
                <c:pt idx="528">
                  <c:v>1.47249249810787</c:v>
                </c:pt>
                <c:pt idx="529">
                  <c:v>1.47249249810787</c:v>
                </c:pt>
                <c:pt idx="530">
                  <c:v>1.47249249810787</c:v>
                </c:pt>
                <c:pt idx="531">
                  <c:v>1.47249249810787</c:v>
                </c:pt>
                <c:pt idx="532">
                  <c:v>1.47249249810787</c:v>
                </c:pt>
                <c:pt idx="533">
                  <c:v>1.47249249810787</c:v>
                </c:pt>
                <c:pt idx="534">
                  <c:v>1.47249249810787</c:v>
                </c:pt>
                <c:pt idx="535">
                  <c:v>1.47249249810787</c:v>
                </c:pt>
                <c:pt idx="536">
                  <c:v>1.47249249810787</c:v>
                </c:pt>
                <c:pt idx="537">
                  <c:v>1.47249249810787</c:v>
                </c:pt>
                <c:pt idx="538">
                  <c:v>1.47249249810787</c:v>
                </c:pt>
                <c:pt idx="539">
                  <c:v>1.47249249810787</c:v>
                </c:pt>
                <c:pt idx="540">
                  <c:v>1.47249249810787</c:v>
                </c:pt>
                <c:pt idx="541">
                  <c:v>1.47249249810787</c:v>
                </c:pt>
                <c:pt idx="542">
                  <c:v>1.47249249810787</c:v>
                </c:pt>
                <c:pt idx="543">
                  <c:v>1.47249249810787</c:v>
                </c:pt>
                <c:pt idx="544">
                  <c:v>1.47249249810787</c:v>
                </c:pt>
                <c:pt idx="545">
                  <c:v>1.47249249810787</c:v>
                </c:pt>
                <c:pt idx="546">
                  <c:v>1.47249249810787</c:v>
                </c:pt>
                <c:pt idx="547">
                  <c:v>1.47249249810787</c:v>
                </c:pt>
                <c:pt idx="548">
                  <c:v>1.47249249810787</c:v>
                </c:pt>
                <c:pt idx="549">
                  <c:v>1.47249249810787</c:v>
                </c:pt>
                <c:pt idx="550">
                  <c:v>1.47249249810787</c:v>
                </c:pt>
                <c:pt idx="551">
                  <c:v>1.47249249810787</c:v>
                </c:pt>
                <c:pt idx="552">
                  <c:v>1.47249249810787</c:v>
                </c:pt>
                <c:pt idx="553">
                  <c:v>1.47249249810787</c:v>
                </c:pt>
                <c:pt idx="554">
                  <c:v>1.47249249810787</c:v>
                </c:pt>
                <c:pt idx="555">
                  <c:v>1.47249249810787</c:v>
                </c:pt>
                <c:pt idx="556">
                  <c:v>1.47249249810787</c:v>
                </c:pt>
                <c:pt idx="557">
                  <c:v>1.47249249810787</c:v>
                </c:pt>
                <c:pt idx="558">
                  <c:v>1.47249249810787</c:v>
                </c:pt>
                <c:pt idx="559">
                  <c:v>1.47249249810787</c:v>
                </c:pt>
                <c:pt idx="560">
                  <c:v>1.47249249810787</c:v>
                </c:pt>
                <c:pt idx="561">
                  <c:v>1.47249249810787</c:v>
                </c:pt>
                <c:pt idx="562">
                  <c:v>1.47249249810787</c:v>
                </c:pt>
                <c:pt idx="563">
                  <c:v>1.47249249810787</c:v>
                </c:pt>
                <c:pt idx="564">
                  <c:v>1.47249249810787</c:v>
                </c:pt>
                <c:pt idx="565">
                  <c:v>1.47249249810787</c:v>
                </c:pt>
                <c:pt idx="566">
                  <c:v>1.47249249810787</c:v>
                </c:pt>
                <c:pt idx="567">
                  <c:v>1.47249249810787</c:v>
                </c:pt>
                <c:pt idx="568">
                  <c:v>1.47249249810787</c:v>
                </c:pt>
                <c:pt idx="569">
                  <c:v>1.47249249810787</c:v>
                </c:pt>
                <c:pt idx="570">
                  <c:v>1.47249249810787</c:v>
                </c:pt>
                <c:pt idx="571">
                  <c:v>1.47249249810787</c:v>
                </c:pt>
                <c:pt idx="572">
                  <c:v>1.47249249810787</c:v>
                </c:pt>
                <c:pt idx="573">
                  <c:v>1.47249249810787</c:v>
                </c:pt>
                <c:pt idx="574">
                  <c:v>1.47249249810787</c:v>
                </c:pt>
                <c:pt idx="575">
                  <c:v>1.47249249810787</c:v>
                </c:pt>
                <c:pt idx="576">
                  <c:v>1.47249249810787</c:v>
                </c:pt>
                <c:pt idx="577">
                  <c:v>1.47249249810787</c:v>
                </c:pt>
                <c:pt idx="578">
                  <c:v>1.47249249810787</c:v>
                </c:pt>
                <c:pt idx="579">
                  <c:v>1.47249249810787</c:v>
                </c:pt>
                <c:pt idx="580">
                  <c:v>1.47249249810787</c:v>
                </c:pt>
                <c:pt idx="581">
                  <c:v>1.47249249810787</c:v>
                </c:pt>
                <c:pt idx="582">
                  <c:v>1.47249249810787</c:v>
                </c:pt>
                <c:pt idx="583">
                  <c:v>1.47249249810787</c:v>
                </c:pt>
                <c:pt idx="584">
                  <c:v>1.47249249810787</c:v>
                </c:pt>
                <c:pt idx="585">
                  <c:v>1.47249249810787</c:v>
                </c:pt>
                <c:pt idx="586">
                  <c:v>1.47249249810787</c:v>
                </c:pt>
                <c:pt idx="587">
                  <c:v>1.47249249810787</c:v>
                </c:pt>
                <c:pt idx="588">
                  <c:v>1.47249249810787</c:v>
                </c:pt>
                <c:pt idx="589">
                  <c:v>1.47249249810787</c:v>
                </c:pt>
                <c:pt idx="590">
                  <c:v>1.47249249810787</c:v>
                </c:pt>
                <c:pt idx="591">
                  <c:v>1.47249249810787</c:v>
                </c:pt>
                <c:pt idx="592">
                  <c:v>1.47249249810787</c:v>
                </c:pt>
                <c:pt idx="593">
                  <c:v>1.47249249810787</c:v>
                </c:pt>
                <c:pt idx="594">
                  <c:v>1.47249249810787</c:v>
                </c:pt>
                <c:pt idx="595">
                  <c:v>1.47249249810787</c:v>
                </c:pt>
                <c:pt idx="596">
                  <c:v>1.47249249810787</c:v>
                </c:pt>
                <c:pt idx="597">
                  <c:v>1.47249249810787</c:v>
                </c:pt>
                <c:pt idx="598">
                  <c:v>1.47249249810787</c:v>
                </c:pt>
                <c:pt idx="599">
                  <c:v>1.47249249810787</c:v>
                </c:pt>
                <c:pt idx="600">
                  <c:v>1.47249249810787</c:v>
                </c:pt>
                <c:pt idx="601">
                  <c:v>1.47249249810787</c:v>
                </c:pt>
                <c:pt idx="602">
                  <c:v>1.47249249810787</c:v>
                </c:pt>
                <c:pt idx="603">
                  <c:v>1.47249249810787</c:v>
                </c:pt>
                <c:pt idx="604">
                  <c:v>1.47249249810787</c:v>
                </c:pt>
                <c:pt idx="605">
                  <c:v>1.47249249810787</c:v>
                </c:pt>
                <c:pt idx="606">
                  <c:v>1.47249249810787</c:v>
                </c:pt>
                <c:pt idx="607">
                  <c:v>1.47249249810787</c:v>
                </c:pt>
                <c:pt idx="608">
                  <c:v>1.47249249810787</c:v>
                </c:pt>
                <c:pt idx="609">
                  <c:v>1.47249249810787</c:v>
                </c:pt>
                <c:pt idx="610">
                  <c:v>1.47249249810787</c:v>
                </c:pt>
                <c:pt idx="611">
                  <c:v>1.47249249810787</c:v>
                </c:pt>
                <c:pt idx="612">
                  <c:v>1.47249249810787</c:v>
                </c:pt>
                <c:pt idx="613">
                  <c:v>1.47249249810787</c:v>
                </c:pt>
                <c:pt idx="614">
                  <c:v>1.47249249810787</c:v>
                </c:pt>
                <c:pt idx="615">
                  <c:v>1.47249249810787</c:v>
                </c:pt>
                <c:pt idx="616">
                  <c:v>1.47249249810787</c:v>
                </c:pt>
                <c:pt idx="617">
                  <c:v>1.47249249810787</c:v>
                </c:pt>
                <c:pt idx="618">
                  <c:v>1.47249249810787</c:v>
                </c:pt>
                <c:pt idx="619">
                  <c:v>1.47249249810787</c:v>
                </c:pt>
                <c:pt idx="620">
                  <c:v>1.47249249810787</c:v>
                </c:pt>
                <c:pt idx="621">
                  <c:v>1.47249249810787</c:v>
                </c:pt>
                <c:pt idx="622">
                  <c:v>1.47249249810787</c:v>
                </c:pt>
                <c:pt idx="623">
                  <c:v>1.47249249810787</c:v>
                </c:pt>
                <c:pt idx="624">
                  <c:v>1.47249249810787</c:v>
                </c:pt>
                <c:pt idx="625">
                  <c:v>1.47249249810787</c:v>
                </c:pt>
                <c:pt idx="626">
                  <c:v>1.47249249810787</c:v>
                </c:pt>
                <c:pt idx="627">
                  <c:v>1.47249249810787</c:v>
                </c:pt>
                <c:pt idx="628">
                  <c:v>1.47249249810787</c:v>
                </c:pt>
                <c:pt idx="629">
                  <c:v>1.47249249810787</c:v>
                </c:pt>
                <c:pt idx="630">
                  <c:v>1.47249249810787</c:v>
                </c:pt>
                <c:pt idx="631">
                  <c:v>1.47249249810787</c:v>
                </c:pt>
                <c:pt idx="632">
                  <c:v>1.47249249810787</c:v>
                </c:pt>
                <c:pt idx="633">
                  <c:v>1.47249249810787</c:v>
                </c:pt>
                <c:pt idx="634">
                  <c:v>1.47249249810787</c:v>
                </c:pt>
                <c:pt idx="635">
                  <c:v>1.47249249810787</c:v>
                </c:pt>
                <c:pt idx="636">
                  <c:v>1.47249249810787</c:v>
                </c:pt>
                <c:pt idx="637">
                  <c:v>1.47249249810787</c:v>
                </c:pt>
                <c:pt idx="638">
                  <c:v>1.47249249810787</c:v>
                </c:pt>
                <c:pt idx="639">
                  <c:v>1.47249249810787</c:v>
                </c:pt>
                <c:pt idx="640">
                  <c:v>1.47249249810787</c:v>
                </c:pt>
                <c:pt idx="641">
                  <c:v>1.47249249810787</c:v>
                </c:pt>
                <c:pt idx="642">
                  <c:v>1.47249249810787</c:v>
                </c:pt>
                <c:pt idx="643">
                  <c:v>1.47249249810787</c:v>
                </c:pt>
                <c:pt idx="644">
                  <c:v>1.47249249810787</c:v>
                </c:pt>
                <c:pt idx="645">
                  <c:v>1.47249249810787</c:v>
                </c:pt>
                <c:pt idx="646">
                  <c:v>1.47249249810787</c:v>
                </c:pt>
                <c:pt idx="647">
                  <c:v>1.47249249810787</c:v>
                </c:pt>
                <c:pt idx="648">
                  <c:v>1.47249249810787</c:v>
                </c:pt>
                <c:pt idx="649">
                  <c:v>1.47249249810787</c:v>
                </c:pt>
                <c:pt idx="650">
                  <c:v>1.47249249810787</c:v>
                </c:pt>
                <c:pt idx="651">
                  <c:v>1.47249249810787</c:v>
                </c:pt>
                <c:pt idx="652">
                  <c:v>1.47249249810787</c:v>
                </c:pt>
                <c:pt idx="653">
                  <c:v>1.47249249810787</c:v>
                </c:pt>
                <c:pt idx="654">
                  <c:v>1.47249249810787</c:v>
                </c:pt>
                <c:pt idx="655">
                  <c:v>1.47249249810787</c:v>
                </c:pt>
                <c:pt idx="656">
                  <c:v>1.47249249810787</c:v>
                </c:pt>
                <c:pt idx="657">
                  <c:v>1.47249249810787</c:v>
                </c:pt>
                <c:pt idx="658">
                  <c:v>1.47249249810787</c:v>
                </c:pt>
                <c:pt idx="659">
                  <c:v>1.47249249810787</c:v>
                </c:pt>
                <c:pt idx="660">
                  <c:v>1.47249249810787</c:v>
                </c:pt>
                <c:pt idx="661">
                  <c:v>1.47249249810787</c:v>
                </c:pt>
                <c:pt idx="662">
                  <c:v>1.47249249810787</c:v>
                </c:pt>
                <c:pt idx="663">
                  <c:v>1.47249249810787</c:v>
                </c:pt>
                <c:pt idx="664">
                  <c:v>1.47249249810787</c:v>
                </c:pt>
                <c:pt idx="665">
                  <c:v>1.47249249810787</c:v>
                </c:pt>
                <c:pt idx="666">
                  <c:v>1.47249249810787</c:v>
                </c:pt>
                <c:pt idx="667">
                  <c:v>1.47249249810787</c:v>
                </c:pt>
                <c:pt idx="668">
                  <c:v>1.47249249810787</c:v>
                </c:pt>
                <c:pt idx="669">
                  <c:v>1.47249249810787</c:v>
                </c:pt>
                <c:pt idx="670">
                  <c:v>1.47249249810787</c:v>
                </c:pt>
                <c:pt idx="671">
                  <c:v>1.47249249810787</c:v>
                </c:pt>
                <c:pt idx="672">
                  <c:v>1.47249249810787</c:v>
                </c:pt>
                <c:pt idx="673">
                  <c:v>1.47249249810787</c:v>
                </c:pt>
                <c:pt idx="674">
                  <c:v>1.47249249810787</c:v>
                </c:pt>
                <c:pt idx="675">
                  <c:v>1.47249249810787</c:v>
                </c:pt>
                <c:pt idx="676">
                  <c:v>1.47249249810787</c:v>
                </c:pt>
                <c:pt idx="677">
                  <c:v>1.47249249810787</c:v>
                </c:pt>
                <c:pt idx="678">
                  <c:v>1.47249249810787</c:v>
                </c:pt>
                <c:pt idx="679">
                  <c:v>1.47249249810787</c:v>
                </c:pt>
                <c:pt idx="680">
                  <c:v>1.47249249810787</c:v>
                </c:pt>
                <c:pt idx="681">
                  <c:v>1.47249249810787</c:v>
                </c:pt>
                <c:pt idx="682">
                  <c:v>1.47249249810787</c:v>
                </c:pt>
                <c:pt idx="683">
                  <c:v>1.47249249810787</c:v>
                </c:pt>
                <c:pt idx="684">
                  <c:v>1.47249249810787</c:v>
                </c:pt>
                <c:pt idx="685">
                  <c:v>1.47249249810787</c:v>
                </c:pt>
                <c:pt idx="686">
                  <c:v>1.47249249810787</c:v>
                </c:pt>
                <c:pt idx="687">
                  <c:v>1.47249249810787</c:v>
                </c:pt>
                <c:pt idx="688">
                  <c:v>1.47249249810787</c:v>
                </c:pt>
                <c:pt idx="689">
                  <c:v>1.47249249810787</c:v>
                </c:pt>
                <c:pt idx="690">
                  <c:v>1.47249249810787</c:v>
                </c:pt>
                <c:pt idx="691">
                  <c:v>1.47249249810787</c:v>
                </c:pt>
                <c:pt idx="692">
                  <c:v>1.47249249810787</c:v>
                </c:pt>
                <c:pt idx="693">
                  <c:v>1.47249249810787</c:v>
                </c:pt>
                <c:pt idx="694">
                  <c:v>1.47249249810787</c:v>
                </c:pt>
                <c:pt idx="695">
                  <c:v>1.47249249810787</c:v>
                </c:pt>
                <c:pt idx="696">
                  <c:v>1.47249249810787</c:v>
                </c:pt>
                <c:pt idx="697">
                  <c:v>1.47249249810787</c:v>
                </c:pt>
                <c:pt idx="698">
                  <c:v>1.47249249810787</c:v>
                </c:pt>
                <c:pt idx="699">
                  <c:v>1.47249249810787</c:v>
                </c:pt>
                <c:pt idx="700">
                  <c:v>1.47249249810787</c:v>
                </c:pt>
                <c:pt idx="701">
                  <c:v>1.47249249810787</c:v>
                </c:pt>
                <c:pt idx="702">
                  <c:v>1.47249249810787</c:v>
                </c:pt>
                <c:pt idx="703">
                  <c:v>1.47249249810787</c:v>
                </c:pt>
                <c:pt idx="704">
                  <c:v>1.47249249810787</c:v>
                </c:pt>
                <c:pt idx="705">
                  <c:v>1.47249249810787</c:v>
                </c:pt>
                <c:pt idx="706">
                  <c:v>1.47249249810787</c:v>
                </c:pt>
                <c:pt idx="707">
                  <c:v>1.47249249810787</c:v>
                </c:pt>
                <c:pt idx="708">
                  <c:v>1.47249249810787</c:v>
                </c:pt>
                <c:pt idx="709">
                  <c:v>1.47249249810787</c:v>
                </c:pt>
                <c:pt idx="710">
                  <c:v>1.47249249810787</c:v>
                </c:pt>
                <c:pt idx="711">
                  <c:v>1.47249249810787</c:v>
                </c:pt>
                <c:pt idx="712">
                  <c:v>1.47249249810787</c:v>
                </c:pt>
                <c:pt idx="713">
                  <c:v>1.51058156059187</c:v>
                </c:pt>
                <c:pt idx="714">
                  <c:v>1.60092908845286</c:v>
                </c:pt>
                <c:pt idx="715">
                  <c:v>1.6056344362126</c:v>
                </c:pt>
                <c:pt idx="716">
                  <c:v>1.5232132364334801</c:v>
                </c:pt>
                <c:pt idx="717">
                  <c:v>1.52951452173235</c:v>
                </c:pt>
                <c:pt idx="718">
                  <c:v>1.5021895486079999</c:v>
                </c:pt>
                <c:pt idx="719">
                  <c:v>1.51913850229103</c:v>
                </c:pt>
                <c:pt idx="720">
                  <c:v>1.58274316190516</c:v>
                </c:pt>
                <c:pt idx="721">
                  <c:v>1.59070829697887</c:v>
                </c:pt>
                <c:pt idx="722">
                  <c:v>1.6551327542954699</c:v>
                </c:pt>
                <c:pt idx="723">
                  <c:v>1.6542692987271901</c:v>
                </c:pt>
                <c:pt idx="724">
                  <c:v>1.68130807028677</c:v>
                </c:pt>
                <c:pt idx="725">
                  <c:v>1.65181960736774</c:v>
                </c:pt>
                <c:pt idx="726">
                  <c:v>1.6427581747747599</c:v>
                </c:pt>
                <c:pt idx="727">
                  <c:v>1.6629232579059301</c:v>
                </c:pt>
                <c:pt idx="728">
                  <c:v>1.62761374621196</c:v>
                </c:pt>
                <c:pt idx="729">
                  <c:v>1.60524636629427</c:v>
                </c:pt>
                <c:pt idx="730">
                  <c:v>1.6420062893079901</c:v>
                </c:pt>
                <c:pt idx="731">
                  <c:v>1.6910437743628499</c:v>
                </c:pt>
                <c:pt idx="732">
                  <c:v>1.73683602472568</c:v>
                </c:pt>
                <c:pt idx="733">
                  <c:v>1.7266297858736299</c:v>
                </c:pt>
                <c:pt idx="734">
                  <c:v>1.71242642686278</c:v>
                </c:pt>
                <c:pt idx="735">
                  <c:v>1.7424969946593101</c:v>
                </c:pt>
                <c:pt idx="736">
                  <c:v>1.7424969946593101</c:v>
                </c:pt>
                <c:pt idx="737">
                  <c:v>1.7424969946593101</c:v>
                </c:pt>
                <c:pt idx="738">
                  <c:v>1.7424969946593101</c:v>
                </c:pt>
                <c:pt idx="739">
                  <c:v>1.7424969946593101</c:v>
                </c:pt>
                <c:pt idx="740">
                  <c:v>1.7152892130291599</c:v>
                </c:pt>
                <c:pt idx="741">
                  <c:v>1.72446821539238</c:v>
                </c:pt>
                <c:pt idx="742">
                  <c:v>1.72696443230914</c:v>
                </c:pt>
                <c:pt idx="743">
                  <c:v>1.6953931848874899</c:v>
                </c:pt>
                <c:pt idx="744">
                  <c:v>1.7054370183084799</c:v>
                </c:pt>
                <c:pt idx="745">
                  <c:v>1.7054370183084799</c:v>
                </c:pt>
                <c:pt idx="746">
                  <c:v>1.7054370183084799</c:v>
                </c:pt>
                <c:pt idx="747">
                  <c:v>1.7054370183084799</c:v>
                </c:pt>
                <c:pt idx="748">
                  <c:v>1.7054370183084799</c:v>
                </c:pt>
                <c:pt idx="749">
                  <c:v>1.7054370183084799</c:v>
                </c:pt>
                <c:pt idx="750">
                  <c:v>1.7054370183084799</c:v>
                </c:pt>
                <c:pt idx="751">
                  <c:v>1.7054370183084799</c:v>
                </c:pt>
                <c:pt idx="752">
                  <c:v>1.7054370183084799</c:v>
                </c:pt>
                <c:pt idx="753">
                  <c:v>1.7054370183084799</c:v>
                </c:pt>
                <c:pt idx="754">
                  <c:v>1.7054370183084799</c:v>
                </c:pt>
                <c:pt idx="755">
                  <c:v>1.7054370183084799</c:v>
                </c:pt>
                <c:pt idx="756">
                  <c:v>1.7054370183084799</c:v>
                </c:pt>
                <c:pt idx="757">
                  <c:v>1.7054370183084799</c:v>
                </c:pt>
                <c:pt idx="758">
                  <c:v>1.7054370183084799</c:v>
                </c:pt>
                <c:pt idx="759">
                  <c:v>1.7054370183084799</c:v>
                </c:pt>
                <c:pt idx="760">
                  <c:v>1.7054370183084799</c:v>
                </c:pt>
                <c:pt idx="761">
                  <c:v>1.7054370183084799</c:v>
                </c:pt>
                <c:pt idx="762">
                  <c:v>1.7054370183084799</c:v>
                </c:pt>
                <c:pt idx="763">
                  <c:v>1.7054370183084799</c:v>
                </c:pt>
                <c:pt idx="764">
                  <c:v>1.7054370183084799</c:v>
                </c:pt>
                <c:pt idx="765">
                  <c:v>1.7054370183084799</c:v>
                </c:pt>
                <c:pt idx="766">
                  <c:v>1.7054370183084799</c:v>
                </c:pt>
                <c:pt idx="767">
                  <c:v>1.7054370183084799</c:v>
                </c:pt>
                <c:pt idx="768">
                  <c:v>1.7054370183084799</c:v>
                </c:pt>
                <c:pt idx="769">
                  <c:v>1.7054370183084799</c:v>
                </c:pt>
                <c:pt idx="770">
                  <c:v>1.7054370183084799</c:v>
                </c:pt>
                <c:pt idx="771">
                  <c:v>1.7054370183084799</c:v>
                </c:pt>
                <c:pt idx="772">
                  <c:v>1.7054370183084799</c:v>
                </c:pt>
                <c:pt idx="773">
                  <c:v>1.7054370183084799</c:v>
                </c:pt>
                <c:pt idx="774">
                  <c:v>1.7054370183084799</c:v>
                </c:pt>
                <c:pt idx="775">
                  <c:v>1.7054370183084799</c:v>
                </c:pt>
                <c:pt idx="776">
                  <c:v>1.7054370183084799</c:v>
                </c:pt>
                <c:pt idx="777">
                  <c:v>1.7054370183084799</c:v>
                </c:pt>
                <c:pt idx="778">
                  <c:v>1.7054370183084799</c:v>
                </c:pt>
                <c:pt idx="779">
                  <c:v>1.7054370183084799</c:v>
                </c:pt>
                <c:pt idx="780">
                  <c:v>1.7054370183084799</c:v>
                </c:pt>
                <c:pt idx="781">
                  <c:v>1.7054370183084799</c:v>
                </c:pt>
                <c:pt idx="782">
                  <c:v>1.7054370183084799</c:v>
                </c:pt>
                <c:pt idx="783">
                  <c:v>1.7054370183084799</c:v>
                </c:pt>
                <c:pt idx="784">
                  <c:v>1.7054370183084799</c:v>
                </c:pt>
                <c:pt idx="785">
                  <c:v>1.7054370183084799</c:v>
                </c:pt>
                <c:pt idx="786">
                  <c:v>1.7054370183084799</c:v>
                </c:pt>
                <c:pt idx="787">
                  <c:v>1.7054370183084799</c:v>
                </c:pt>
                <c:pt idx="788">
                  <c:v>1.7054370183084799</c:v>
                </c:pt>
                <c:pt idx="789">
                  <c:v>1.7054370183084799</c:v>
                </c:pt>
                <c:pt idx="790">
                  <c:v>1.7054370183084799</c:v>
                </c:pt>
                <c:pt idx="791">
                  <c:v>1.7054370183084799</c:v>
                </c:pt>
                <c:pt idx="792">
                  <c:v>1.7054370183084799</c:v>
                </c:pt>
                <c:pt idx="793">
                  <c:v>1.7054370183084799</c:v>
                </c:pt>
                <c:pt idx="794">
                  <c:v>1.7054370183084799</c:v>
                </c:pt>
                <c:pt idx="795">
                  <c:v>1.7054370183084799</c:v>
                </c:pt>
                <c:pt idx="796">
                  <c:v>1.7054370183084799</c:v>
                </c:pt>
                <c:pt idx="797">
                  <c:v>1.7054370183084799</c:v>
                </c:pt>
                <c:pt idx="798">
                  <c:v>1.7054370183084799</c:v>
                </c:pt>
                <c:pt idx="799">
                  <c:v>1.7054370183084799</c:v>
                </c:pt>
                <c:pt idx="800">
                  <c:v>1.68802226174561</c:v>
                </c:pt>
                <c:pt idx="801">
                  <c:v>1.68802226174561</c:v>
                </c:pt>
                <c:pt idx="802">
                  <c:v>1.68802226174561</c:v>
                </c:pt>
                <c:pt idx="803">
                  <c:v>1.68802226174561</c:v>
                </c:pt>
                <c:pt idx="804">
                  <c:v>1.68802226174561</c:v>
                </c:pt>
                <c:pt idx="805">
                  <c:v>1.68802226174561</c:v>
                </c:pt>
                <c:pt idx="806">
                  <c:v>1.68802226174561</c:v>
                </c:pt>
                <c:pt idx="807">
                  <c:v>1.68802226174561</c:v>
                </c:pt>
                <c:pt idx="808">
                  <c:v>1.7838312362152</c:v>
                </c:pt>
                <c:pt idx="809">
                  <c:v>1.7353225002080099</c:v>
                </c:pt>
                <c:pt idx="810">
                  <c:v>1.73890356278557</c:v>
                </c:pt>
                <c:pt idx="811">
                  <c:v>1.79560520126548</c:v>
                </c:pt>
                <c:pt idx="812">
                  <c:v>1.93878550228835</c:v>
                </c:pt>
                <c:pt idx="813">
                  <c:v>2.00418654588844</c:v>
                </c:pt>
                <c:pt idx="814">
                  <c:v>1.8748062205056499</c:v>
                </c:pt>
                <c:pt idx="815">
                  <c:v>1.9925636430312501</c:v>
                </c:pt>
                <c:pt idx="816">
                  <c:v>2.00040110504963</c:v>
                </c:pt>
                <c:pt idx="817">
                  <c:v>1.9871254040797199</c:v>
                </c:pt>
                <c:pt idx="818">
                  <c:v>1.94735161723814</c:v>
                </c:pt>
                <c:pt idx="819">
                  <c:v>1.9321565378147501</c:v>
                </c:pt>
                <c:pt idx="820">
                  <c:v>1.9352844138130101</c:v>
                </c:pt>
                <c:pt idx="821">
                  <c:v>1.9822114397983499</c:v>
                </c:pt>
                <c:pt idx="822">
                  <c:v>1.98198040350302</c:v>
                </c:pt>
                <c:pt idx="823">
                  <c:v>2.0154451222799201</c:v>
                </c:pt>
                <c:pt idx="824">
                  <c:v>2.0493008255566001</c:v>
                </c:pt>
                <c:pt idx="825">
                  <c:v>2.1174121026210901</c:v>
                </c:pt>
                <c:pt idx="826">
                  <c:v>2.1540402414416899</c:v>
                </c:pt>
                <c:pt idx="827">
                  <c:v>2.19329863962446</c:v>
                </c:pt>
                <c:pt idx="828">
                  <c:v>2.2635070153696102</c:v>
                </c:pt>
                <c:pt idx="829">
                  <c:v>2.1948625776235899</c:v>
                </c:pt>
                <c:pt idx="830">
                  <c:v>2.2220626583926002</c:v>
                </c:pt>
                <c:pt idx="831">
                  <c:v>2.2114794188643798</c:v>
                </c:pt>
                <c:pt idx="832">
                  <c:v>2.09974671203998</c:v>
                </c:pt>
                <c:pt idx="833">
                  <c:v>2.1366947472694902</c:v>
                </c:pt>
                <c:pt idx="834">
                  <c:v>2.15059246903451</c:v>
                </c:pt>
                <c:pt idx="835">
                  <c:v>2.17821019233737</c:v>
                </c:pt>
                <c:pt idx="836">
                  <c:v>2.2188459222807499</c:v>
                </c:pt>
                <c:pt idx="837">
                  <c:v>2.2378175565315899</c:v>
                </c:pt>
                <c:pt idx="838">
                  <c:v>2.2229956895852601</c:v>
                </c:pt>
                <c:pt idx="839">
                  <c:v>2.1238011447880001</c:v>
                </c:pt>
                <c:pt idx="840">
                  <c:v>2.1153594339972299</c:v>
                </c:pt>
                <c:pt idx="841">
                  <c:v>2.07330194223647</c:v>
                </c:pt>
                <c:pt idx="842">
                  <c:v>2.0584711892787801</c:v>
                </c:pt>
                <c:pt idx="843">
                  <c:v>2.0511491159192099</c:v>
                </c:pt>
                <c:pt idx="844">
                  <c:v>2.0353942177802198</c:v>
                </c:pt>
                <c:pt idx="845">
                  <c:v>2.0199325580160701</c:v>
                </c:pt>
                <c:pt idx="846">
                  <c:v>2.0199325580160701</c:v>
                </c:pt>
                <c:pt idx="847">
                  <c:v>2.0503671469196401</c:v>
                </c:pt>
                <c:pt idx="848">
                  <c:v>2.0852003114457802</c:v>
                </c:pt>
                <c:pt idx="849">
                  <c:v>2.0701385221927699</c:v>
                </c:pt>
                <c:pt idx="850">
                  <c:v>2.0534239348270402</c:v>
                </c:pt>
                <c:pt idx="851">
                  <c:v>2.0746081859062002</c:v>
                </c:pt>
                <c:pt idx="852">
                  <c:v>2.0717380042373299</c:v>
                </c:pt>
                <c:pt idx="853">
                  <c:v>1.9944652494620101</c:v>
                </c:pt>
                <c:pt idx="854">
                  <c:v>2.0312089064302699</c:v>
                </c:pt>
                <c:pt idx="855">
                  <c:v>2.0126993447700801</c:v>
                </c:pt>
                <c:pt idx="856">
                  <c:v>2.0712848176580398</c:v>
                </c:pt>
                <c:pt idx="857">
                  <c:v>2.0612880548794901</c:v>
                </c:pt>
                <c:pt idx="858">
                  <c:v>2.0623454902311802</c:v>
                </c:pt>
                <c:pt idx="859">
                  <c:v>2.02801882835249</c:v>
                </c:pt>
                <c:pt idx="860">
                  <c:v>2.0528463440887199</c:v>
                </c:pt>
                <c:pt idx="861">
                  <c:v>2.0529263181909498</c:v>
                </c:pt>
                <c:pt idx="862">
                  <c:v>2.0529263181909498</c:v>
                </c:pt>
                <c:pt idx="863">
                  <c:v>2.0529263181909498</c:v>
                </c:pt>
                <c:pt idx="864">
                  <c:v>2.0690011127388499</c:v>
                </c:pt>
                <c:pt idx="865">
                  <c:v>2.1406490223241201</c:v>
                </c:pt>
                <c:pt idx="866">
                  <c:v>2.1801473428135698</c:v>
                </c:pt>
                <c:pt idx="867">
                  <c:v>2.1601893613019101</c:v>
                </c:pt>
                <c:pt idx="868">
                  <c:v>2.2590195796334598</c:v>
                </c:pt>
                <c:pt idx="869">
                  <c:v>2.3416861433035199</c:v>
                </c:pt>
                <c:pt idx="870">
                  <c:v>2.3609421299178401</c:v>
                </c:pt>
                <c:pt idx="871">
                  <c:v>2.4426578903725198</c:v>
                </c:pt>
                <c:pt idx="872">
                  <c:v>2.4678852766199002</c:v>
                </c:pt>
                <c:pt idx="873">
                  <c:v>2.52489792549737</c:v>
                </c:pt>
                <c:pt idx="874">
                  <c:v>2.5433186270439698</c:v>
                </c:pt>
                <c:pt idx="875">
                  <c:v>2.5006835445448901</c:v>
                </c:pt>
                <c:pt idx="876">
                  <c:v>2.38797337647103</c:v>
                </c:pt>
                <c:pt idx="877">
                  <c:v>2.4127920061959101</c:v>
                </c:pt>
                <c:pt idx="878">
                  <c:v>2.47886838665926</c:v>
                </c:pt>
                <c:pt idx="879">
                  <c:v>2.5464465030422301</c:v>
                </c:pt>
                <c:pt idx="880">
                  <c:v>2.4751629199226799</c:v>
                </c:pt>
                <c:pt idx="881">
                  <c:v>2.4559691353878699</c:v>
                </c:pt>
                <c:pt idx="882">
                  <c:v>2.34170391532624</c:v>
                </c:pt>
                <c:pt idx="883">
                  <c:v>2.26568408815249</c:v>
                </c:pt>
                <c:pt idx="884">
                  <c:v>2.28110131785985</c:v>
                </c:pt>
                <c:pt idx="885">
                  <c:v>2.2650087512892298</c:v>
                </c:pt>
                <c:pt idx="886">
                  <c:v>2.40597643548378</c:v>
                </c:pt>
                <c:pt idx="887">
                  <c:v>2.38198420481526</c:v>
                </c:pt>
                <c:pt idx="888">
                  <c:v>2.3562947459772401</c:v>
                </c:pt>
                <c:pt idx="889">
                  <c:v>2.2667770675496199</c:v>
                </c:pt>
                <c:pt idx="890">
                  <c:v>2.3094210360600602</c:v>
                </c:pt>
                <c:pt idx="891">
                  <c:v>2.2929641430237302</c:v>
                </c:pt>
                <c:pt idx="892">
                  <c:v>2.2590018076107499</c:v>
                </c:pt>
                <c:pt idx="893">
                  <c:v>2.2415407952908799</c:v>
                </c:pt>
                <c:pt idx="894">
                  <c:v>2.2612055384277099</c:v>
                </c:pt>
                <c:pt idx="895">
                  <c:v>2.3273796650160001</c:v>
                </c:pt>
                <c:pt idx="896">
                  <c:v>2.33089852551405</c:v>
                </c:pt>
                <c:pt idx="897">
                  <c:v>2.3951266156147901</c:v>
                </c:pt>
                <c:pt idx="898">
                  <c:v>2.3733025717178098</c:v>
                </c:pt>
                <c:pt idx="899">
                  <c:v>2.4116457107306299</c:v>
                </c:pt>
                <c:pt idx="900">
                  <c:v>2.4360378119102801</c:v>
                </c:pt>
                <c:pt idx="901">
                  <c:v>2.3589072333167</c:v>
                </c:pt>
                <c:pt idx="902">
                  <c:v>2.3715164834347102</c:v>
                </c:pt>
                <c:pt idx="903">
                  <c:v>2.39183879141207</c:v>
                </c:pt>
                <c:pt idx="904">
                  <c:v>2.4069983267900299</c:v>
                </c:pt>
                <c:pt idx="905">
                  <c:v>2.4308750393108798</c:v>
                </c:pt>
                <c:pt idx="906">
                  <c:v>2.4521392644922599</c:v>
                </c:pt>
                <c:pt idx="907">
                  <c:v>2.4695736187780502</c:v>
                </c:pt>
                <c:pt idx="908">
                  <c:v>2.4497489274367701</c:v>
                </c:pt>
                <c:pt idx="909">
                  <c:v>2.4654327374848899</c:v>
                </c:pt>
                <c:pt idx="910">
                  <c:v>2.4090421094025301</c:v>
                </c:pt>
                <c:pt idx="911">
                  <c:v>2.4392989780789298</c:v>
                </c:pt>
                <c:pt idx="912">
                  <c:v>2.4933259271398698</c:v>
                </c:pt>
                <c:pt idx="913">
                  <c:v>2.54643761703087</c:v>
                </c:pt>
                <c:pt idx="914">
                  <c:v>2.5644495620549699</c:v>
                </c:pt>
                <c:pt idx="915">
                  <c:v>2.5782495376950498</c:v>
                </c:pt>
                <c:pt idx="916">
                  <c:v>2.5845586057597298</c:v>
                </c:pt>
                <c:pt idx="917">
                  <c:v>2.6233105012950499</c:v>
                </c:pt>
                <c:pt idx="918">
                  <c:v>2.7221851496834</c:v>
                </c:pt>
                <c:pt idx="919">
                  <c:v>2.7069989562713701</c:v>
                </c:pt>
                <c:pt idx="920">
                  <c:v>2.60849752036009</c:v>
                </c:pt>
                <c:pt idx="921">
                  <c:v>2.64426371607889</c:v>
                </c:pt>
                <c:pt idx="922">
                  <c:v>2.6772397042310501</c:v>
                </c:pt>
                <c:pt idx="923">
                  <c:v>2.5634365567600801</c:v>
                </c:pt>
                <c:pt idx="924">
                  <c:v>2.5336684187084102</c:v>
                </c:pt>
                <c:pt idx="925">
                  <c:v>2.5800978280576601</c:v>
                </c:pt>
                <c:pt idx="926">
                  <c:v>2.5785872061266799</c:v>
                </c:pt>
                <c:pt idx="927">
                  <c:v>2.6617069563760301</c:v>
                </c:pt>
                <c:pt idx="928">
                  <c:v>2.6835754303298098</c:v>
                </c:pt>
                <c:pt idx="929">
                  <c:v>2.71674691073187</c:v>
                </c:pt>
                <c:pt idx="930">
                  <c:v>2.7013918831040198</c:v>
                </c:pt>
                <c:pt idx="931">
                  <c:v>2.6825179949781299</c:v>
                </c:pt>
                <c:pt idx="932">
                  <c:v>2.6199071589446699</c:v>
                </c:pt>
                <c:pt idx="933">
                  <c:v>2.6541716187438502</c:v>
                </c:pt>
                <c:pt idx="934">
                  <c:v>2.6579837176167298</c:v>
                </c:pt>
                <c:pt idx="935">
                  <c:v>2.66511918473778</c:v>
                </c:pt>
                <c:pt idx="936">
                  <c:v>2.6850416222039999</c:v>
                </c:pt>
                <c:pt idx="937">
                  <c:v>2.7335148141657499</c:v>
                </c:pt>
                <c:pt idx="938">
                  <c:v>2.7302891920425401</c:v>
                </c:pt>
                <c:pt idx="939">
                  <c:v>2.68737864319134</c:v>
                </c:pt>
                <c:pt idx="940">
                  <c:v>2.6270870561225101</c:v>
                </c:pt>
                <c:pt idx="941">
                  <c:v>2.62372814382891</c:v>
                </c:pt>
                <c:pt idx="942">
                  <c:v>2.6057517428502499</c:v>
                </c:pt>
                <c:pt idx="943">
                  <c:v>2.6089773649734598</c:v>
                </c:pt>
                <c:pt idx="944">
                  <c:v>2.6395541300587699</c:v>
                </c:pt>
                <c:pt idx="945">
                  <c:v>2.6395541300587699</c:v>
                </c:pt>
                <c:pt idx="946">
                  <c:v>2.6884360785430301</c:v>
                </c:pt>
                <c:pt idx="947">
                  <c:v>2.7211721443885102</c:v>
                </c:pt>
                <c:pt idx="948">
                  <c:v>2.7291073525318299</c:v>
                </c:pt>
                <c:pt idx="949">
                  <c:v>2.7050529197838098</c:v>
                </c:pt>
                <c:pt idx="950">
                  <c:v>2.8177630878576601</c:v>
                </c:pt>
                <c:pt idx="951">
                  <c:v>2.8253517415579998</c:v>
                </c:pt>
                <c:pt idx="952">
                  <c:v>2.9013893407544602</c:v>
                </c:pt>
                <c:pt idx="953">
                  <c:v>2.9089602224320799</c:v>
                </c:pt>
                <c:pt idx="954">
                  <c:v>2.9145050935199199</c:v>
                </c:pt>
                <c:pt idx="955">
                  <c:v>2.9145050935199199</c:v>
                </c:pt>
                <c:pt idx="956">
                  <c:v>3.0365775583281498</c:v>
                </c:pt>
                <c:pt idx="957">
                  <c:v>3.0519752318490099</c:v>
                </c:pt>
                <c:pt idx="958">
                  <c:v>3.0715268231969302</c:v>
                </c:pt>
                <c:pt idx="959">
                  <c:v>3.0970956871958601</c:v>
                </c:pt>
                <c:pt idx="960">
                  <c:v>3.0923600390822998</c:v>
                </c:pt>
                <c:pt idx="961">
                  <c:v>3.0288241843533599</c:v>
                </c:pt>
                <c:pt idx="962">
                  <c:v>3.0092816825411699</c:v>
                </c:pt>
                <c:pt idx="963">
                  <c:v>3.0157443424427899</c:v>
                </c:pt>
                <c:pt idx="964">
                  <c:v>3.0527114842428702</c:v>
                </c:pt>
                <c:pt idx="965">
                  <c:v>3.0574198637492498</c:v>
                </c:pt>
                <c:pt idx="966">
                  <c:v>3.2005436933002902</c:v>
                </c:pt>
                <c:pt idx="967">
                  <c:v>3.1888091026772498</c:v>
                </c:pt>
                <c:pt idx="968">
                  <c:v>3.1887272968557099</c:v>
                </c:pt>
                <c:pt idx="969">
                  <c:v>3.2145415783192499</c:v>
                </c:pt>
                <c:pt idx="970">
                  <c:v>3.2145415783192499</c:v>
                </c:pt>
                <c:pt idx="971">
                  <c:v>3.2145415783192499</c:v>
                </c:pt>
                <c:pt idx="972">
                  <c:v>3.2145415783192499</c:v>
                </c:pt>
                <c:pt idx="973">
                  <c:v>3.2145415783192499</c:v>
                </c:pt>
                <c:pt idx="974">
                  <c:v>3.2145415783192499</c:v>
                </c:pt>
                <c:pt idx="975">
                  <c:v>3.2145415783192499</c:v>
                </c:pt>
                <c:pt idx="976">
                  <c:v>3.2145415783192499</c:v>
                </c:pt>
                <c:pt idx="977">
                  <c:v>3.2145415783192499</c:v>
                </c:pt>
                <c:pt idx="978">
                  <c:v>3.2145415783192499</c:v>
                </c:pt>
                <c:pt idx="979">
                  <c:v>3.2145415783192499</c:v>
                </c:pt>
                <c:pt idx="980">
                  <c:v>3.2145415783192499</c:v>
                </c:pt>
                <c:pt idx="981">
                  <c:v>3.2145415783192499</c:v>
                </c:pt>
                <c:pt idx="982">
                  <c:v>3.2145415783192499</c:v>
                </c:pt>
                <c:pt idx="983">
                  <c:v>3.2145415783192499</c:v>
                </c:pt>
                <c:pt idx="984">
                  <c:v>3.2145415783192499</c:v>
                </c:pt>
                <c:pt idx="985">
                  <c:v>3.2145415783192499</c:v>
                </c:pt>
                <c:pt idx="986">
                  <c:v>3.2145415783192499</c:v>
                </c:pt>
                <c:pt idx="987">
                  <c:v>3.2145415783192499</c:v>
                </c:pt>
                <c:pt idx="988">
                  <c:v>3.2145415783192499</c:v>
                </c:pt>
                <c:pt idx="989">
                  <c:v>3.2145415783192499</c:v>
                </c:pt>
                <c:pt idx="990">
                  <c:v>3.2145415783192499</c:v>
                </c:pt>
                <c:pt idx="991">
                  <c:v>3.2145415783192499</c:v>
                </c:pt>
                <c:pt idx="992">
                  <c:v>3.2145415783192499</c:v>
                </c:pt>
                <c:pt idx="993">
                  <c:v>3.2145415783192499</c:v>
                </c:pt>
                <c:pt idx="994">
                  <c:v>3.2145415783192499</c:v>
                </c:pt>
                <c:pt idx="995">
                  <c:v>3.2145415783192499</c:v>
                </c:pt>
                <c:pt idx="996">
                  <c:v>3.2145415783192499</c:v>
                </c:pt>
                <c:pt idx="997">
                  <c:v>3.2145415783192499</c:v>
                </c:pt>
                <c:pt idx="998">
                  <c:v>3.2145415783192499</c:v>
                </c:pt>
                <c:pt idx="999">
                  <c:v>3.2145415783192499</c:v>
                </c:pt>
                <c:pt idx="1000">
                  <c:v>3.2145415783192499</c:v>
                </c:pt>
                <c:pt idx="1001">
                  <c:v>3.2145415783192499</c:v>
                </c:pt>
                <c:pt idx="1002">
                  <c:v>3.2145415783192499</c:v>
                </c:pt>
                <c:pt idx="1003">
                  <c:v>3.2145415783192499</c:v>
                </c:pt>
                <c:pt idx="1004">
                  <c:v>3.2145415783192499</c:v>
                </c:pt>
                <c:pt idx="1005">
                  <c:v>3.2145415783192499</c:v>
                </c:pt>
                <c:pt idx="1006">
                  <c:v>3.2145415783192499</c:v>
                </c:pt>
                <c:pt idx="1007">
                  <c:v>3.2145415783192499</c:v>
                </c:pt>
                <c:pt idx="1008">
                  <c:v>3.2145415783192499</c:v>
                </c:pt>
                <c:pt idx="1009">
                  <c:v>3.2145415783192499</c:v>
                </c:pt>
                <c:pt idx="1010">
                  <c:v>3.2145415783192499</c:v>
                </c:pt>
                <c:pt idx="1011">
                  <c:v>3.2145415783192499</c:v>
                </c:pt>
                <c:pt idx="1012">
                  <c:v>3.2145415783192499</c:v>
                </c:pt>
                <c:pt idx="1013">
                  <c:v>3.2145415783192499</c:v>
                </c:pt>
                <c:pt idx="1014">
                  <c:v>3.2145415783192499</c:v>
                </c:pt>
                <c:pt idx="1015">
                  <c:v>3.2145415783192499</c:v>
                </c:pt>
                <c:pt idx="1016">
                  <c:v>3.2145415783192499</c:v>
                </c:pt>
                <c:pt idx="1017">
                  <c:v>3.2145415783192499</c:v>
                </c:pt>
                <c:pt idx="1018">
                  <c:v>3.2145415783192499</c:v>
                </c:pt>
                <c:pt idx="1019">
                  <c:v>3.2145415783192499</c:v>
                </c:pt>
                <c:pt idx="1020">
                  <c:v>3.2145415783192499</c:v>
                </c:pt>
                <c:pt idx="1021">
                  <c:v>3.2145415783192499</c:v>
                </c:pt>
                <c:pt idx="1022">
                  <c:v>3.2145415783192499</c:v>
                </c:pt>
                <c:pt idx="1023">
                  <c:v>3.2145415783192499</c:v>
                </c:pt>
                <c:pt idx="1024">
                  <c:v>3.2145415783192499</c:v>
                </c:pt>
                <c:pt idx="1025">
                  <c:v>3.2145415783192499</c:v>
                </c:pt>
                <c:pt idx="1026">
                  <c:v>3.2145415783192499</c:v>
                </c:pt>
                <c:pt idx="1027">
                  <c:v>3.2145415783192499</c:v>
                </c:pt>
                <c:pt idx="1028">
                  <c:v>3.2145415783192499</c:v>
                </c:pt>
                <c:pt idx="1029">
                  <c:v>3.2145415783192499</c:v>
                </c:pt>
                <c:pt idx="1030">
                  <c:v>3.2145415783192499</c:v>
                </c:pt>
                <c:pt idx="1031">
                  <c:v>3.2145415783192499</c:v>
                </c:pt>
                <c:pt idx="1032">
                  <c:v>3.2145415783192499</c:v>
                </c:pt>
                <c:pt idx="1033">
                  <c:v>3.2145415783192499</c:v>
                </c:pt>
                <c:pt idx="1034">
                  <c:v>3.2145415783192499</c:v>
                </c:pt>
                <c:pt idx="1035">
                  <c:v>3.2145415783192499</c:v>
                </c:pt>
                <c:pt idx="1036">
                  <c:v>3.2145415783192499</c:v>
                </c:pt>
                <c:pt idx="1037">
                  <c:v>3.2145415783192499</c:v>
                </c:pt>
                <c:pt idx="1038">
                  <c:v>3.2145415783192499</c:v>
                </c:pt>
                <c:pt idx="1039">
                  <c:v>3.2145415783192499</c:v>
                </c:pt>
                <c:pt idx="1040">
                  <c:v>3.2145415783192499</c:v>
                </c:pt>
                <c:pt idx="1041">
                  <c:v>3.2145415783192499</c:v>
                </c:pt>
                <c:pt idx="1042">
                  <c:v>3.2145415783192499</c:v>
                </c:pt>
                <c:pt idx="1043">
                  <c:v>3.2145415783192499</c:v>
                </c:pt>
                <c:pt idx="1044">
                  <c:v>3.2145415783192499</c:v>
                </c:pt>
                <c:pt idx="1045">
                  <c:v>3.2145415783192499</c:v>
                </c:pt>
                <c:pt idx="1046">
                  <c:v>3.2145415783192499</c:v>
                </c:pt>
                <c:pt idx="1047">
                  <c:v>3.2145415783192499</c:v>
                </c:pt>
                <c:pt idx="1048">
                  <c:v>3.2145415783192499</c:v>
                </c:pt>
                <c:pt idx="1049">
                  <c:v>3.2145415783192499</c:v>
                </c:pt>
                <c:pt idx="1050">
                  <c:v>3.2145415783192499</c:v>
                </c:pt>
                <c:pt idx="1051">
                  <c:v>3.2145415783192499</c:v>
                </c:pt>
                <c:pt idx="1052">
                  <c:v>3.2145415783192499</c:v>
                </c:pt>
                <c:pt idx="1053">
                  <c:v>3.2145415783192499</c:v>
                </c:pt>
                <c:pt idx="1054">
                  <c:v>3.2145415783192499</c:v>
                </c:pt>
                <c:pt idx="1055">
                  <c:v>3.2145415783192499</c:v>
                </c:pt>
                <c:pt idx="1056">
                  <c:v>3.2145415783192499</c:v>
                </c:pt>
                <c:pt idx="1057">
                  <c:v>3.2145415783192499</c:v>
                </c:pt>
                <c:pt idx="1058">
                  <c:v>3.2145415783192499</c:v>
                </c:pt>
                <c:pt idx="1059">
                  <c:v>3.2145415783192499</c:v>
                </c:pt>
                <c:pt idx="1060">
                  <c:v>3.2145415783192499</c:v>
                </c:pt>
                <c:pt idx="1061">
                  <c:v>3.2145415783192499</c:v>
                </c:pt>
                <c:pt idx="1062">
                  <c:v>3.2145415783192499</c:v>
                </c:pt>
                <c:pt idx="1063">
                  <c:v>3.2145415783192499</c:v>
                </c:pt>
                <c:pt idx="1064">
                  <c:v>3.2145415783192499</c:v>
                </c:pt>
                <c:pt idx="1065">
                  <c:v>3.2145415783192499</c:v>
                </c:pt>
                <c:pt idx="1066">
                  <c:v>3.2145415783192499</c:v>
                </c:pt>
                <c:pt idx="1067">
                  <c:v>3.2145415783192499</c:v>
                </c:pt>
                <c:pt idx="1068">
                  <c:v>3.2145415783192499</c:v>
                </c:pt>
                <c:pt idx="1069">
                  <c:v>3.2145415783192499</c:v>
                </c:pt>
                <c:pt idx="1070">
                  <c:v>3.2145415783192499</c:v>
                </c:pt>
                <c:pt idx="1071">
                  <c:v>3.2145415783192499</c:v>
                </c:pt>
                <c:pt idx="1072">
                  <c:v>3.2145415783192499</c:v>
                </c:pt>
                <c:pt idx="1073">
                  <c:v>3.2145415783192499</c:v>
                </c:pt>
                <c:pt idx="1074">
                  <c:v>3.2145415783192499</c:v>
                </c:pt>
                <c:pt idx="1075">
                  <c:v>3.2145415783192499</c:v>
                </c:pt>
                <c:pt idx="1076">
                  <c:v>3.2145415783192499</c:v>
                </c:pt>
                <c:pt idx="1077">
                  <c:v>3.2145415783192499</c:v>
                </c:pt>
                <c:pt idx="1078">
                  <c:v>3.2145415783192499</c:v>
                </c:pt>
                <c:pt idx="1079">
                  <c:v>3.2145415783192499</c:v>
                </c:pt>
                <c:pt idx="1080">
                  <c:v>3.2145415783192499</c:v>
                </c:pt>
                <c:pt idx="1081">
                  <c:v>3.2145415783192499</c:v>
                </c:pt>
                <c:pt idx="1082">
                  <c:v>3.2145415783192499</c:v>
                </c:pt>
                <c:pt idx="1083">
                  <c:v>3.2145415783192499</c:v>
                </c:pt>
                <c:pt idx="1084">
                  <c:v>3.2145415783192499</c:v>
                </c:pt>
                <c:pt idx="1085">
                  <c:v>3.2145415783192499</c:v>
                </c:pt>
                <c:pt idx="1086">
                  <c:v>3.2145415783192499</c:v>
                </c:pt>
                <c:pt idx="1087">
                  <c:v>3.2145415783192499</c:v>
                </c:pt>
                <c:pt idx="1088">
                  <c:v>3.2145415783192499</c:v>
                </c:pt>
                <c:pt idx="1089">
                  <c:v>3.2145415783192499</c:v>
                </c:pt>
                <c:pt idx="1090">
                  <c:v>3.2145415783192499</c:v>
                </c:pt>
                <c:pt idx="1091">
                  <c:v>3.2145415783192499</c:v>
                </c:pt>
                <c:pt idx="1092">
                  <c:v>3.2145415783192499</c:v>
                </c:pt>
                <c:pt idx="1093">
                  <c:v>3.2145415783192499</c:v>
                </c:pt>
                <c:pt idx="1094">
                  <c:v>3.2145415783192499</c:v>
                </c:pt>
                <c:pt idx="1095">
                  <c:v>3.2145415783192499</c:v>
                </c:pt>
                <c:pt idx="1096">
                  <c:v>3.2145415783192499</c:v>
                </c:pt>
                <c:pt idx="1097">
                  <c:v>3.2145415783192499</c:v>
                </c:pt>
                <c:pt idx="1098">
                  <c:v>3.2145415783192499</c:v>
                </c:pt>
                <c:pt idx="1099">
                  <c:v>3.2145415783192499</c:v>
                </c:pt>
                <c:pt idx="1100">
                  <c:v>3.2145415783192499</c:v>
                </c:pt>
                <c:pt idx="1101">
                  <c:v>3.2145415783192499</c:v>
                </c:pt>
                <c:pt idx="1102">
                  <c:v>3.2145415783192499</c:v>
                </c:pt>
                <c:pt idx="1103">
                  <c:v>3.2145415783192499</c:v>
                </c:pt>
                <c:pt idx="1104">
                  <c:v>3.2145415783192499</c:v>
                </c:pt>
                <c:pt idx="1105">
                  <c:v>3.2145415783192499</c:v>
                </c:pt>
                <c:pt idx="1106">
                  <c:v>3.2145415783192499</c:v>
                </c:pt>
                <c:pt idx="1107">
                  <c:v>3.2145415783192499</c:v>
                </c:pt>
                <c:pt idx="1108">
                  <c:v>3.2145415783192499</c:v>
                </c:pt>
                <c:pt idx="1109">
                  <c:v>3.2145415783192499</c:v>
                </c:pt>
                <c:pt idx="1110">
                  <c:v>3.2145415783192499</c:v>
                </c:pt>
                <c:pt idx="1111">
                  <c:v>3.2145415783192499</c:v>
                </c:pt>
                <c:pt idx="1112">
                  <c:v>3.2145415783192499</c:v>
                </c:pt>
                <c:pt idx="1113">
                  <c:v>3.2145415783192499</c:v>
                </c:pt>
                <c:pt idx="1114">
                  <c:v>3.2145415783192499</c:v>
                </c:pt>
                <c:pt idx="1115">
                  <c:v>3.2145415783192499</c:v>
                </c:pt>
                <c:pt idx="1116">
                  <c:v>3.2145415783192499</c:v>
                </c:pt>
                <c:pt idx="1117">
                  <c:v>3.2145415783192499</c:v>
                </c:pt>
                <c:pt idx="1118">
                  <c:v>3.2145415783192499</c:v>
                </c:pt>
                <c:pt idx="1119">
                  <c:v>3.2145415783192499</c:v>
                </c:pt>
                <c:pt idx="1120">
                  <c:v>3.2145415783192499</c:v>
                </c:pt>
                <c:pt idx="1121">
                  <c:v>3.2145415783192499</c:v>
                </c:pt>
                <c:pt idx="1122">
                  <c:v>3.2145415783192499</c:v>
                </c:pt>
                <c:pt idx="1123">
                  <c:v>3.2145415783192499</c:v>
                </c:pt>
                <c:pt idx="1124">
                  <c:v>3.2145415783192499</c:v>
                </c:pt>
                <c:pt idx="1125">
                  <c:v>3.2145415783192499</c:v>
                </c:pt>
                <c:pt idx="1126">
                  <c:v>3.2145415783192499</c:v>
                </c:pt>
                <c:pt idx="1127">
                  <c:v>3.2145415783192499</c:v>
                </c:pt>
                <c:pt idx="1128">
                  <c:v>3.2145415783192499</c:v>
                </c:pt>
                <c:pt idx="1129">
                  <c:v>3.2145415783192499</c:v>
                </c:pt>
                <c:pt idx="1130">
                  <c:v>3.2145415783192499</c:v>
                </c:pt>
                <c:pt idx="1131">
                  <c:v>3.2145415783192499</c:v>
                </c:pt>
                <c:pt idx="1132">
                  <c:v>3.2145415783192499</c:v>
                </c:pt>
                <c:pt idx="1133">
                  <c:v>3.2145415783192499</c:v>
                </c:pt>
                <c:pt idx="1134">
                  <c:v>3.2145415783192499</c:v>
                </c:pt>
                <c:pt idx="1135">
                  <c:v>3.2145415783192499</c:v>
                </c:pt>
                <c:pt idx="1136">
                  <c:v>3.2145415783192499</c:v>
                </c:pt>
                <c:pt idx="1137">
                  <c:v>3.2145415783192499</c:v>
                </c:pt>
                <c:pt idx="1138">
                  <c:v>3.2145415783192499</c:v>
                </c:pt>
                <c:pt idx="1139">
                  <c:v>3.2145415783192499</c:v>
                </c:pt>
                <c:pt idx="1140">
                  <c:v>3.2145415783192499</c:v>
                </c:pt>
                <c:pt idx="1141">
                  <c:v>3.2145415783192499</c:v>
                </c:pt>
                <c:pt idx="1142">
                  <c:v>3.2145415783192499</c:v>
                </c:pt>
                <c:pt idx="1143">
                  <c:v>3.2145415783192499</c:v>
                </c:pt>
                <c:pt idx="1144">
                  <c:v>3.2145415783192499</c:v>
                </c:pt>
                <c:pt idx="1145">
                  <c:v>3.2145415783192499</c:v>
                </c:pt>
                <c:pt idx="1146">
                  <c:v>3.2145415783192499</c:v>
                </c:pt>
                <c:pt idx="1147">
                  <c:v>3.2145415783192499</c:v>
                </c:pt>
                <c:pt idx="1148">
                  <c:v>3.2145415783192499</c:v>
                </c:pt>
                <c:pt idx="1149">
                  <c:v>3.2145415783192499</c:v>
                </c:pt>
                <c:pt idx="1150">
                  <c:v>3.2145415783192499</c:v>
                </c:pt>
                <c:pt idx="1151">
                  <c:v>3.2145415783192499</c:v>
                </c:pt>
                <c:pt idx="1152">
                  <c:v>3.2145415783192499</c:v>
                </c:pt>
                <c:pt idx="1153">
                  <c:v>3.2145415783192499</c:v>
                </c:pt>
                <c:pt idx="1154">
                  <c:v>3.2145415783192499</c:v>
                </c:pt>
                <c:pt idx="1155">
                  <c:v>3.2145415783192499</c:v>
                </c:pt>
                <c:pt idx="1156">
                  <c:v>3.2145415783192499</c:v>
                </c:pt>
                <c:pt idx="1157">
                  <c:v>3.2145415783192499</c:v>
                </c:pt>
                <c:pt idx="1158">
                  <c:v>3.2145415783192499</c:v>
                </c:pt>
                <c:pt idx="1159">
                  <c:v>3.2145415783192499</c:v>
                </c:pt>
                <c:pt idx="1160">
                  <c:v>3.2145415783192499</c:v>
                </c:pt>
                <c:pt idx="1161">
                  <c:v>3.2145415783192499</c:v>
                </c:pt>
                <c:pt idx="1162">
                  <c:v>3.2145415783192499</c:v>
                </c:pt>
                <c:pt idx="1163">
                  <c:v>3.2145415783192499</c:v>
                </c:pt>
                <c:pt idx="1164">
                  <c:v>3.2145415783192499</c:v>
                </c:pt>
                <c:pt idx="1165">
                  <c:v>3.2145415783192499</c:v>
                </c:pt>
                <c:pt idx="1166">
                  <c:v>3.2145415783192499</c:v>
                </c:pt>
                <c:pt idx="1167">
                  <c:v>3.2145415783192499</c:v>
                </c:pt>
                <c:pt idx="1168">
                  <c:v>3.2145415783192499</c:v>
                </c:pt>
                <c:pt idx="1169">
                  <c:v>3.2145415783192499</c:v>
                </c:pt>
                <c:pt idx="1170">
                  <c:v>3.2145415783192499</c:v>
                </c:pt>
                <c:pt idx="1171">
                  <c:v>3.2145415783192499</c:v>
                </c:pt>
                <c:pt idx="1172">
                  <c:v>3.2145415783192499</c:v>
                </c:pt>
                <c:pt idx="1173">
                  <c:v>3.2145415783192499</c:v>
                </c:pt>
                <c:pt idx="1174">
                  <c:v>3.2145415783192499</c:v>
                </c:pt>
                <c:pt idx="1175">
                  <c:v>3.2145415783192499</c:v>
                </c:pt>
                <c:pt idx="1176">
                  <c:v>3.2145415783192499</c:v>
                </c:pt>
                <c:pt idx="1177">
                  <c:v>3.2145415783192499</c:v>
                </c:pt>
                <c:pt idx="1178">
                  <c:v>3.2145415783192499</c:v>
                </c:pt>
                <c:pt idx="1179">
                  <c:v>3.2145415783192499</c:v>
                </c:pt>
                <c:pt idx="1180">
                  <c:v>3.2145415783192499</c:v>
                </c:pt>
                <c:pt idx="1181">
                  <c:v>3.2145415783192499</c:v>
                </c:pt>
                <c:pt idx="1182">
                  <c:v>3.2145415783192499</c:v>
                </c:pt>
                <c:pt idx="1183">
                  <c:v>3.2145415783192499</c:v>
                </c:pt>
                <c:pt idx="1184">
                  <c:v>3.2145415783192499</c:v>
                </c:pt>
                <c:pt idx="1185">
                  <c:v>3.2145415783192499</c:v>
                </c:pt>
                <c:pt idx="1186">
                  <c:v>3.2145415783192499</c:v>
                </c:pt>
                <c:pt idx="1187">
                  <c:v>3.2145415783192499</c:v>
                </c:pt>
                <c:pt idx="1188">
                  <c:v>3.2145415783192499</c:v>
                </c:pt>
                <c:pt idx="1189">
                  <c:v>3.2145415783192499</c:v>
                </c:pt>
                <c:pt idx="1190">
                  <c:v>3.2145415783192499</c:v>
                </c:pt>
                <c:pt idx="1191">
                  <c:v>3.2145415783192499</c:v>
                </c:pt>
                <c:pt idx="1192">
                  <c:v>3.2145415783192499</c:v>
                </c:pt>
                <c:pt idx="1193">
                  <c:v>3.2145415783192499</c:v>
                </c:pt>
                <c:pt idx="1194">
                  <c:v>3.2145415783192499</c:v>
                </c:pt>
                <c:pt idx="1195">
                  <c:v>3.2145415783192499</c:v>
                </c:pt>
                <c:pt idx="1196">
                  <c:v>3.2145415783192499</c:v>
                </c:pt>
                <c:pt idx="1197">
                  <c:v>3.2145415783192499</c:v>
                </c:pt>
                <c:pt idx="1198">
                  <c:v>3.2145415783192499</c:v>
                </c:pt>
                <c:pt idx="1199">
                  <c:v>3.2145415783192499</c:v>
                </c:pt>
                <c:pt idx="1200">
                  <c:v>3.2145415783192499</c:v>
                </c:pt>
                <c:pt idx="1201">
                  <c:v>3.2145415783192499</c:v>
                </c:pt>
                <c:pt idx="1202">
                  <c:v>3.2145415783192499</c:v>
                </c:pt>
                <c:pt idx="1203">
                  <c:v>3.2145415783192499</c:v>
                </c:pt>
                <c:pt idx="1204">
                  <c:v>3.2145415783192499</c:v>
                </c:pt>
                <c:pt idx="1205">
                  <c:v>3.2145415783192499</c:v>
                </c:pt>
                <c:pt idx="1206">
                  <c:v>3.2145415783192499</c:v>
                </c:pt>
                <c:pt idx="1207">
                  <c:v>3.2145415783192499</c:v>
                </c:pt>
                <c:pt idx="1208">
                  <c:v>3.2145415783192499</c:v>
                </c:pt>
                <c:pt idx="1209">
                  <c:v>3.2145415783192499</c:v>
                </c:pt>
                <c:pt idx="1210">
                  <c:v>3.2145415783192499</c:v>
                </c:pt>
                <c:pt idx="1211">
                  <c:v>3.2145415783192499</c:v>
                </c:pt>
                <c:pt idx="1212">
                  <c:v>3.2145415783192499</c:v>
                </c:pt>
                <c:pt idx="1213">
                  <c:v>3.2145415783192499</c:v>
                </c:pt>
                <c:pt idx="1214">
                  <c:v>3.2145415783192499</c:v>
                </c:pt>
                <c:pt idx="1215">
                  <c:v>3.2145415783192499</c:v>
                </c:pt>
                <c:pt idx="1216">
                  <c:v>3.2145415783192499</c:v>
                </c:pt>
                <c:pt idx="1217">
                  <c:v>3.2145415783192499</c:v>
                </c:pt>
                <c:pt idx="1218">
                  <c:v>3.2145415783192499</c:v>
                </c:pt>
                <c:pt idx="1219">
                  <c:v>3.2145415783192499</c:v>
                </c:pt>
                <c:pt idx="1220">
                  <c:v>3.2145415783192499</c:v>
                </c:pt>
                <c:pt idx="1221">
                  <c:v>3.2145415783192499</c:v>
                </c:pt>
                <c:pt idx="1222">
                  <c:v>3.2145415783192499</c:v>
                </c:pt>
                <c:pt idx="1223">
                  <c:v>3.2145415783192499</c:v>
                </c:pt>
                <c:pt idx="1224">
                  <c:v>3.2145415783192499</c:v>
                </c:pt>
                <c:pt idx="1225">
                  <c:v>3.2145415783192499</c:v>
                </c:pt>
                <c:pt idx="1226">
                  <c:v>3.2145415783192499</c:v>
                </c:pt>
                <c:pt idx="1227">
                  <c:v>3.2145415783192499</c:v>
                </c:pt>
                <c:pt idx="1228">
                  <c:v>3.2145415783192499</c:v>
                </c:pt>
                <c:pt idx="1229">
                  <c:v>3.2145415783192499</c:v>
                </c:pt>
                <c:pt idx="1230">
                  <c:v>3.2145415783192499</c:v>
                </c:pt>
                <c:pt idx="1231">
                  <c:v>3.25714809701527</c:v>
                </c:pt>
                <c:pt idx="1232">
                  <c:v>3.2635794119060302</c:v>
                </c:pt>
                <c:pt idx="1233">
                  <c:v>3.2994077921649998</c:v>
                </c:pt>
                <c:pt idx="1234">
                  <c:v>3.3300112003028701</c:v>
                </c:pt>
                <c:pt idx="1235">
                  <c:v>3.37824983180474</c:v>
                </c:pt>
                <c:pt idx="1236">
                  <c:v>3.4296852716462198</c:v>
                </c:pt>
                <c:pt idx="1237">
                  <c:v>3.4594970173415001</c:v>
                </c:pt>
                <c:pt idx="1238">
                  <c:v>3.4210750001277601</c:v>
                </c:pt>
                <c:pt idx="1239">
                  <c:v>3.40616158763781</c:v>
                </c:pt>
                <c:pt idx="1240">
                  <c:v>3.5179518641739498</c:v>
                </c:pt>
                <c:pt idx="1241">
                  <c:v>3.4651819076435402</c:v>
                </c:pt>
                <c:pt idx="1242">
                  <c:v>3.51958796655531</c:v>
                </c:pt>
                <c:pt idx="1243">
                  <c:v>3.5830943737357202</c:v>
                </c:pt>
                <c:pt idx="1244">
                  <c:v>3.6178596644289298</c:v>
                </c:pt>
                <c:pt idx="1245">
                  <c:v>3.6517126584025799</c:v>
                </c:pt>
                <c:pt idx="1246">
                  <c:v>3.52451135298399</c:v>
                </c:pt>
                <c:pt idx="1247">
                  <c:v>3.56165163100497</c:v>
                </c:pt>
                <c:pt idx="1248">
                  <c:v>3.5655722450063698</c:v>
                </c:pt>
                <c:pt idx="1249">
                  <c:v>3.6091287586335001</c:v>
                </c:pt>
                <c:pt idx="1250">
                  <c:v>3.6802049666935401</c:v>
                </c:pt>
                <c:pt idx="1251">
                  <c:v>3.7012179498125999</c:v>
                </c:pt>
                <c:pt idx="1252">
                  <c:v>3.6631427561451302</c:v>
                </c:pt>
                <c:pt idx="1253">
                  <c:v>3.6489757682439001</c:v>
                </c:pt>
                <c:pt idx="1254">
                  <c:v>3.5700507925387499</c:v>
                </c:pt>
                <c:pt idx="1255">
                  <c:v>3.5904606042729701</c:v>
                </c:pt>
                <c:pt idx="1256">
                  <c:v>3.6222326569689498</c:v>
                </c:pt>
                <c:pt idx="1257">
                  <c:v>3.5957986710287302</c:v>
                </c:pt>
                <c:pt idx="1258">
                  <c:v>3.6012272134922099</c:v>
                </c:pt>
                <c:pt idx="1259">
                  <c:v>3.6246830407198298</c:v>
                </c:pt>
                <c:pt idx="1260">
                  <c:v>3.7879916931628701</c:v>
                </c:pt>
                <c:pt idx="1261">
                  <c:v>3.8009372590098098</c:v>
                </c:pt>
                <c:pt idx="1262">
                  <c:v>3.7540934613353598</c:v>
                </c:pt>
                <c:pt idx="1263">
                  <c:v>3.8280573524002799</c:v>
                </c:pt>
                <c:pt idx="1264">
                  <c:v>3.87071664859246</c:v>
                </c:pt>
                <c:pt idx="1265">
                  <c:v>3.9072688345132298</c:v>
                </c:pt>
                <c:pt idx="1266">
                  <c:v>3.8805408025229</c:v>
                </c:pt>
                <c:pt idx="1267">
                  <c:v>3.9080680365981402</c:v>
                </c:pt>
                <c:pt idx="1268">
                  <c:v>3.8853209357476901</c:v>
                </c:pt>
                <c:pt idx="1269">
                  <c:v>3.9808482038203299</c:v>
                </c:pt>
                <c:pt idx="1270">
                  <c:v>3.99892826608064</c:v>
                </c:pt>
                <c:pt idx="1271">
                  <c:v>4.0030449107821102</c:v>
                </c:pt>
                <c:pt idx="1272">
                  <c:v>3.9168517198897401</c:v>
                </c:pt>
                <c:pt idx="1273">
                  <c:v>3.8434533019981001</c:v>
                </c:pt>
                <c:pt idx="1274">
                  <c:v>3.93165957738734</c:v>
                </c:pt>
                <c:pt idx="1275">
                  <c:v>3.93165957738734</c:v>
                </c:pt>
                <c:pt idx="1276">
                  <c:v>3.9532531129642998</c:v>
                </c:pt>
                <c:pt idx="1277">
                  <c:v>3.9497321000053498</c:v>
                </c:pt>
                <c:pt idx="1278">
                  <c:v>3.9497321000053498</c:v>
                </c:pt>
                <c:pt idx="1279">
                  <c:v>3.9497321000053498</c:v>
                </c:pt>
                <c:pt idx="1280">
                  <c:v>4.0454327798511196</c:v>
                </c:pt>
                <c:pt idx="1281">
                  <c:v>4.1225633206864103</c:v>
                </c:pt>
                <c:pt idx="1282">
                  <c:v>4.0497454552526699</c:v>
                </c:pt>
                <c:pt idx="1283">
                  <c:v>4.0916432475714997</c:v>
                </c:pt>
                <c:pt idx="1284">
                  <c:v>4.2247254739921898</c:v>
                </c:pt>
                <c:pt idx="1285">
                  <c:v>4.2247254739921898</c:v>
                </c:pt>
                <c:pt idx="1286">
                  <c:v>4.1053201587225496</c:v>
                </c:pt>
                <c:pt idx="1287">
                  <c:v>4.0575489850439199</c:v>
                </c:pt>
                <c:pt idx="1288">
                  <c:v>3.96684708804993</c:v>
                </c:pt>
                <c:pt idx="1289">
                  <c:v>3.86578572252147</c:v>
                </c:pt>
                <c:pt idx="1290">
                  <c:v>3.8912772531729001</c:v>
                </c:pt>
                <c:pt idx="1291">
                  <c:v>3.92464017039637</c:v>
                </c:pt>
                <c:pt idx="1292">
                  <c:v>4.0027961025858696</c:v>
                </c:pt>
                <c:pt idx="1293">
                  <c:v>4.1145034430566101</c:v>
                </c:pt>
                <c:pt idx="1294">
                  <c:v>4.0930983985374096</c:v>
                </c:pt>
                <c:pt idx="1295">
                  <c:v>4.1311509732779497</c:v>
                </c:pt>
                <c:pt idx="1296">
                  <c:v>4.2542959511335399</c:v>
                </c:pt>
                <c:pt idx="1297">
                  <c:v>4.1884522548369096</c:v>
                </c:pt>
                <c:pt idx="1298">
                  <c:v>4.1884522548369096</c:v>
                </c:pt>
                <c:pt idx="1299">
                  <c:v>4.1884522548369096</c:v>
                </c:pt>
                <c:pt idx="1300">
                  <c:v>4.1884522548369096</c:v>
                </c:pt>
                <c:pt idx="1301">
                  <c:v>4.2634142683509797</c:v>
                </c:pt>
                <c:pt idx="1302">
                  <c:v>4.2441485075166403</c:v>
                </c:pt>
                <c:pt idx="1303">
                  <c:v>4.25849163890945</c:v>
                </c:pt>
                <c:pt idx="1304">
                  <c:v>4.3259218018296304</c:v>
                </c:pt>
                <c:pt idx="1305">
                  <c:v>4.3122689004509702</c:v>
                </c:pt>
                <c:pt idx="1306">
                  <c:v>4.3122689004509702</c:v>
                </c:pt>
                <c:pt idx="1307">
                  <c:v>4.3122689004509702</c:v>
                </c:pt>
                <c:pt idx="1308">
                  <c:v>4.3122689004509702</c:v>
                </c:pt>
                <c:pt idx="1309">
                  <c:v>4.3122689004509702</c:v>
                </c:pt>
                <c:pt idx="1310">
                  <c:v>4.3122689004509702</c:v>
                </c:pt>
                <c:pt idx="1311">
                  <c:v>4.3122689004509702</c:v>
                </c:pt>
                <c:pt idx="1312">
                  <c:v>4.3122689004509702</c:v>
                </c:pt>
                <c:pt idx="1313">
                  <c:v>4.3122689004509702</c:v>
                </c:pt>
                <c:pt idx="1314">
                  <c:v>4.3587759635491201</c:v>
                </c:pt>
                <c:pt idx="1315">
                  <c:v>4.4889615381384598</c:v>
                </c:pt>
                <c:pt idx="1316">
                  <c:v>4.5504009208441003</c:v>
                </c:pt>
                <c:pt idx="1317">
                  <c:v>4.6014008942666296</c:v>
                </c:pt>
                <c:pt idx="1318">
                  <c:v>4.7778370163127697</c:v>
                </c:pt>
                <c:pt idx="1319">
                  <c:v>4.7856879495785503</c:v>
                </c:pt>
                <c:pt idx="1320">
                  <c:v>4.7856879495785503</c:v>
                </c:pt>
                <c:pt idx="1321">
                  <c:v>4.7856879495785503</c:v>
                </c:pt>
                <c:pt idx="1322">
                  <c:v>4.7856879495785503</c:v>
                </c:pt>
                <c:pt idx="1323">
                  <c:v>4.7856879495785503</c:v>
                </c:pt>
                <c:pt idx="1324">
                  <c:v>4.7856879495785503</c:v>
                </c:pt>
                <c:pt idx="1325">
                  <c:v>4.7856879495785503</c:v>
                </c:pt>
                <c:pt idx="1326">
                  <c:v>4.7856879495785503</c:v>
                </c:pt>
                <c:pt idx="1327">
                  <c:v>4.7856879495785503</c:v>
                </c:pt>
                <c:pt idx="1328">
                  <c:v>4.7856879495785503</c:v>
                </c:pt>
                <c:pt idx="1329">
                  <c:v>4.7856879495785503</c:v>
                </c:pt>
                <c:pt idx="1330">
                  <c:v>4.7856879495785503</c:v>
                </c:pt>
                <c:pt idx="1331">
                  <c:v>4.7856879495785503</c:v>
                </c:pt>
                <c:pt idx="1332">
                  <c:v>4.7856879495785503</c:v>
                </c:pt>
                <c:pt idx="1333">
                  <c:v>4.7856879495785503</c:v>
                </c:pt>
                <c:pt idx="1334">
                  <c:v>4.7856879495785503</c:v>
                </c:pt>
                <c:pt idx="1335">
                  <c:v>4.7856879495785503</c:v>
                </c:pt>
                <c:pt idx="1336">
                  <c:v>4.7856879495785503</c:v>
                </c:pt>
                <c:pt idx="1337">
                  <c:v>4.7856879495785503</c:v>
                </c:pt>
                <c:pt idx="1338">
                  <c:v>4.7856879495785503</c:v>
                </c:pt>
                <c:pt idx="1339">
                  <c:v>4.7856879495785503</c:v>
                </c:pt>
                <c:pt idx="1340">
                  <c:v>4.7856879495785503</c:v>
                </c:pt>
                <c:pt idx="1341">
                  <c:v>4.7856879495785503</c:v>
                </c:pt>
                <c:pt idx="1342">
                  <c:v>4.7856879495785503</c:v>
                </c:pt>
                <c:pt idx="1343">
                  <c:v>4.7856879495785503</c:v>
                </c:pt>
                <c:pt idx="1344">
                  <c:v>4.7856879495785503</c:v>
                </c:pt>
                <c:pt idx="1345">
                  <c:v>4.7856879495785503</c:v>
                </c:pt>
                <c:pt idx="1346">
                  <c:v>4.7856879495785503</c:v>
                </c:pt>
                <c:pt idx="1347">
                  <c:v>4.7856879495785503</c:v>
                </c:pt>
                <c:pt idx="1348">
                  <c:v>4.7856879495785503</c:v>
                </c:pt>
                <c:pt idx="1349">
                  <c:v>4.7856879495785503</c:v>
                </c:pt>
                <c:pt idx="1350">
                  <c:v>4.7856879495785503</c:v>
                </c:pt>
                <c:pt idx="1351">
                  <c:v>4.7856879495785503</c:v>
                </c:pt>
                <c:pt idx="1352">
                  <c:v>4.7856879495785503</c:v>
                </c:pt>
                <c:pt idx="1353">
                  <c:v>4.7856879495785503</c:v>
                </c:pt>
                <c:pt idx="1354">
                  <c:v>4.7856879495785503</c:v>
                </c:pt>
                <c:pt idx="1355">
                  <c:v>4.7856879495785503</c:v>
                </c:pt>
                <c:pt idx="1356">
                  <c:v>4.7856879495785503</c:v>
                </c:pt>
                <c:pt idx="1357">
                  <c:v>4.7856879495785503</c:v>
                </c:pt>
                <c:pt idx="1358">
                  <c:v>4.7856879495785503</c:v>
                </c:pt>
                <c:pt idx="1359">
                  <c:v>4.7517750224969699</c:v>
                </c:pt>
                <c:pt idx="1360">
                  <c:v>4.6629964260459102</c:v>
                </c:pt>
                <c:pt idx="1361">
                  <c:v>4.6629964260459102</c:v>
                </c:pt>
                <c:pt idx="1362">
                  <c:v>4.6629964260459102</c:v>
                </c:pt>
                <c:pt idx="1363">
                  <c:v>4.6629964260459102</c:v>
                </c:pt>
                <c:pt idx="1364">
                  <c:v>4.6629964260459102</c:v>
                </c:pt>
                <c:pt idx="1365">
                  <c:v>4.6629964260459102</c:v>
                </c:pt>
                <c:pt idx="1366">
                  <c:v>4.6629964260459102</c:v>
                </c:pt>
                <c:pt idx="1367">
                  <c:v>4.6629964260459102</c:v>
                </c:pt>
                <c:pt idx="1368">
                  <c:v>4.6629964260459102</c:v>
                </c:pt>
                <c:pt idx="1369">
                  <c:v>4.6629964260459102</c:v>
                </c:pt>
                <c:pt idx="1370">
                  <c:v>4.6629964260459102</c:v>
                </c:pt>
                <c:pt idx="1371">
                  <c:v>4.6629964260459102</c:v>
                </c:pt>
                <c:pt idx="1372">
                  <c:v>4.6629964260459102</c:v>
                </c:pt>
                <c:pt idx="1373">
                  <c:v>4.6629964260459102</c:v>
                </c:pt>
                <c:pt idx="1374">
                  <c:v>4.6629964260459102</c:v>
                </c:pt>
                <c:pt idx="1375">
                  <c:v>4.6629964260459102</c:v>
                </c:pt>
                <c:pt idx="1376">
                  <c:v>4.6629964260459102</c:v>
                </c:pt>
                <c:pt idx="1377">
                  <c:v>4.6629964260459102</c:v>
                </c:pt>
                <c:pt idx="1378">
                  <c:v>4.6629964260459102</c:v>
                </c:pt>
                <c:pt idx="1379">
                  <c:v>4.6629964260459102</c:v>
                </c:pt>
                <c:pt idx="1380">
                  <c:v>4.6629964260459102</c:v>
                </c:pt>
                <c:pt idx="1381">
                  <c:v>4.6629964260459102</c:v>
                </c:pt>
                <c:pt idx="1382">
                  <c:v>4.6629964260459102</c:v>
                </c:pt>
                <c:pt idx="1383">
                  <c:v>4.6629964260459102</c:v>
                </c:pt>
                <c:pt idx="1384">
                  <c:v>4.6629964260459102</c:v>
                </c:pt>
                <c:pt idx="1385">
                  <c:v>4.6629964260459102</c:v>
                </c:pt>
                <c:pt idx="1386">
                  <c:v>4.6629964260459102</c:v>
                </c:pt>
                <c:pt idx="1387">
                  <c:v>4.6629964260459102</c:v>
                </c:pt>
                <c:pt idx="1388">
                  <c:v>4.6629964260459102</c:v>
                </c:pt>
                <c:pt idx="1389">
                  <c:v>4.6629964260459102</c:v>
                </c:pt>
                <c:pt idx="1390">
                  <c:v>4.6629964260459102</c:v>
                </c:pt>
                <c:pt idx="1391">
                  <c:v>4.6629964260459102</c:v>
                </c:pt>
                <c:pt idx="1392">
                  <c:v>4.6629964260459102</c:v>
                </c:pt>
                <c:pt idx="1393">
                  <c:v>4.6629964260459102</c:v>
                </c:pt>
                <c:pt idx="1394">
                  <c:v>4.6629964260459102</c:v>
                </c:pt>
                <c:pt idx="1395">
                  <c:v>4.6717034847578196</c:v>
                </c:pt>
                <c:pt idx="1396">
                  <c:v>4.6717034847578196</c:v>
                </c:pt>
                <c:pt idx="1397">
                  <c:v>4.6221037787033499</c:v>
                </c:pt>
                <c:pt idx="1398">
                  <c:v>4.6023314664292903</c:v>
                </c:pt>
                <c:pt idx="1399">
                  <c:v>4.6259729740669897</c:v>
                </c:pt>
                <c:pt idx="1400">
                  <c:v>4.6001515247587097</c:v>
                </c:pt>
                <c:pt idx="1401">
                  <c:v>4.6001515247587097</c:v>
                </c:pt>
                <c:pt idx="1402">
                  <c:v>4.5453832285948303</c:v>
                </c:pt>
                <c:pt idx="1403">
                  <c:v>4.5453832285948303</c:v>
                </c:pt>
                <c:pt idx="1404">
                  <c:v>4.5384803804346898</c:v>
                </c:pt>
                <c:pt idx="1405">
                  <c:v>4.5683439390827303</c:v>
                </c:pt>
                <c:pt idx="1406">
                  <c:v>4.56675034869476</c:v>
                </c:pt>
                <c:pt idx="1407">
                  <c:v>4.56675034869476</c:v>
                </c:pt>
                <c:pt idx="1408">
                  <c:v>4.5140480380068801</c:v>
                </c:pt>
                <c:pt idx="1409">
                  <c:v>4.4975023418868796</c:v>
                </c:pt>
                <c:pt idx="1410">
                  <c:v>4.5371144458164299</c:v>
                </c:pt>
                <c:pt idx="1411">
                  <c:v>4.5480012699465</c:v>
                </c:pt>
                <c:pt idx="1412">
                  <c:v>4.5668072626371901</c:v>
                </c:pt>
                <c:pt idx="1413">
                  <c:v>4.6073218590823801</c:v>
                </c:pt>
                <c:pt idx="1414">
                  <c:v>4.6073218590823801</c:v>
                </c:pt>
                <c:pt idx="1415">
                  <c:v>4.6073218590823801</c:v>
                </c:pt>
                <c:pt idx="1416">
                  <c:v>4.6073218590823801</c:v>
                </c:pt>
                <c:pt idx="1417">
                  <c:v>4.6073218590823801</c:v>
                </c:pt>
                <c:pt idx="1418">
                  <c:v>4.6073218590823801</c:v>
                </c:pt>
                <c:pt idx="1419">
                  <c:v>4.6073218590823801</c:v>
                </c:pt>
                <c:pt idx="1420">
                  <c:v>4.5961922240930999</c:v>
                </c:pt>
                <c:pt idx="1421">
                  <c:v>4.6358854434609604</c:v>
                </c:pt>
                <c:pt idx="1422">
                  <c:v>4.6358854434609604</c:v>
                </c:pt>
                <c:pt idx="1423">
                  <c:v>4.6358854434609604</c:v>
                </c:pt>
                <c:pt idx="1424">
                  <c:v>4.6358854434609604</c:v>
                </c:pt>
                <c:pt idx="1425">
                  <c:v>4.6358854434609604</c:v>
                </c:pt>
                <c:pt idx="1426">
                  <c:v>4.6358854434609604</c:v>
                </c:pt>
                <c:pt idx="1427">
                  <c:v>4.6358854434609604</c:v>
                </c:pt>
                <c:pt idx="1428">
                  <c:v>4.6358854434609604</c:v>
                </c:pt>
                <c:pt idx="1429">
                  <c:v>4.6358854434609604</c:v>
                </c:pt>
                <c:pt idx="1430">
                  <c:v>4.6358854434609604</c:v>
                </c:pt>
                <c:pt idx="1431">
                  <c:v>4.6358854434609604</c:v>
                </c:pt>
                <c:pt idx="1432">
                  <c:v>4.6358854434609604</c:v>
                </c:pt>
                <c:pt idx="1433">
                  <c:v>4.6358854434609604</c:v>
                </c:pt>
                <c:pt idx="1434">
                  <c:v>4.6358854434609604</c:v>
                </c:pt>
                <c:pt idx="1435">
                  <c:v>4.6358854434609604</c:v>
                </c:pt>
                <c:pt idx="1436">
                  <c:v>4.6358854434609604</c:v>
                </c:pt>
                <c:pt idx="1437">
                  <c:v>4.6358854434609604</c:v>
                </c:pt>
                <c:pt idx="1438">
                  <c:v>4.6358854434609604</c:v>
                </c:pt>
                <c:pt idx="1439">
                  <c:v>4.6358854434609604</c:v>
                </c:pt>
                <c:pt idx="1440">
                  <c:v>4.6358854434609604</c:v>
                </c:pt>
                <c:pt idx="1441">
                  <c:v>4.6358854434609604</c:v>
                </c:pt>
                <c:pt idx="1442">
                  <c:v>4.6358854434609604</c:v>
                </c:pt>
                <c:pt idx="1443">
                  <c:v>4.6358854434609604</c:v>
                </c:pt>
                <c:pt idx="1444">
                  <c:v>4.6358854434609604</c:v>
                </c:pt>
                <c:pt idx="1445">
                  <c:v>4.6358854434609604</c:v>
                </c:pt>
                <c:pt idx="1446">
                  <c:v>4.6358854434609604</c:v>
                </c:pt>
                <c:pt idx="1447">
                  <c:v>4.6358854434609604</c:v>
                </c:pt>
                <c:pt idx="1448">
                  <c:v>4.6358854434609604</c:v>
                </c:pt>
                <c:pt idx="1449">
                  <c:v>4.6358854434609604</c:v>
                </c:pt>
                <c:pt idx="1450">
                  <c:v>4.6358854434609604</c:v>
                </c:pt>
                <c:pt idx="1451">
                  <c:v>4.6358854434609604</c:v>
                </c:pt>
                <c:pt idx="1452">
                  <c:v>4.6358854434609604</c:v>
                </c:pt>
                <c:pt idx="1453">
                  <c:v>4.6358854434609604</c:v>
                </c:pt>
                <c:pt idx="1454">
                  <c:v>4.6358854434609604</c:v>
                </c:pt>
                <c:pt idx="1455">
                  <c:v>4.6358854434609604</c:v>
                </c:pt>
                <c:pt idx="1456">
                  <c:v>4.6358854434609604</c:v>
                </c:pt>
                <c:pt idx="1457">
                  <c:v>4.6358854434609604</c:v>
                </c:pt>
                <c:pt idx="1458">
                  <c:v>4.6358854434609604</c:v>
                </c:pt>
                <c:pt idx="1459">
                  <c:v>4.6358854434609604</c:v>
                </c:pt>
                <c:pt idx="1460">
                  <c:v>4.6358854434609604</c:v>
                </c:pt>
                <c:pt idx="1461">
                  <c:v>4.6358854434609604</c:v>
                </c:pt>
                <c:pt idx="1462">
                  <c:v>4.6358854434609604</c:v>
                </c:pt>
                <c:pt idx="1463">
                  <c:v>4.6358854434609604</c:v>
                </c:pt>
                <c:pt idx="1464">
                  <c:v>4.6358854434609604</c:v>
                </c:pt>
                <c:pt idx="1465">
                  <c:v>4.6358854434609604</c:v>
                </c:pt>
                <c:pt idx="1466">
                  <c:v>4.6358854434609604</c:v>
                </c:pt>
                <c:pt idx="1467">
                  <c:v>4.6358854434609604</c:v>
                </c:pt>
                <c:pt idx="1468">
                  <c:v>4.6358854434609604</c:v>
                </c:pt>
                <c:pt idx="1469">
                  <c:v>4.6358854434609604</c:v>
                </c:pt>
                <c:pt idx="1470">
                  <c:v>4.6358854434609604</c:v>
                </c:pt>
                <c:pt idx="1471">
                  <c:v>4.6358854434609604</c:v>
                </c:pt>
                <c:pt idx="1472">
                  <c:v>4.6358854434609604</c:v>
                </c:pt>
                <c:pt idx="1473">
                  <c:v>4.6358854434609604</c:v>
                </c:pt>
                <c:pt idx="1474">
                  <c:v>4.6358854434609604</c:v>
                </c:pt>
                <c:pt idx="1475">
                  <c:v>4.6358854434609604</c:v>
                </c:pt>
                <c:pt idx="1476">
                  <c:v>4.6358854434609604</c:v>
                </c:pt>
                <c:pt idx="1477">
                  <c:v>4.6358854434609604</c:v>
                </c:pt>
                <c:pt idx="1478">
                  <c:v>4.6358854434609604</c:v>
                </c:pt>
                <c:pt idx="1479">
                  <c:v>4.6358854434609604</c:v>
                </c:pt>
                <c:pt idx="1480">
                  <c:v>4.6358854434609604</c:v>
                </c:pt>
                <c:pt idx="1481">
                  <c:v>4.6358854434609604</c:v>
                </c:pt>
                <c:pt idx="1482">
                  <c:v>4.6358854434609604</c:v>
                </c:pt>
                <c:pt idx="1483">
                  <c:v>4.6358854434609604</c:v>
                </c:pt>
                <c:pt idx="1484">
                  <c:v>4.6358854434609604</c:v>
                </c:pt>
                <c:pt idx="1485">
                  <c:v>4.6358854434609604</c:v>
                </c:pt>
                <c:pt idx="1486">
                  <c:v>4.6358854434609604</c:v>
                </c:pt>
                <c:pt idx="1487">
                  <c:v>4.6358854434609604</c:v>
                </c:pt>
                <c:pt idx="1488">
                  <c:v>4.6358854434609604</c:v>
                </c:pt>
                <c:pt idx="1489">
                  <c:v>4.6358854434609604</c:v>
                </c:pt>
                <c:pt idx="1490">
                  <c:v>4.6358854434609604</c:v>
                </c:pt>
                <c:pt idx="1491">
                  <c:v>4.6358854434609604</c:v>
                </c:pt>
                <c:pt idx="1492">
                  <c:v>4.6358854434609604</c:v>
                </c:pt>
                <c:pt idx="1493">
                  <c:v>4.6358854434609604</c:v>
                </c:pt>
                <c:pt idx="1494">
                  <c:v>4.6358854434609604</c:v>
                </c:pt>
                <c:pt idx="1495">
                  <c:v>4.6613256848433799</c:v>
                </c:pt>
                <c:pt idx="1496">
                  <c:v>4.7767181094015703</c:v>
                </c:pt>
                <c:pt idx="1497">
                  <c:v>4.9398862878127101</c:v>
                </c:pt>
                <c:pt idx="1498">
                  <c:v>4.9712579515939401</c:v>
                </c:pt>
                <c:pt idx="1499">
                  <c:v>4.9529848456100902</c:v>
                </c:pt>
                <c:pt idx="1500">
                  <c:v>4.91497122445519</c:v>
                </c:pt>
                <c:pt idx="1501">
                  <c:v>4.9107389074310301</c:v>
                </c:pt>
                <c:pt idx="1502">
                  <c:v>4.8541432520423404</c:v>
                </c:pt>
                <c:pt idx="1503">
                  <c:v>4.8722773403137198</c:v>
                </c:pt>
                <c:pt idx="1504">
                  <c:v>4.7493779592820298</c:v>
                </c:pt>
                <c:pt idx="1505">
                  <c:v>4.7806106053507902</c:v>
                </c:pt>
                <c:pt idx="1506">
                  <c:v>4.8122680277632099</c:v>
                </c:pt>
                <c:pt idx="1507">
                  <c:v>4.8606539149097898</c:v>
                </c:pt>
                <c:pt idx="1508">
                  <c:v>4.8884806270229797</c:v>
                </c:pt>
                <c:pt idx="1509">
                  <c:v>4.92418500950959</c:v>
                </c:pt>
                <c:pt idx="1510">
                  <c:v>4.8844645597737797</c:v>
                </c:pt>
                <c:pt idx="1511">
                  <c:v>4.8943116477405599</c:v>
                </c:pt>
                <c:pt idx="1512">
                  <c:v>4.8943116477405599</c:v>
                </c:pt>
                <c:pt idx="1513">
                  <c:v>4.8943116477405599</c:v>
                </c:pt>
                <c:pt idx="1514">
                  <c:v>4.8943116477405599</c:v>
                </c:pt>
                <c:pt idx="1515">
                  <c:v>4.8943116477405599</c:v>
                </c:pt>
                <c:pt idx="1516">
                  <c:v>4.8943116477405599</c:v>
                </c:pt>
                <c:pt idx="1517">
                  <c:v>4.8943116477405599</c:v>
                </c:pt>
                <c:pt idx="1518">
                  <c:v>4.8943116477405599</c:v>
                </c:pt>
                <c:pt idx="1519">
                  <c:v>4.8943116477405599</c:v>
                </c:pt>
                <c:pt idx="1520">
                  <c:v>4.8943116477405599</c:v>
                </c:pt>
                <c:pt idx="1521">
                  <c:v>4.8943116477405599</c:v>
                </c:pt>
                <c:pt idx="1522">
                  <c:v>4.8943116477405599</c:v>
                </c:pt>
                <c:pt idx="1523">
                  <c:v>4.8943116477405599</c:v>
                </c:pt>
                <c:pt idx="1524">
                  <c:v>4.8943116477405599</c:v>
                </c:pt>
                <c:pt idx="1525">
                  <c:v>4.8943116477405599</c:v>
                </c:pt>
                <c:pt idx="1526">
                  <c:v>4.8943116477405599</c:v>
                </c:pt>
                <c:pt idx="1527">
                  <c:v>4.8943116477405599</c:v>
                </c:pt>
                <c:pt idx="1528">
                  <c:v>4.8943116477405599</c:v>
                </c:pt>
                <c:pt idx="1529">
                  <c:v>4.8943116477405599</c:v>
                </c:pt>
                <c:pt idx="1530">
                  <c:v>4.8943116477405599</c:v>
                </c:pt>
                <c:pt idx="1531">
                  <c:v>4.8943116477405599</c:v>
                </c:pt>
                <c:pt idx="1532">
                  <c:v>4.9389798720886899</c:v>
                </c:pt>
                <c:pt idx="1533">
                  <c:v>4.9389798720886899</c:v>
                </c:pt>
                <c:pt idx="1534">
                  <c:v>4.9389798720886899</c:v>
                </c:pt>
                <c:pt idx="1535">
                  <c:v>4.9389798720886899</c:v>
                </c:pt>
                <c:pt idx="1536">
                  <c:v>4.9389798720886899</c:v>
                </c:pt>
                <c:pt idx="1537">
                  <c:v>4.9389798720886899</c:v>
                </c:pt>
                <c:pt idx="1538">
                  <c:v>4.9929201658003599</c:v>
                </c:pt>
                <c:pt idx="1539">
                  <c:v>4.9569099435336001</c:v>
                </c:pt>
                <c:pt idx="1540">
                  <c:v>5.0457216218870196</c:v>
                </c:pt>
                <c:pt idx="1541">
                  <c:v>4.9864490961946899</c:v>
                </c:pt>
                <c:pt idx="1542">
                  <c:v>4.9918607819631404</c:v>
                </c:pt>
                <c:pt idx="1543">
                  <c:v>4.85771630357545</c:v>
                </c:pt>
                <c:pt idx="1544">
                  <c:v>4.8557034742847298</c:v>
                </c:pt>
                <c:pt idx="1545">
                  <c:v>4.9761730729736797</c:v>
                </c:pt>
                <c:pt idx="1546">
                  <c:v>5.0485907864461499</c:v>
                </c:pt>
                <c:pt idx="1547">
                  <c:v>5.08968605113155</c:v>
                </c:pt>
                <c:pt idx="1548">
                  <c:v>5.0902951968379604</c:v>
                </c:pt>
                <c:pt idx="1549">
                  <c:v>5.1710820426244499</c:v>
                </c:pt>
                <c:pt idx="1550">
                  <c:v>5.1603204684780497</c:v>
                </c:pt>
                <c:pt idx="1551">
                  <c:v>5.2047263076547603</c:v>
                </c:pt>
                <c:pt idx="1552">
                  <c:v>5.2784329381291801</c:v>
                </c:pt>
                <c:pt idx="1553">
                  <c:v>5.26979013165721</c:v>
                </c:pt>
                <c:pt idx="1554">
                  <c:v>5.2826616452794104</c:v>
                </c:pt>
                <c:pt idx="1555">
                  <c:v>5.2623832729953302</c:v>
                </c:pt>
                <c:pt idx="1556">
                  <c:v>5.2418223983546604</c:v>
                </c:pt>
                <c:pt idx="1557">
                  <c:v>5.3078484960092602</c:v>
                </c:pt>
                <c:pt idx="1558">
                  <c:v>5.2600173157588799</c:v>
                </c:pt>
                <c:pt idx="1559">
                  <c:v>5.2470486919516004</c:v>
                </c:pt>
                <c:pt idx="1560">
                  <c:v>5.3308459534755297</c:v>
                </c:pt>
                <c:pt idx="1561">
                  <c:v>5.2928846993085603</c:v>
                </c:pt>
                <c:pt idx="1562">
                  <c:v>5.2031637164948599</c:v>
                </c:pt>
                <c:pt idx="1563">
                  <c:v>5.2210055059533396</c:v>
                </c:pt>
                <c:pt idx="1564">
                  <c:v>5.1443679135292797</c:v>
                </c:pt>
                <c:pt idx="1565">
                  <c:v>5.1699785177940196</c:v>
                </c:pt>
                <c:pt idx="1566">
                  <c:v>5.2658968960554402</c:v>
                </c:pt>
                <c:pt idx="1567">
                  <c:v>5.3161028617409096</c:v>
                </c:pt>
                <c:pt idx="1568">
                  <c:v>5.3438145772828003</c:v>
                </c:pt>
                <c:pt idx="1569">
                  <c:v>5.3901626201610702</c:v>
                </c:pt>
                <c:pt idx="1570">
                  <c:v>5.42543127374178</c:v>
                </c:pt>
                <c:pt idx="1571">
                  <c:v>5.42416884133576</c:v>
                </c:pt>
                <c:pt idx="1572">
                  <c:v>5.3222119752022001</c:v>
                </c:pt>
                <c:pt idx="1573">
                  <c:v>5.3689219742248602</c:v>
                </c:pt>
                <c:pt idx="1574">
                  <c:v>5.3380850763631802</c:v>
                </c:pt>
                <c:pt idx="1575">
                  <c:v>5.3380850763631802</c:v>
                </c:pt>
                <c:pt idx="1576">
                  <c:v>5.3380850763631802</c:v>
                </c:pt>
                <c:pt idx="1577">
                  <c:v>5.3380850763631802</c:v>
                </c:pt>
                <c:pt idx="1578">
                  <c:v>5.3380850763631802</c:v>
                </c:pt>
                <c:pt idx="1579">
                  <c:v>5.3380850763631802</c:v>
                </c:pt>
                <c:pt idx="1580">
                  <c:v>5.3380850763631802</c:v>
                </c:pt>
                <c:pt idx="1581">
                  <c:v>5.3380850763631802</c:v>
                </c:pt>
                <c:pt idx="1582">
                  <c:v>5.3380850763631802</c:v>
                </c:pt>
                <c:pt idx="1583">
                  <c:v>5.3380850763631802</c:v>
                </c:pt>
                <c:pt idx="1584">
                  <c:v>5.3380850763631802</c:v>
                </c:pt>
                <c:pt idx="1585">
                  <c:v>5.3380850763631802</c:v>
                </c:pt>
                <c:pt idx="1586">
                  <c:v>5.3380850763631802</c:v>
                </c:pt>
                <c:pt idx="1587">
                  <c:v>5.3380850763631802</c:v>
                </c:pt>
                <c:pt idx="1588">
                  <c:v>5.3380850763631802</c:v>
                </c:pt>
                <c:pt idx="1589">
                  <c:v>5.3380850763631802</c:v>
                </c:pt>
                <c:pt idx="1590">
                  <c:v>5.3380850763631802</c:v>
                </c:pt>
                <c:pt idx="1591">
                  <c:v>5.3380850763631802</c:v>
                </c:pt>
                <c:pt idx="1592">
                  <c:v>5.3380850763631802</c:v>
                </c:pt>
                <c:pt idx="1593">
                  <c:v>5.3380850763631802</c:v>
                </c:pt>
                <c:pt idx="1594">
                  <c:v>5.3380850763631802</c:v>
                </c:pt>
                <c:pt idx="1595">
                  <c:v>5.3380850763631802</c:v>
                </c:pt>
                <c:pt idx="1596">
                  <c:v>5.3380850763631802</c:v>
                </c:pt>
                <c:pt idx="1597">
                  <c:v>5.3380850763631802</c:v>
                </c:pt>
                <c:pt idx="1598">
                  <c:v>5.3380850763631802</c:v>
                </c:pt>
                <c:pt idx="1599">
                  <c:v>5.3380850763631802</c:v>
                </c:pt>
                <c:pt idx="1600">
                  <c:v>5.3380850763631802</c:v>
                </c:pt>
                <c:pt idx="1601">
                  <c:v>5.3380850763631802</c:v>
                </c:pt>
                <c:pt idx="1602">
                  <c:v>5.3380850763631802</c:v>
                </c:pt>
                <c:pt idx="1603">
                  <c:v>5.3380850763631802</c:v>
                </c:pt>
                <c:pt idx="1604">
                  <c:v>5.3380850763631802</c:v>
                </c:pt>
                <c:pt idx="1605">
                  <c:v>5.3380850763631802</c:v>
                </c:pt>
                <c:pt idx="1606">
                  <c:v>5.3380850763631802</c:v>
                </c:pt>
                <c:pt idx="1607">
                  <c:v>5.3380850763631802</c:v>
                </c:pt>
                <c:pt idx="1608">
                  <c:v>5.3380850763631802</c:v>
                </c:pt>
                <c:pt idx="1609">
                  <c:v>5.3380850763631802</c:v>
                </c:pt>
                <c:pt idx="1610">
                  <c:v>5.3380850763631802</c:v>
                </c:pt>
                <c:pt idx="1611">
                  <c:v>5.3380850763631802</c:v>
                </c:pt>
                <c:pt idx="1612">
                  <c:v>5.3380850763631802</c:v>
                </c:pt>
                <c:pt idx="1613">
                  <c:v>5.3380850763631802</c:v>
                </c:pt>
                <c:pt idx="1614">
                  <c:v>5.3380850763631802</c:v>
                </c:pt>
                <c:pt idx="1615">
                  <c:v>5.3380850763631802</c:v>
                </c:pt>
                <c:pt idx="1616">
                  <c:v>5.3380850763631802</c:v>
                </c:pt>
                <c:pt idx="1617">
                  <c:v>5.27144116635416</c:v>
                </c:pt>
                <c:pt idx="1618">
                  <c:v>5.3787193348963998</c:v>
                </c:pt>
                <c:pt idx="1619">
                  <c:v>5.4052257883104602</c:v>
                </c:pt>
                <c:pt idx="1620">
                  <c:v>5.4052257883104602</c:v>
                </c:pt>
                <c:pt idx="1621">
                  <c:v>5.4052257883104602</c:v>
                </c:pt>
                <c:pt idx="1622">
                  <c:v>5.4052257883104602</c:v>
                </c:pt>
                <c:pt idx="1623">
                  <c:v>5.4052257883104602</c:v>
                </c:pt>
                <c:pt idx="1624">
                  <c:v>5.4052257883104602</c:v>
                </c:pt>
                <c:pt idx="1625">
                  <c:v>5.4052257883104602</c:v>
                </c:pt>
                <c:pt idx="1626">
                  <c:v>5.4052257883104602</c:v>
                </c:pt>
                <c:pt idx="1627">
                  <c:v>5.4052257883104602</c:v>
                </c:pt>
                <c:pt idx="1628">
                  <c:v>5.4052257883104602</c:v>
                </c:pt>
                <c:pt idx="1629">
                  <c:v>5.4052257883104602</c:v>
                </c:pt>
                <c:pt idx="1630">
                  <c:v>5.4052257883104602</c:v>
                </c:pt>
                <c:pt idx="1631">
                  <c:v>5.4052257883104602</c:v>
                </c:pt>
                <c:pt idx="1632">
                  <c:v>5.4052257883104602</c:v>
                </c:pt>
                <c:pt idx="1633">
                  <c:v>5.4052257883104602</c:v>
                </c:pt>
                <c:pt idx="1634">
                  <c:v>5.4052257883104602</c:v>
                </c:pt>
                <c:pt idx="1635">
                  <c:v>5.4052257883104602</c:v>
                </c:pt>
                <c:pt idx="1636">
                  <c:v>5.4052257883104602</c:v>
                </c:pt>
                <c:pt idx="1637">
                  <c:v>5.4052257883104602</c:v>
                </c:pt>
                <c:pt idx="1638">
                  <c:v>5.3831484120825301</c:v>
                </c:pt>
                <c:pt idx="1639">
                  <c:v>5.4345521621906903</c:v>
                </c:pt>
                <c:pt idx="1640">
                  <c:v>5.5969452570503302</c:v>
                </c:pt>
                <c:pt idx="1641">
                  <c:v>5.62260826348429</c:v>
                </c:pt>
                <c:pt idx="1642">
                  <c:v>5.7107720110705404</c:v>
                </c:pt>
                <c:pt idx="1643">
                  <c:v>5.5799208014379502</c:v>
                </c:pt>
                <c:pt idx="1644">
                  <c:v>5.6324031557544201</c:v>
                </c:pt>
                <c:pt idx="1645">
                  <c:v>5.8630884161641799</c:v>
                </c:pt>
                <c:pt idx="1646">
                  <c:v>5.8150662360064302</c:v>
                </c:pt>
                <c:pt idx="1647">
                  <c:v>5.7308573705173398</c:v>
                </c:pt>
                <c:pt idx="1648">
                  <c:v>5.6734192671356203</c:v>
                </c:pt>
                <c:pt idx="1649">
                  <c:v>5.6612533890381904</c:v>
                </c:pt>
                <c:pt idx="1650">
                  <c:v>5.6536934424249301</c:v>
                </c:pt>
                <c:pt idx="1651">
                  <c:v>5.7365224718997698</c:v>
                </c:pt>
                <c:pt idx="1652">
                  <c:v>5.5258739851616596</c:v>
                </c:pt>
                <c:pt idx="1653">
                  <c:v>5.3997161614084996</c:v>
                </c:pt>
                <c:pt idx="1654">
                  <c:v>5.3629950325505202</c:v>
                </c:pt>
                <c:pt idx="1655">
                  <c:v>5.2604304612099604</c:v>
                </c:pt>
                <c:pt idx="1656">
                  <c:v>5.2604304612099604</c:v>
                </c:pt>
                <c:pt idx="1657">
                  <c:v>5.2604304612099604</c:v>
                </c:pt>
                <c:pt idx="1658">
                  <c:v>5.4843817331839997</c:v>
                </c:pt>
                <c:pt idx="1659">
                  <c:v>5.5748484465123402</c:v>
                </c:pt>
                <c:pt idx="1660">
                  <c:v>5.5636542839179004</c:v>
                </c:pt>
                <c:pt idx="1661">
                  <c:v>5.5636542839179004</c:v>
                </c:pt>
                <c:pt idx="1662">
                  <c:v>5.5636542839179004</c:v>
                </c:pt>
                <c:pt idx="1663">
                  <c:v>5.5636542839179004</c:v>
                </c:pt>
                <c:pt idx="1664">
                  <c:v>5.5636542839179004</c:v>
                </c:pt>
                <c:pt idx="1665">
                  <c:v>5.5636542839179004</c:v>
                </c:pt>
                <c:pt idx="1666">
                  <c:v>5.5636542839179004</c:v>
                </c:pt>
                <c:pt idx="1667">
                  <c:v>5.5636542839179004</c:v>
                </c:pt>
                <c:pt idx="1668">
                  <c:v>5.5636542839179004</c:v>
                </c:pt>
                <c:pt idx="1669">
                  <c:v>5.5636542839179004</c:v>
                </c:pt>
                <c:pt idx="1670">
                  <c:v>5.5636542839179004</c:v>
                </c:pt>
                <c:pt idx="1671">
                  <c:v>5.5439365860465104</c:v>
                </c:pt>
                <c:pt idx="1672">
                  <c:v>5.5607034688747099</c:v>
                </c:pt>
                <c:pt idx="1673">
                  <c:v>5.6209215917594202</c:v>
                </c:pt>
                <c:pt idx="1674">
                  <c:v>5.7255778166853002</c:v>
                </c:pt>
                <c:pt idx="1675">
                  <c:v>5.7255778166853002</c:v>
                </c:pt>
                <c:pt idx="1676">
                  <c:v>5.7632642194057899</c:v>
                </c:pt>
                <c:pt idx="1677">
                  <c:v>5.7632642194057899</c:v>
                </c:pt>
                <c:pt idx="1678">
                  <c:v>5.7632642194057899</c:v>
                </c:pt>
                <c:pt idx="1679">
                  <c:v>5.7632642194057899</c:v>
                </c:pt>
                <c:pt idx="1680">
                  <c:v>5.7183973482807398</c:v>
                </c:pt>
                <c:pt idx="1681">
                  <c:v>5.6436067537233896</c:v>
                </c:pt>
                <c:pt idx="1682">
                  <c:v>5.6359152901019502</c:v>
                </c:pt>
                <c:pt idx="1683">
                  <c:v>5.6430079049742696</c:v>
                </c:pt>
                <c:pt idx="1684">
                  <c:v>5.53223024339984</c:v>
                </c:pt>
                <c:pt idx="1685">
                  <c:v>5.5557631278376904</c:v>
                </c:pt>
                <c:pt idx="1686">
                  <c:v>5.4789420617403701</c:v>
                </c:pt>
                <c:pt idx="1687">
                  <c:v>5.5244919947198703</c:v>
                </c:pt>
                <c:pt idx="1688">
                  <c:v>5.4503938190286796</c:v>
                </c:pt>
                <c:pt idx="1689">
                  <c:v>5.5542379349297901</c:v>
                </c:pt>
                <c:pt idx="1690">
                  <c:v>5.6687396871627804</c:v>
                </c:pt>
                <c:pt idx="1691">
                  <c:v>5.6913836554886696</c:v>
                </c:pt>
                <c:pt idx="1692">
                  <c:v>5.50211937973343</c:v>
                </c:pt>
                <c:pt idx="1693">
                  <c:v>5.4267486504503699</c:v>
                </c:pt>
                <c:pt idx="1694">
                  <c:v>5.5112798941925396</c:v>
                </c:pt>
                <c:pt idx="1695">
                  <c:v>5.53911700401465</c:v>
                </c:pt>
                <c:pt idx="1696">
                  <c:v>5.5273833113366901</c:v>
                </c:pt>
                <c:pt idx="1697">
                  <c:v>5.5787626626083604</c:v>
                </c:pt>
                <c:pt idx="1698">
                  <c:v>5.64064993802464</c:v>
                </c:pt>
                <c:pt idx="1699">
                  <c:v>5.5448622092014599</c:v>
                </c:pt>
                <c:pt idx="1700">
                  <c:v>5.56905944147036</c:v>
                </c:pt>
                <c:pt idx="1701">
                  <c:v>5.5294979959820001</c:v>
                </c:pt>
                <c:pt idx="1702">
                  <c:v>5.5279166610038697</c:v>
                </c:pt>
                <c:pt idx="1703">
                  <c:v>5.49459634232268</c:v>
                </c:pt>
                <c:pt idx="1704">
                  <c:v>5.4916020985771103</c:v>
                </c:pt>
                <c:pt idx="1705">
                  <c:v>5.4673019391794604</c:v>
                </c:pt>
                <c:pt idx="1706">
                  <c:v>5.6164994908142596</c:v>
                </c:pt>
                <c:pt idx="1707">
                  <c:v>5.6923661417176801</c:v>
                </c:pt>
                <c:pt idx="1708">
                  <c:v>5.6264179232214699</c:v>
                </c:pt>
                <c:pt idx="1709">
                  <c:v>5.6808008752504104</c:v>
                </c:pt>
                <c:pt idx="1710">
                  <c:v>5.63039465319605</c:v>
                </c:pt>
                <c:pt idx="1711">
                  <c:v>5.6027633976314499</c:v>
                </c:pt>
                <c:pt idx="1712">
                  <c:v>5.5330443034181602</c:v>
                </c:pt>
                <c:pt idx="1713">
                  <c:v>5.4575145049361202</c:v>
                </c:pt>
                <c:pt idx="1714">
                  <c:v>5.4283954845104399</c:v>
                </c:pt>
                <c:pt idx="1715">
                  <c:v>5.4929588652743204</c:v>
                </c:pt>
                <c:pt idx="1716">
                  <c:v>5.4576455030999904</c:v>
                </c:pt>
                <c:pt idx="1717">
                  <c:v>5.5601609233389899</c:v>
                </c:pt>
                <c:pt idx="1718">
                  <c:v>5.6562574335484301</c:v>
                </c:pt>
                <c:pt idx="1719">
                  <c:v>5.7503515432530099</c:v>
                </c:pt>
                <c:pt idx="1720">
                  <c:v>5.7662023210811304</c:v>
                </c:pt>
                <c:pt idx="1721">
                  <c:v>5.6762720815852301</c:v>
                </c:pt>
                <c:pt idx="1722">
                  <c:v>5.9094675272950203</c:v>
                </c:pt>
                <c:pt idx="1723">
                  <c:v>5.8493861551377897</c:v>
                </c:pt>
                <c:pt idx="1724">
                  <c:v>5.7696176303534203</c:v>
                </c:pt>
                <c:pt idx="1725">
                  <c:v>5.9143893154518103</c:v>
                </c:pt>
                <c:pt idx="1726">
                  <c:v>5.9530712018399097</c:v>
                </c:pt>
                <c:pt idx="1727">
                  <c:v>5.9530712018399097</c:v>
                </c:pt>
                <c:pt idx="1728">
                  <c:v>5.9530712018399097</c:v>
                </c:pt>
                <c:pt idx="1729">
                  <c:v>5.9530712018399097</c:v>
                </c:pt>
                <c:pt idx="1730">
                  <c:v>5.9530712018399097</c:v>
                </c:pt>
                <c:pt idx="1731">
                  <c:v>5.9530712018399097</c:v>
                </c:pt>
                <c:pt idx="1732">
                  <c:v>5.9530712018399097</c:v>
                </c:pt>
                <c:pt idx="1733">
                  <c:v>5.9530712018399097</c:v>
                </c:pt>
                <c:pt idx="1734">
                  <c:v>5.9530712018399097</c:v>
                </c:pt>
                <c:pt idx="1735">
                  <c:v>5.9530712018399097</c:v>
                </c:pt>
                <c:pt idx="1736">
                  <c:v>5.9530712018399097</c:v>
                </c:pt>
                <c:pt idx="1737">
                  <c:v>5.9530712018399097</c:v>
                </c:pt>
                <c:pt idx="1738">
                  <c:v>5.9530712018399097</c:v>
                </c:pt>
                <c:pt idx="1739">
                  <c:v>5.9530712018399097</c:v>
                </c:pt>
                <c:pt idx="1740">
                  <c:v>5.9530712018399097</c:v>
                </c:pt>
                <c:pt idx="1741">
                  <c:v>5.9530712018399097</c:v>
                </c:pt>
                <c:pt idx="1742">
                  <c:v>5.9530712018399097</c:v>
                </c:pt>
                <c:pt idx="1743">
                  <c:v>5.9530712018399097</c:v>
                </c:pt>
                <c:pt idx="1744">
                  <c:v>5.9530712018399097</c:v>
                </c:pt>
                <c:pt idx="1745">
                  <c:v>5.9530712018399097</c:v>
                </c:pt>
                <c:pt idx="1746">
                  <c:v>5.9530712018399097</c:v>
                </c:pt>
                <c:pt idx="1747">
                  <c:v>5.9530712018399097</c:v>
                </c:pt>
                <c:pt idx="1748">
                  <c:v>5.9530712018399097</c:v>
                </c:pt>
                <c:pt idx="1749">
                  <c:v>5.9530712018399097</c:v>
                </c:pt>
                <c:pt idx="1750">
                  <c:v>5.9530712018399097</c:v>
                </c:pt>
                <c:pt idx="1751">
                  <c:v>5.9530712018399097</c:v>
                </c:pt>
                <c:pt idx="1752">
                  <c:v>5.9530712018399097</c:v>
                </c:pt>
                <c:pt idx="1753">
                  <c:v>6.0258185812239304</c:v>
                </c:pt>
                <c:pt idx="1754">
                  <c:v>6.12473861985751</c:v>
                </c:pt>
                <c:pt idx="1755">
                  <c:v>6.03687626697916</c:v>
                </c:pt>
                <c:pt idx="1756">
                  <c:v>6.03687626697916</c:v>
                </c:pt>
                <c:pt idx="1757">
                  <c:v>6.03687626697916</c:v>
                </c:pt>
                <c:pt idx="1758">
                  <c:v>6.03687626697916</c:v>
                </c:pt>
                <c:pt idx="1759">
                  <c:v>6.03687626697916</c:v>
                </c:pt>
                <c:pt idx="1760">
                  <c:v>6.03687626697916</c:v>
                </c:pt>
                <c:pt idx="1761">
                  <c:v>6.03687626697916</c:v>
                </c:pt>
                <c:pt idx="1762">
                  <c:v>6.03687626697916</c:v>
                </c:pt>
                <c:pt idx="1763">
                  <c:v>6.03687626697916</c:v>
                </c:pt>
                <c:pt idx="1764">
                  <c:v>6.03687626697916</c:v>
                </c:pt>
                <c:pt idx="1765">
                  <c:v>6.03687626697916</c:v>
                </c:pt>
                <c:pt idx="1766">
                  <c:v>6.03687626697916</c:v>
                </c:pt>
                <c:pt idx="1767">
                  <c:v>6.03687626697916</c:v>
                </c:pt>
                <c:pt idx="1768">
                  <c:v>6.03687626697916</c:v>
                </c:pt>
                <c:pt idx="1769">
                  <c:v>6.03687626697916</c:v>
                </c:pt>
                <c:pt idx="1770">
                  <c:v>6.03687626697916</c:v>
                </c:pt>
                <c:pt idx="1771">
                  <c:v>6.03687626697916</c:v>
                </c:pt>
                <c:pt idx="1772">
                  <c:v>6.07753658858186</c:v>
                </c:pt>
                <c:pt idx="1773">
                  <c:v>5.9450499333492104</c:v>
                </c:pt>
                <c:pt idx="1774">
                  <c:v>5.9450499333492104</c:v>
                </c:pt>
                <c:pt idx="1775">
                  <c:v>5.9450499333492104</c:v>
                </c:pt>
                <c:pt idx="1776">
                  <c:v>5.9450499333492104</c:v>
                </c:pt>
                <c:pt idx="1777">
                  <c:v>5.9450499333492104</c:v>
                </c:pt>
                <c:pt idx="1778">
                  <c:v>5.9450499333492104</c:v>
                </c:pt>
                <c:pt idx="1779">
                  <c:v>5.9450499333492104</c:v>
                </c:pt>
                <c:pt idx="1780">
                  <c:v>5.9450499333492104</c:v>
                </c:pt>
                <c:pt idx="1781">
                  <c:v>5.9450499333492104</c:v>
                </c:pt>
                <c:pt idx="1782">
                  <c:v>5.9450499333492104</c:v>
                </c:pt>
                <c:pt idx="1783">
                  <c:v>5.9450499333492104</c:v>
                </c:pt>
                <c:pt idx="1784">
                  <c:v>5.9450499333492104</c:v>
                </c:pt>
                <c:pt idx="1785">
                  <c:v>5.9450499333492104</c:v>
                </c:pt>
                <c:pt idx="1786">
                  <c:v>5.9450499333492104</c:v>
                </c:pt>
                <c:pt idx="1787">
                  <c:v>5.9450499333492104</c:v>
                </c:pt>
                <c:pt idx="1788">
                  <c:v>5.9450499333492104</c:v>
                </c:pt>
                <c:pt idx="1789">
                  <c:v>5.9450499333492104</c:v>
                </c:pt>
                <c:pt idx="1790">
                  <c:v>5.9450499333492104</c:v>
                </c:pt>
                <c:pt idx="1791">
                  <c:v>5.9450499333492104</c:v>
                </c:pt>
                <c:pt idx="1792">
                  <c:v>5.9450499333492104</c:v>
                </c:pt>
                <c:pt idx="1793">
                  <c:v>5.9450499333492104</c:v>
                </c:pt>
                <c:pt idx="1794">
                  <c:v>5.9450499333492104</c:v>
                </c:pt>
                <c:pt idx="1795">
                  <c:v>5.9450499333492104</c:v>
                </c:pt>
                <c:pt idx="1796">
                  <c:v>5.9450499333492104</c:v>
                </c:pt>
                <c:pt idx="1797">
                  <c:v>5.9450499333492104</c:v>
                </c:pt>
                <c:pt idx="1798">
                  <c:v>5.9450499333492104</c:v>
                </c:pt>
                <c:pt idx="1799">
                  <c:v>5.9450499333492104</c:v>
                </c:pt>
                <c:pt idx="1800">
                  <c:v>5.9450499333492104</c:v>
                </c:pt>
                <c:pt idx="1801">
                  <c:v>5.9450499333492104</c:v>
                </c:pt>
                <c:pt idx="1802">
                  <c:v>5.9450499333492104</c:v>
                </c:pt>
                <c:pt idx="1803">
                  <c:v>5.9450499333492104</c:v>
                </c:pt>
                <c:pt idx="1804">
                  <c:v>5.9450499333492104</c:v>
                </c:pt>
                <c:pt idx="1805">
                  <c:v>5.9450499333492104</c:v>
                </c:pt>
                <c:pt idx="1806">
                  <c:v>5.9450499333492104</c:v>
                </c:pt>
                <c:pt idx="1807">
                  <c:v>5.9450499333492104</c:v>
                </c:pt>
                <c:pt idx="1808">
                  <c:v>5.9450499333492104</c:v>
                </c:pt>
                <c:pt idx="1809">
                  <c:v>5.9450499333492104</c:v>
                </c:pt>
                <c:pt idx="1810">
                  <c:v>5.9450499333492104</c:v>
                </c:pt>
                <c:pt idx="1811">
                  <c:v>5.9450499333492104</c:v>
                </c:pt>
                <c:pt idx="1812">
                  <c:v>5.9450499333492104</c:v>
                </c:pt>
                <c:pt idx="1813">
                  <c:v>5.9450499333492104</c:v>
                </c:pt>
                <c:pt idx="1814">
                  <c:v>5.9450499333492104</c:v>
                </c:pt>
                <c:pt idx="1815">
                  <c:v>5.9450499333492104</c:v>
                </c:pt>
                <c:pt idx="1816">
                  <c:v>5.9450499333492104</c:v>
                </c:pt>
                <c:pt idx="1817">
                  <c:v>5.9450499333492104</c:v>
                </c:pt>
                <c:pt idx="1818">
                  <c:v>5.9450499333492104</c:v>
                </c:pt>
                <c:pt idx="1819">
                  <c:v>5.9450499333492104</c:v>
                </c:pt>
                <c:pt idx="1820">
                  <c:v>5.9026007959290601</c:v>
                </c:pt>
                <c:pt idx="1821">
                  <c:v>5.8128666960587703</c:v>
                </c:pt>
                <c:pt idx="1822">
                  <c:v>5.7926792369561202</c:v>
                </c:pt>
                <c:pt idx="1823">
                  <c:v>5.7721661736743899</c:v>
                </c:pt>
                <c:pt idx="1824">
                  <c:v>5.4155090034467896</c:v>
                </c:pt>
                <c:pt idx="1825">
                  <c:v>5.4548468120446696</c:v>
                </c:pt>
                <c:pt idx="1826">
                  <c:v>5.5357654802518503</c:v>
                </c:pt>
                <c:pt idx="1827">
                  <c:v>5.4961985427872104</c:v>
                </c:pt>
                <c:pt idx="1828">
                  <c:v>5.6085199251540701</c:v>
                </c:pt>
                <c:pt idx="1829">
                  <c:v>5.6798031215434301</c:v>
                </c:pt>
                <c:pt idx="1830">
                  <c:v>5.7017271362678104</c:v>
                </c:pt>
                <c:pt idx="1831">
                  <c:v>5.7648702281802997</c:v>
                </c:pt>
                <c:pt idx="1832">
                  <c:v>5.6567334624852599</c:v>
                </c:pt>
                <c:pt idx="1833">
                  <c:v>5.78224784381168</c:v>
                </c:pt>
                <c:pt idx="1834">
                  <c:v>5.9059653724461603</c:v>
                </c:pt>
                <c:pt idx="1835">
                  <c:v>5.9487039358032803</c:v>
                </c:pt>
                <c:pt idx="1836">
                  <c:v>6.0460595853467201</c:v>
                </c:pt>
                <c:pt idx="1837">
                  <c:v>6.0014397533994002</c:v>
                </c:pt>
                <c:pt idx="1838">
                  <c:v>5.9635973121424497</c:v>
                </c:pt>
                <c:pt idx="1839">
                  <c:v>5.83469423547084</c:v>
                </c:pt>
                <c:pt idx="1840">
                  <c:v>5.9268160993210097</c:v>
                </c:pt>
                <c:pt idx="1841">
                  <c:v>6.0087356988934904</c:v>
                </c:pt>
                <c:pt idx="1842">
                  <c:v>6.0801756676653698</c:v>
                </c:pt>
                <c:pt idx="1843">
                  <c:v>6.16067225638115</c:v>
                </c:pt>
                <c:pt idx="1844">
                  <c:v>6.1831389447373297</c:v>
                </c:pt>
                <c:pt idx="1845">
                  <c:v>6.1831389447373297</c:v>
                </c:pt>
                <c:pt idx="1846">
                  <c:v>6.1831389447373297</c:v>
                </c:pt>
                <c:pt idx="1847">
                  <c:v>6.1831389447373297</c:v>
                </c:pt>
                <c:pt idx="1848">
                  <c:v>6.1831389447373297</c:v>
                </c:pt>
                <c:pt idx="1849">
                  <c:v>6.33676474712043</c:v>
                </c:pt>
                <c:pt idx="1850">
                  <c:v>6.4515331839965002</c:v>
                </c:pt>
                <c:pt idx="1851">
                  <c:v>6.4288603349015903</c:v>
                </c:pt>
                <c:pt idx="1852">
                  <c:v>6.33885892912439</c:v>
                </c:pt>
                <c:pt idx="1853">
                  <c:v>6.4414012167287797</c:v>
                </c:pt>
                <c:pt idx="1854">
                  <c:v>6.4479621800013103</c:v>
                </c:pt>
                <c:pt idx="1855">
                  <c:v>6.41202214318188</c:v>
                </c:pt>
                <c:pt idx="1856">
                  <c:v>6.4050253963709496</c:v>
                </c:pt>
                <c:pt idx="1857">
                  <c:v>6.4123489808356702</c:v>
                </c:pt>
                <c:pt idx="1858">
                  <c:v>6.2812507663680197</c:v>
                </c:pt>
                <c:pt idx="1859">
                  <c:v>6.2207252749240398</c:v>
                </c:pt>
                <c:pt idx="1860">
                  <c:v>6.2636136381612397</c:v>
                </c:pt>
                <c:pt idx="1861">
                  <c:v>6.1435673784312597</c:v>
                </c:pt>
                <c:pt idx="1862">
                  <c:v>6.0302394482515496</c:v>
                </c:pt>
                <c:pt idx="1863">
                  <c:v>5.9369454557398003</c:v>
                </c:pt>
                <c:pt idx="1864">
                  <c:v>5.9718686643029804</c:v>
                </c:pt>
                <c:pt idx="1865">
                  <c:v>6.0170569962150502</c:v>
                </c:pt>
                <c:pt idx="1866">
                  <c:v>5.9557688835788802</c:v>
                </c:pt>
                <c:pt idx="1867">
                  <c:v>6.0308931235591396</c:v>
                </c:pt>
                <c:pt idx="1868">
                  <c:v>5.9443900911874099</c:v>
                </c:pt>
                <c:pt idx="1869">
                  <c:v>6.1804395078189298</c:v>
                </c:pt>
                <c:pt idx="1870">
                  <c:v>6.15651983360027</c:v>
                </c:pt>
                <c:pt idx="1871">
                  <c:v>6.2044439177256097</c:v>
                </c:pt>
                <c:pt idx="1872">
                  <c:v>6.2482280582361804</c:v>
                </c:pt>
                <c:pt idx="1873">
                  <c:v>6.2482280582361804</c:v>
                </c:pt>
                <c:pt idx="1874">
                  <c:v>6.2482280582361804</c:v>
                </c:pt>
                <c:pt idx="1875">
                  <c:v>6.1229281858488598</c:v>
                </c:pt>
                <c:pt idx="1876">
                  <c:v>6.1009332222581198</c:v>
                </c:pt>
                <c:pt idx="1877">
                  <c:v>6.1907288413644004</c:v>
                </c:pt>
                <c:pt idx="1878">
                  <c:v>6.2214515808213697</c:v>
                </c:pt>
                <c:pt idx="1879">
                  <c:v>6.3499714093535102</c:v>
                </c:pt>
                <c:pt idx="1880">
                  <c:v>6.2718208948010403</c:v>
                </c:pt>
                <c:pt idx="1881">
                  <c:v>6.1294407287282304</c:v>
                </c:pt>
                <c:pt idx="1882">
                  <c:v>6.0923143922764904</c:v>
                </c:pt>
                <c:pt idx="1883">
                  <c:v>6.1276733843780704</c:v>
                </c:pt>
                <c:pt idx="1884">
                  <c:v>6.13651010612889</c:v>
                </c:pt>
                <c:pt idx="1885">
                  <c:v>6.1174808916189001</c:v>
                </c:pt>
                <c:pt idx="1886">
                  <c:v>6.2502496096504103</c:v>
                </c:pt>
                <c:pt idx="1887">
                  <c:v>6.3738547682773001</c:v>
                </c:pt>
                <c:pt idx="1888">
                  <c:v>6.4262819489660803</c:v>
                </c:pt>
                <c:pt idx="1889">
                  <c:v>6.3396215503165898</c:v>
                </c:pt>
                <c:pt idx="1890">
                  <c:v>6.3040930868389697</c:v>
                </c:pt>
                <c:pt idx="1891">
                  <c:v>6.2088259633061504</c:v>
                </c:pt>
                <c:pt idx="1892">
                  <c:v>6.2000255568501998</c:v>
                </c:pt>
                <c:pt idx="1893">
                  <c:v>6.13867691872258</c:v>
                </c:pt>
                <c:pt idx="1894">
                  <c:v>6.1019258403177998</c:v>
                </c:pt>
                <c:pt idx="1895">
                  <c:v>5.9920962835435603</c:v>
                </c:pt>
                <c:pt idx="1896">
                  <c:v>5.9420538072176798</c:v>
                </c:pt>
                <c:pt idx="1897">
                  <c:v>6.0895181145717796</c:v>
                </c:pt>
                <c:pt idx="1898">
                  <c:v>6.0942391029044103</c:v>
                </c:pt>
                <c:pt idx="1899">
                  <c:v>6.1055573698044396</c:v>
                </c:pt>
                <c:pt idx="1900">
                  <c:v>6.1139825182134402</c:v>
                </c:pt>
                <c:pt idx="1901">
                  <c:v>6.1610955607534299</c:v>
                </c:pt>
                <c:pt idx="1902">
                  <c:v>6.0461092321081598</c:v>
                </c:pt>
                <c:pt idx="1903">
                  <c:v>5.9744833655333602</c:v>
                </c:pt>
                <c:pt idx="1904">
                  <c:v>5.9426590621321198</c:v>
                </c:pt>
                <c:pt idx="1905">
                  <c:v>5.8633585632422198</c:v>
                </c:pt>
                <c:pt idx="1906">
                  <c:v>5.7881374824756398</c:v>
                </c:pt>
                <c:pt idx="1907">
                  <c:v>5.7439417686232499</c:v>
                </c:pt>
                <c:pt idx="1908">
                  <c:v>5.7439417686232499</c:v>
                </c:pt>
                <c:pt idx="1909">
                  <c:v>5.7963568442137303</c:v>
                </c:pt>
                <c:pt idx="1910">
                  <c:v>5.7963568442137303</c:v>
                </c:pt>
                <c:pt idx="1911">
                  <c:v>5.7963568442137303</c:v>
                </c:pt>
                <c:pt idx="1912">
                  <c:v>5.7963568442137303</c:v>
                </c:pt>
                <c:pt idx="1913">
                  <c:v>5.8659911914342304</c:v>
                </c:pt>
                <c:pt idx="1914">
                  <c:v>5.77440103767126</c:v>
                </c:pt>
                <c:pt idx="1915">
                  <c:v>5.77440103767126</c:v>
                </c:pt>
                <c:pt idx="1916">
                  <c:v>5.77440103767126</c:v>
                </c:pt>
                <c:pt idx="1917">
                  <c:v>5.77440103767126</c:v>
                </c:pt>
                <c:pt idx="1918">
                  <c:v>5.77440103767126</c:v>
                </c:pt>
                <c:pt idx="1919">
                  <c:v>5.77440103767126</c:v>
                </c:pt>
                <c:pt idx="1920">
                  <c:v>5.77440103767126</c:v>
                </c:pt>
                <c:pt idx="1921">
                  <c:v>5.77440103767126</c:v>
                </c:pt>
                <c:pt idx="1922">
                  <c:v>5.77440103767126</c:v>
                </c:pt>
                <c:pt idx="1923">
                  <c:v>5.77440103767126</c:v>
                </c:pt>
                <c:pt idx="1924">
                  <c:v>5.77440103767126</c:v>
                </c:pt>
                <c:pt idx="1925">
                  <c:v>5.77440103767126</c:v>
                </c:pt>
                <c:pt idx="1926">
                  <c:v>5.77440103767126</c:v>
                </c:pt>
                <c:pt idx="1927">
                  <c:v>5.77440103767126</c:v>
                </c:pt>
                <c:pt idx="1928">
                  <c:v>5.77440103767126</c:v>
                </c:pt>
                <c:pt idx="1929">
                  <c:v>5.77440103767126</c:v>
                </c:pt>
                <c:pt idx="1930">
                  <c:v>5.77440103767126</c:v>
                </c:pt>
                <c:pt idx="1931">
                  <c:v>5.77440103767126</c:v>
                </c:pt>
                <c:pt idx="1932">
                  <c:v>5.77440103767126</c:v>
                </c:pt>
                <c:pt idx="1933">
                  <c:v>5.77440103767126</c:v>
                </c:pt>
                <c:pt idx="1934">
                  <c:v>5.77440103767126</c:v>
                </c:pt>
                <c:pt idx="1935">
                  <c:v>5.77440103767126</c:v>
                </c:pt>
                <c:pt idx="1936">
                  <c:v>5.77440103767126</c:v>
                </c:pt>
                <c:pt idx="1937">
                  <c:v>5.77440103767126</c:v>
                </c:pt>
                <c:pt idx="1938">
                  <c:v>5.77440103767126</c:v>
                </c:pt>
                <c:pt idx="1939">
                  <c:v>5.77440103767126</c:v>
                </c:pt>
                <c:pt idx="1940">
                  <c:v>5.77440103767126</c:v>
                </c:pt>
                <c:pt idx="1941">
                  <c:v>5.77440103767126</c:v>
                </c:pt>
                <c:pt idx="1942">
                  <c:v>5.77440103767126</c:v>
                </c:pt>
                <c:pt idx="1943">
                  <c:v>5.77440103767126</c:v>
                </c:pt>
                <c:pt idx="1944">
                  <c:v>5.77440103767126</c:v>
                </c:pt>
                <c:pt idx="1945">
                  <c:v>5.77440103767126</c:v>
                </c:pt>
                <c:pt idx="1946">
                  <c:v>5.77440103767126</c:v>
                </c:pt>
                <c:pt idx="1947">
                  <c:v>5.77440103767126</c:v>
                </c:pt>
                <c:pt idx="1948">
                  <c:v>5.77440103767126</c:v>
                </c:pt>
                <c:pt idx="1949">
                  <c:v>5.77440103767126</c:v>
                </c:pt>
                <c:pt idx="1950">
                  <c:v>5.77440103767126</c:v>
                </c:pt>
                <c:pt idx="1951">
                  <c:v>5.77440103767126</c:v>
                </c:pt>
                <c:pt idx="1952">
                  <c:v>5.77440103767126</c:v>
                </c:pt>
                <c:pt idx="1953">
                  <c:v>5.77440103767126</c:v>
                </c:pt>
                <c:pt idx="1954">
                  <c:v>5.77440103767126</c:v>
                </c:pt>
                <c:pt idx="1955">
                  <c:v>5.77440103767126</c:v>
                </c:pt>
                <c:pt idx="1956">
                  <c:v>5.77440103767126</c:v>
                </c:pt>
                <c:pt idx="1957">
                  <c:v>5.77440103767126</c:v>
                </c:pt>
                <c:pt idx="1958">
                  <c:v>5.77440103767126</c:v>
                </c:pt>
                <c:pt idx="1959">
                  <c:v>5.77440103767126</c:v>
                </c:pt>
                <c:pt idx="1960">
                  <c:v>5.77440103767126</c:v>
                </c:pt>
                <c:pt idx="1961">
                  <c:v>5.77440103767126</c:v>
                </c:pt>
                <c:pt idx="1962">
                  <c:v>5.77440103767126</c:v>
                </c:pt>
                <c:pt idx="1963">
                  <c:v>5.77440103767126</c:v>
                </c:pt>
                <c:pt idx="1964">
                  <c:v>5.77440103767126</c:v>
                </c:pt>
                <c:pt idx="1965">
                  <c:v>5.77440103767126</c:v>
                </c:pt>
                <c:pt idx="1966">
                  <c:v>5.77440103767126</c:v>
                </c:pt>
                <c:pt idx="1967">
                  <c:v>5.77440103767126</c:v>
                </c:pt>
                <c:pt idx="1968">
                  <c:v>5.77440103767126</c:v>
                </c:pt>
                <c:pt idx="1969">
                  <c:v>5.77440103767126</c:v>
                </c:pt>
                <c:pt idx="1970">
                  <c:v>5.77440103767126</c:v>
                </c:pt>
                <c:pt idx="1971">
                  <c:v>5.77440103767126</c:v>
                </c:pt>
                <c:pt idx="1972">
                  <c:v>5.77440103767126</c:v>
                </c:pt>
                <c:pt idx="1973">
                  <c:v>5.77440103767126</c:v>
                </c:pt>
                <c:pt idx="1974">
                  <c:v>5.77440103767126</c:v>
                </c:pt>
                <c:pt idx="1975">
                  <c:v>5.77440103767126</c:v>
                </c:pt>
                <c:pt idx="1976">
                  <c:v>5.77440103767126</c:v>
                </c:pt>
                <c:pt idx="1977">
                  <c:v>5.77440103767126</c:v>
                </c:pt>
                <c:pt idx="1978">
                  <c:v>5.77440103767126</c:v>
                </c:pt>
                <c:pt idx="1979">
                  <c:v>5.77440103767126</c:v>
                </c:pt>
                <c:pt idx="1980">
                  <c:v>5.77440103767126</c:v>
                </c:pt>
                <c:pt idx="1981">
                  <c:v>5.77440103767126</c:v>
                </c:pt>
                <c:pt idx="1982">
                  <c:v>5.77440103767126</c:v>
                </c:pt>
                <c:pt idx="1983">
                  <c:v>5.77440103767126</c:v>
                </c:pt>
                <c:pt idx="1984">
                  <c:v>5.77440103767126</c:v>
                </c:pt>
                <c:pt idx="1985">
                  <c:v>5.77440103767126</c:v>
                </c:pt>
                <c:pt idx="1986">
                  <c:v>5.77440103767126</c:v>
                </c:pt>
                <c:pt idx="1987">
                  <c:v>5.6552335995548999</c:v>
                </c:pt>
                <c:pt idx="1988">
                  <c:v>5.6774173711873699</c:v>
                </c:pt>
                <c:pt idx="1989">
                  <c:v>5.6153195711562702</c:v>
                </c:pt>
                <c:pt idx="1990">
                  <c:v>5.7106391554723697</c:v>
                </c:pt>
                <c:pt idx="1991">
                  <c:v>5.7794651150595699</c:v>
                </c:pt>
                <c:pt idx="1992">
                  <c:v>5.8519544497787299</c:v>
                </c:pt>
                <c:pt idx="1993">
                  <c:v>5.8644051365017598</c:v>
                </c:pt>
                <c:pt idx="1994">
                  <c:v>5.8590896510161601</c:v>
                </c:pt>
                <c:pt idx="1995">
                  <c:v>5.8322368718625501</c:v>
                </c:pt>
                <c:pt idx="1996">
                  <c:v>5.8363791195607897</c:v>
                </c:pt>
                <c:pt idx="1997">
                  <c:v>5.9498958613951602</c:v>
                </c:pt>
                <c:pt idx="1998">
                  <c:v>5.9234860393653603</c:v>
                </c:pt>
                <c:pt idx="1999">
                  <c:v>5.8653269661918301</c:v>
                </c:pt>
                <c:pt idx="2000">
                  <c:v>5.8577248642022903</c:v>
                </c:pt>
                <c:pt idx="2001">
                  <c:v>5.7666313302835199</c:v>
                </c:pt>
                <c:pt idx="2002">
                  <c:v>5.83380517951709</c:v>
                </c:pt>
                <c:pt idx="2003">
                  <c:v>5.8225756178380497</c:v>
                </c:pt>
                <c:pt idx="2004">
                  <c:v>5.8262030775275502</c:v>
                </c:pt>
                <c:pt idx="2005">
                  <c:v>5.8176911176620898</c:v>
                </c:pt>
                <c:pt idx="2006">
                  <c:v>5.7645482346202499</c:v>
                </c:pt>
                <c:pt idx="2007">
                  <c:v>5.8393720730999803</c:v>
                </c:pt>
                <c:pt idx="2008">
                  <c:v>5.8685713278283096</c:v>
                </c:pt>
                <c:pt idx="2009">
                  <c:v>5.7880728494382696</c:v>
                </c:pt>
                <c:pt idx="2010">
                  <c:v>5.7675890754160601</c:v>
                </c:pt>
                <c:pt idx="2011">
                  <c:v>5.7363905277235503</c:v>
                </c:pt>
                <c:pt idx="2012">
                  <c:v>5.6328702507100701</c:v>
                </c:pt>
                <c:pt idx="2013">
                  <c:v>5.71026802923351</c:v>
                </c:pt>
                <c:pt idx="2014">
                  <c:v>5.7358757397148104</c:v>
                </c:pt>
                <c:pt idx="2015">
                  <c:v>5.8222404070416598</c:v>
                </c:pt>
                <c:pt idx="2016">
                  <c:v>5.8083531026198196</c:v>
                </c:pt>
                <c:pt idx="2017">
                  <c:v>5.8551269805302697</c:v>
                </c:pt>
                <c:pt idx="2018">
                  <c:v>5.8850684877363202</c:v>
                </c:pt>
                <c:pt idx="2019">
                  <c:v>5.88591848654145</c:v>
                </c:pt>
                <c:pt idx="2020">
                  <c:v>5.88591848654145</c:v>
                </c:pt>
                <c:pt idx="2021">
                  <c:v>5.88591848654145</c:v>
                </c:pt>
                <c:pt idx="2022">
                  <c:v>5.88591848654145</c:v>
                </c:pt>
                <c:pt idx="2023">
                  <c:v>5.88591848654145</c:v>
                </c:pt>
                <c:pt idx="2024">
                  <c:v>5.88591848654145</c:v>
                </c:pt>
                <c:pt idx="2025">
                  <c:v>5.88591848654145</c:v>
                </c:pt>
                <c:pt idx="2026">
                  <c:v>5.9643810482690798</c:v>
                </c:pt>
                <c:pt idx="2027">
                  <c:v>6.0286251544437803</c:v>
                </c:pt>
                <c:pt idx="2028">
                  <c:v>6.0286251544437803</c:v>
                </c:pt>
                <c:pt idx="2029">
                  <c:v>6.0286251544437803</c:v>
                </c:pt>
                <c:pt idx="2030">
                  <c:v>6.0286251544437803</c:v>
                </c:pt>
                <c:pt idx="2031">
                  <c:v>6.0286251544437803</c:v>
                </c:pt>
                <c:pt idx="2032">
                  <c:v>6.0286251544437803</c:v>
                </c:pt>
                <c:pt idx="2033">
                  <c:v>6.0286251544437803</c:v>
                </c:pt>
                <c:pt idx="2034">
                  <c:v>6.0723134545945099</c:v>
                </c:pt>
                <c:pt idx="2035">
                  <c:v>6.0723134545945099</c:v>
                </c:pt>
                <c:pt idx="2036">
                  <c:v>6.0723134545945099</c:v>
                </c:pt>
                <c:pt idx="2037">
                  <c:v>6.0723134545945099</c:v>
                </c:pt>
                <c:pt idx="2038">
                  <c:v>6.0723134545945099</c:v>
                </c:pt>
                <c:pt idx="2039">
                  <c:v>6.0723134545945099</c:v>
                </c:pt>
                <c:pt idx="2040">
                  <c:v>6.0723134545945099</c:v>
                </c:pt>
                <c:pt idx="2041">
                  <c:v>6.0723134545945099</c:v>
                </c:pt>
                <c:pt idx="2042">
                  <c:v>6.0723134545945099</c:v>
                </c:pt>
                <c:pt idx="2043">
                  <c:v>6.0723134545945099</c:v>
                </c:pt>
                <c:pt idx="2044">
                  <c:v>6.0723134545945099</c:v>
                </c:pt>
                <c:pt idx="2045">
                  <c:v>6.0723134545945099</c:v>
                </c:pt>
                <c:pt idx="2046">
                  <c:v>6.0723134545945099</c:v>
                </c:pt>
                <c:pt idx="2047">
                  <c:v>6.0723134545945099</c:v>
                </c:pt>
                <c:pt idx="2048">
                  <c:v>6.0723134545945099</c:v>
                </c:pt>
                <c:pt idx="2049">
                  <c:v>6.0723134545945099</c:v>
                </c:pt>
                <c:pt idx="2050">
                  <c:v>6.0723134545945099</c:v>
                </c:pt>
                <c:pt idx="2051">
                  <c:v>6.0723134545945099</c:v>
                </c:pt>
                <c:pt idx="2052">
                  <c:v>6.0723134545945099</c:v>
                </c:pt>
                <c:pt idx="2053">
                  <c:v>6.0723134545945099</c:v>
                </c:pt>
                <c:pt idx="2054">
                  <c:v>6.0723134545945099</c:v>
                </c:pt>
                <c:pt idx="2055">
                  <c:v>6.0723134545945099</c:v>
                </c:pt>
                <c:pt idx="2056">
                  <c:v>6.0723134545945099</c:v>
                </c:pt>
                <c:pt idx="2057">
                  <c:v>6.0723134545945099</c:v>
                </c:pt>
                <c:pt idx="2058">
                  <c:v>6.0723134545945099</c:v>
                </c:pt>
                <c:pt idx="2059">
                  <c:v>6.0723134545945099</c:v>
                </c:pt>
                <c:pt idx="2060">
                  <c:v>6.0723134545945099</c:v>
                </c:pt>
                <c:pt idx="2061">
                  <c:v>6.0723134545945099</c:v>
                </c:pt>
                <c:pt idx="2062">
                  <c:v>6.0723134545945099</c:v>
                </c:pt>
                <c:pt idx="2063">
                  <c:v>6.0723134545945099</c:v>
                </c:pt>
                <c:pt idx="2064">
                  <c:v>6.0723134545945099</c:v>
                </c:pt>
                <c:pt idx="2065">
                  <c:v>6.0723134545945099</c:v>
                </c:pt>
                <c:pt idx="2066">
                  <c:v>6.0723134545945099</c:v>
                </c:pt>
                <c:pt idx="2067">
                  <c:v>6.0723134545945099</c:v>
                </c:pt>
                <c:pt idx="2068">
                  <c:v>6.0723134545945099</c:v>
                </c:pt>
                <c:pt idx="2069">
                  <c:v>6.0723134545945099</c:v>
                </c:pt>
                <c:pt idx="2070">
                  <c:v>6.0723134545945099</c:v>
                </c:pt>
                <c:pt idx="2071">
                  <c:v>6.0723134545945099</c:v>
                </c:pt>
                <c:pt idx="2072">
                  <c:v>6.0723134545945099</c:v>
                </c:pt>
                <c:pt idx="2073">
                  <c:v>6.0723134545945099</c:v>
                </c:pt>
                <c:pt idx="2074">
                  <c:v>6.0723134545945099</c:v>
                </c:pt>
                <c:pt idx="2075">
                  <c:v>6.0723134545945099</c:v>
                </c:pt>
                <c:pt idx="2076">
                  <c:v>6.0723134545945099</c:v>
                </c:pt>
                <c:pt idx="2077">
                  <c:v>6.0723134545945099</c:v>
                </c:pt>
                <c:pt idx="2078">
                  <c:v>6.0723134545945099</c:v>
                </c:pt>
                <c:pt idx="2079">
                  <c:v>6.0723134545945099</c:v>
                </c:pt>
                <c:pt idx="2080">
                  <c:v>6.0723134545945099</c:v>
                </c:pt>
                <c:pt idx="2081">
                  <c:v>6.0723134545945099</c:v>
                </c:pt>
                <c:pt idx="2082">
                  <c:v>6.0723134545945099</c:v>
                </c:pt>
                <c:pt idx="2083">
                  <c:v>6.0723134545945099</c:v>
                </c:pt>
                <c:pt idx="2084">
                  <c:v>6.0723134545945099</c:v>
                </c:pt>
                <c:pt idx="2085">
                  <c:v>6.0723134545945099</c:v>
                </c:pt>
                <c:pt idx="2086">
                  <c:v>6.0723134545945099</c:v>
                </c:pt>
                <c:pt idx="2087">
                  <c:v>6.0723134545945099</c:v>
                </c:pt>
                <c:pt idx="2088">
                  <c:v>6.0723134545945099</c:v>
                </c:pt>
                <c:pt idx="2089">
                  <c:v>6.0723134545945099</c:v>
                </c:pt>
                <c:pt idx="2090">
                  <c:v>6.0723134545945099</c:v>
                </c:pt>
                <c:pt idx="2091">
                  <c:v>6.0723134545945099</c:v>
                </c:pt>
                <c:pt idx="2092">
                  <c:v>6.0723134545945099</c:v>
                </c:pt>
                <c:pt idx="2093">
                  <c:v>6.0723134545945099</c:v>
                </c:pt>
                <c:pt idx="2094">
                  <c:v>6.0723134545945099</c:v>
                </c:pt>
                <c:pt idx="2095">
                  <c:v>6.0723134545945099</c:v>
                </c:pt>
                <c:pt idx="2096">
                  <c:v>6.0723134545945099</c:v>
                </c:pt>
                <c:pt idx="2097">
                  <c:v>6.0723134545945099</c:v>
                </c:pt>
                <c:pt idx="2098">
                  <c:v>6.0723134545945099</c:v>
                </c:pt>
                <c:pt idx="2099">
                  <c:v>6.0723134545945099</c:v>
                </c:pt>
                <c:pt idx="2100">
                  <c:v>6.0723134545945099</c:v>
                </c:pt>
                <c:pt idx="2101">
                  <c:v>6.0723134545945099</c:v>
                </c:pt>
                <c:pt idx="2102">
                  <c:v>6.0723134545945099</c:v>
                </c:pt>
                <c:pt idx="2103">
                  <c:v>6.0723134545945099</c:v>
                </c:pt>
                <c:pt idx="2104">
                  <c:v>6.0723134545945099</c:v>
                </c:pt>
                <c:pt idx="2105">
                  <c:v>6.0723134545945099</c:v>
                </c:pt>
                <c:pt idx="2106">
                  <c:v>5.9522569520763602</c:v>
                </c:pt>
                <c:pt idx="2107">
                  <c:v>5.9184964245344203</c:v>
                </c:pt>
                <c:pt idx="2108">
                  <c:v>5.9315939776519802</c:v>
                </c:pt>
                <c:pt idx="2109">
                  <c:v>6.0991291102212903</c:v>
                </c:pt>
                <c:pt idx="2110">
                  <c:v>6.1173098870790401</c:v>
                </c:pt>
                <c:pt idx="2111">
                  <c:v>6.1173098870790401</c:v>
                </c:pt>
                <c:pt idx="2112">
                  <c:v>6.1173098870790401</c:v>
                </c:pt>
                <c:pt idx="2113">
                  <c:v>6.1173098870790401</c:v>
                </c:pt>
                <c:pt idx="2114">
                  <c:v>6.1173098870790401</c:v>
                </c:pt>
                <c:pt idx="2115">
                  <c:v>6.1173098870790401</c:v>
                </c:pt>
                <c:pt idx="2116">
                  <c:v>6.1173098870790401</c:v>
                </c:pt>
                <c:pt idx="2117">
                  <c:v>6.1173098870790401</c:v>
                </c:pt>
                <c:pt idx="2118">
                  <c:v>6.1173098870790401</c:v>
                </c:pt>
                <c:pt idx="2119">
                  <c:v>6.1173098870790401</c:v>
                </c:pt>
                <c:pt idx="2120">
                  <c:v>6.1173098870790401</c:v>
                </c:pt>
                <c:pt idx="2121">
                  <c:v>6.1173098870790401</c:v>
                </c:pt>
                <c:pt idx="2122">
                  <c:v>6.1173098870790401</c:v>
                </c:pt>
                <c:pt idx="2123">
                  <c:v>6.1173098870790401</c:v>
                </c:pt>
                <c:pt idx="2124">
                  <c:v>6.1173098870790401</c:v>
                </c:pt>
                <c:pt idx="2125">
                  <c:v>6.1173098870790401</c:v>
                </c:pt>
                <c:pt idx="2126">
                  <c:v>6.1173098870790401</c:v>
                </c:pt>
                <c:pt idx="2127">
                  <c:v>6.1173098870790401</c:v>
                </c:pt>
                <c:pt idx="2128">
                  <c:v>6.1173098870790401</c:v>
                </c:pt>
                <c:pt idx="2129">
                  <c:v>6.1173098870790401</c:v>
                </c:pt>
                <c:pt idx="2130">
                  <c:v>6.1173098870790401</c:v>
                </c:pt>
                <c:pt idx="2131">
                  <c:v>6.1173098870790401</c:v>
                </c:pt>
                <c:pt idx="2132">
                  <c:v>6.1173098870790401</c:v>
                </c:pt>
                <c:pt idx="2133">
                  <c:v>6.1173098870790401</c:v>
                </c:pt>
                <c:pt idx="2134">
                  <c:v>6.1173098870790401</c:v>
                </c:pt>
                <c:pt idx="2135">
                  <c:v>6.1173098870790401</c:v>
                </c:pt>
                <c:pt idx="2136">
                  <c:v>6.1173098870790401</c:v>
                </c:pt>
                <c:pt idx="2137">
                  <c:v>6.1173098870790401</c:v>
                </c:pt>
                <c:pt idx="2138">
                  <c:v>6.1173098870790401</c:v>
                </c:pt>
                <c:pt idx="2139">
                  <c:v>6.1173098870790401</c:v>
                </c:pt>
                <c:pt idx="2140">
                  <c:v>6.1173098870790401</c:v>
                </c:pt>
                <c:pt idx="2141">
                  <c:v>6.0873489385646398</c:v>
                </c:pt>
                <c:pt idx="2142">
                  <c:v>6.3082073139770802</c:v>
                </c:pt>
                <c:pt idx="2143">
                  <c:v>6.2361273508844803</c:v>
                </c:pt>
                <c:pt idx="2144">
                  <c:v>6.2361273508844803</c:v>
                </c:pt>
                <c:pt idx="2145">
                  <c:v>6.2722289822592003</c:v>
                </c:pt>
                <c:pt idx="2146">
                  <c:v>6.2722289822592003</c:v>
                </c:pt>
                <c:pt idx="2147">
                  <c:v>6.2722289822592003</c:v>
                </c:pt>
                <c:pt idx="2148">
                  <c:v>6.2722289822592003</c:v>
                </c:pt>
                <c:pt idx="2149">
                  <c:v>6.2740871828166203</c:v>
                </c:pt>
                <c:pt idx="2150">
                  <c:v>6.2740871828166203</c:v>
                </c:pt>
                <c:pt idx="2151">
                  <c:v>6.2740871828166203</c:v>
                </c:pt>
                <c:pt idx="2152">
                  <c:v>6.2740871828166203</c:v>
                </c:pt>
                <c:pt idx="2153">
                  <c:v>6.2740871828166203</c:v>
                </c:pt>
                <c:pt idx="2154">
                  <c:v>6.2740871828166203</c:v>
                </c:pt>
                <c:pt idx="2155">
                  <c:v>6.4212702724811699</c:v>
                </c:pt>
                <c:pt idx="2156">
                  <c:v>6.4284284107526597</c:v>
                </c:pt>
                <c:pt idx="2157">
                  <c:v>6.4012386917996897</c:v>
                </c:pt>
                <c:pt idx="2158">
                  <c:v>6.4648494665371699</c:v>
                </c:pt>
                <c:pt idx="2159">
                  <c:v>6.60792818337677</c:v>
                </c:pt>
                <c:pt idx="2160">
                  <c:v>6.60792818337677</c:v>
                </c:pt>
                <c:pt idx="2161">
                  <c:v>6.60792818337677</c:v>
                </c:pt>
                <c:pt idx="2162">
                  <c:v>6.60792818337677</c:v>
                </c:pt>
                <c:pt idx="2163">
                  <c:v>6.60792818337677</c:v>
                </c:pt>
                <c:pt idx="2164">
                  <c:v>6.60792818337677</c:v>
                </c:pt>
                <c:pt idx="2165">
                  <c:v>6.60792818337677</c:v>
                </c:pt>
                <c:pt idx="2166">
                  <c:v>6.60792818337677</c:v>
                </c:pt>
                <c:pt idx="2167">
                  <c:v>6.60792818337677</c:v>
                </c:pt>
                <c:pt idx="2168">
                  <c:v>6.60792818337677</c:v>
                </c:pt>
                <c:pt idx="2169">
                  <c:v>6.60792818337677</c:v>
                </c:pt>
                <c:pt idx="2170">
                  <c:v>6.60792818337677</c:v>
                </c:pt>
                <c:pt idx="2171">
                  <c:v>6.60792818337677</c:v>
                </c:pt>
                <c:pt idx="2172">
                  <c:v>6.60792818337677</c:v>
                </c:pt>
                <c:pt idx="2173">
                  <c:v>6.60792818337677</c:v>
                </c:pt>
                <c:pt idx="2174">
                  <c:v>6.60792818337677</c:v>
                </c:pt>
                <c:pt idx="2175">
                  <c:v>6.60792818337677</c:v>
                </c:pt>
                <c:pt idx="2176">
                  <c:v>6.60792818337677</c:v>
                </c:pt>
                <c:pt idx="2177">
                  <c:v>6.60792818337677</c:v>
                </c:pt>
                <c:pt idx="2178">
                  <c:v>6.60792818337677</c:v>
                </c:pt>
                <c:pt idx="2179">
                  <c:v>6.60792818337677</c:v>
                </c:pt>
                <c:pt idx="2180">
                  <c:v>6.60792818337677</c:v>
                </c:pt>
                <c:pt idx="2181">
                  <c:v>6.60792818337677</c:v>
                </c:pt>
                <c:pt idx="2182">
                  <c:v>6.60792818337677</c:v>
                </c:pt>
                <c:pt idx="2183">
                  <c:v>6.60792818337677</c:v>
                </c:pt>
                <c:pt idx="2184">
                  <c:v>6.60792818337677</c:v>
                </c:pt>
                <c:pt idx="2185">
                  <c:v>6.60792818337677</c:v>
                </c:pt>
                <c:pt idx="2186">
                  <c:v>6.60792818337677</c:v>
                </c:pt>
                <c:pt idx="2187">
                  <c:v>6.60792818337677</c:v>
                </c:pt>
                <c:pt idx="2188">
                  <c:v>6.60792818337677</c:v>
                </c:pt>
                <c:pt idx="2189">
                  <c:v>6.60792818337677</c:v>
                </c:pt>
                <c:pt idx="2190">
                  <c:v>6.60792818337677</c:v>
                </c:pt>
                <c:pt idx="2191">
                  <c:v>6.60792818337677</c:v>
                </c:pt>
                <c:pt idx="2192">
                  <c:v>6.60792818337677</c:v>
                </c:pt>
                <c:pt idx="2193">
                  <c:v>6.60792818337677</c:v>
                </c:pt>
                <c:pt idx="2194">
                  <c:v>6.60792818337677</c:v>
                </c:pt>
                <c:pt idx="2195">
                  <c:v>6.60792818337677</c:v>
                </c:pt>
                <c:pt idx="2196">
                  <c:v>6.60792818337677</c:v>
                </c:pt>
                <c:pt idx="2197">
                  <c:v>6.60792818337677</c:v>
                </c:pt>
                <c:pt idx="2198">
                  <c:v>6.60792818337677</c:v>
                </c:pt>
                <c:pt idx="2199">
                  <c:v>6.60792818337677</c:v>
                </c:pt>
                <c:pt idx="2200">
                  <c:v>6.60792818337677</c:v>
                </c:pt>
                <c:pt idx="2201">
                  <c:v>6.60792818337677</c:v>
                </c:pt>
                <c:pt idx="2202">
                  <c:v>6.6599811185400499</c:v>
                </c:pt>
                <c:pt idx="2203">
                  <c:v>6.68907855574784</c:v>
                </c:pt>
                <c:pt idx="2204">
                  <c:v>6.7091780519510102</c:v>
                </c:pt>
                <c:pt idx="2205">
                  <c:v>6.7275424503153998</c:v>
                </c:pt>
                <c:pt idx="2206">
                  <c:v>6.7275424503153998</c:v>
                </c:pt>
                <c:pt idx="2207">
                  <c:v>6.7275424503153998</c:v>
                </c:pt>
                <c:pt idx="2208">
                  <c:v>6.7275424503153998</c:v>
                </c:pt>
                <c:pt idx="2209">
                  <c:v>6.7275424503153998</c:v>
                </c:pt>
                <c:pt idx="2210">
                  <c:v>6.7275424503153998</c:v>
                </c:pt>
                <c:pt idx="2211">
                  <c:v>6.7275424503153998</c:v>
                </c:pt>
                <c:pt idx="2212">
                  <c:v>6.7275424503153998</c:v>
                </c:pt>
                <c:pt idx="2213">
                  <c:v>6.7275424503153998</c:v>
                </c:pt>
                <c:pt idx="2214">
                  <c:v>6.7275424503153998</c:v>
                </c:pt>
                <c:pt idx="2215">
                  <c:v>6.7275424503153998</c:v>
                </c:pt>
                <c:pt idx="2216">
                  <c:v>6.7275424503153998</c:v>
                </c:pt>
                <c:pt idx="2217">
                  <c:v>6.7275424503153998</c:v>
                </c:pt>
                <c:pt idx="2218">
                  <c:v>6.7275424503153998</c:v>
                </c:pt>
                <c:pt idx="2219">
                  <c:v>6.7275424503153998</c:v>
                </c:pt>
                <c:pt idx="2220">
                  <c:v>6.7275424503153998</c:v>
                </c:pt>
                <c:pt idx="2221">
                  <c:v>6.7275424503153998</c:v>
                </c:pt>
                <c:pt idx="2222">
                  <c:v>6.7275424503153998</c:v>
                </c:pt>
                <c:pt idx="2223">
                  <c:v>6.7275424503153998</c:v>
                </c:pt>
                <c:pt idx="2224">
                  <c:v>6.7275424503153998</c:v>
                </c:pt>
                <c:pt idx="2225">
                  <c:v>6.7275424503153998</c:v>
                </c:pt>
                <c:pt idx="2226">
                  <c:v>6.7275424503153998</c:v>
                </c:pt>
                <c:pt idx="2227">
                  <c:v>6.7275424503153998</c:v>
                </c:pt>
                <c:pt idx="2228">
                  <c:v>6.7275424503153998</c:v>
                </c:pt>
                <c:pt idx="2229">
                  <c:v>6.7275424503153998</c:v>
                </c:pt>
                <c:pt idx="2230">
                  <c:v>6.7275424503153998</c:v>
                </c:pt>
                <c:pt idx="2231">
                  <c:v>6.7275424503153998</c:v>
                </c:pt>
                <c:pt idx="2232">
                  <c:v>6.7275424503153998</c:v>
                </c:pt>
                <c:pt idx="2233">
                  <c:v>6.7275424503153998</c:v>
                </c:pt>
                <c:pt idx="2234">
                  <c:v>6.7275424503153998</c:v>
                </c:pt>
                <c:pt idx="2235">
                  <c:v>6.7275424503153998</c:v>
                </c:pt>
                <c:pt idx="2236">
                  <c:v>6.7275424503153998</c:v>
                </c:pt>
                <c:pt idx="2237">
                  <c:v>6.7275424503153998</c:v>
                </c:pt>
                <c:pt idx="2238">
                  <c:v>6.7275424503153998</c:v>
                </c:pt>
                <c:pt idx="2239">
                  <c:v>6.7275424503153998</c:v>
                </c:pt>
                <c:pt idx="2240">
                  <c:v>6.7275424503153998</c:v>
                </c:pt>
                <c:pt idx="2241">
                  <c:v>6.7275424503153998</c:v>
                </c:pt>
                <c:pt idx="2242">
                  <c:v>6.7275424503153998</c:v>
                </c:pt>
                <c:pt idx="2243">
                  <c:v>6.7275424503153998</c:v>
                </c:pt>
                <c:pt idx="2244">
                  <c:v>6.7275424503153998</c:v>
                </c:pt>
                <c:pt idx="2245">
                  <c:v>6.7275424503153998</c:v>
                </c:pt>
                <c:pt idx="2246">
                  <c:v>6.7275424503153998</c:v>
                </c:pt>
                <c:pt idx="2247">
                  <c:v>6.7275424503153998</c:v>
                </c:pt>
                <c:pt idx="2248">
                  <c:v>6.7275424503153998</c:v>
                </c:pt>
                <c:pt idx="2249">
                  <c:v>6.7275424503153998</c:v>
                </c:pt>
                <c:pt idx="2250">
                  <c:v>6.7275424503153998</c:v>
                </c:pt>
                <c:pt idx="2251">
                  <c:v>6.7275424503153998</c:v>
                </c:pt>
                <c:pt idx="2252">
                  <c:v>6.7275424503153998</c:v>
                </c:pt>
                <c:pt idx="2253">
                  <c:v>6.7275424503153998</c:v>
                </c:pt>
                <c:pt idx="2254">
                  <c:v>6.7275424503153998</c:v>
                </c:pt>
                <c:pt idx="2255">
                  <c:v>6.7275424503153998</c:v>
                </c:pt>
                <c:pt idx="2256">
                  <c:v>6.7275424503153998</c:v>
                </c:pt>
                <c:pt idx="2257">
                  <c:v>6.7275424503153998</c:v>
                </c:pt>
                <c:pt idx="2258">
                  <c:v>6.7275424503153998</c:v>
                </c:pt>
                <c:pt idx="2259">
                  <c:v>6.7275424503153998</c:v>
                </c:pt>
                <c:pt idx="2260">
                  <c:v>6.7275424503153998</c:v>
                </c:pt>
                <c:pt idx="2261">
                  <c:v>6.7275424503153998</c:v>
                </c:pt>
                <c:pt idx="2262">
                  <c:v>6.7275424503153998</c:v>
                </c:pt>
                <c:pt idx="2263">
                  <c:v>6.7275424503153998</c:v>
                </c:pt>
                <c:pt idx="2264">
                  <c:v>6.7275424503153998</c:v>
                </c:pt>
                <c:pt idx="2265">
                  <c:v>6.7275424503153998</c:v>
                </c:pt>
                <c:pt idx="2266">
                  <c:v>6.7275424503153998</c:v>
                </c:pt>
                <c:pt idx="2267">
                  <c:v>6.7275424503153998</c:v>
                </c:pt>
                <c:pt idx="2268">
                  <c:v>6.7275424503153998</c:v>
                </c:pt>
                <c:pt idx="2269">
                  <c:v>6.7275424503153998</c:v>
                </c:pt>
                <c:pt idx="2270">
                  <c:v>6.7275424503153998</c:v>
                </c:pt>
                <c:pt idx="2271">
                  <c:v>6.7275424503153998</c:v>
                </c:pt>
                <c:pt idx="2272">
                  <c:v>6.7275424503153998</c:v>
                </c:pt>
                <c:pt idx="2273">
                  <c:v>6.7275424503153998</c:v>
                </c:pt>
                <c:pt idx="2274">
                  <c:v>6.7275424503153998</c:v>
                </c:pt>
                <c:pt idx="2275">
                  <c:v>6.7275424503153998</c:v>
                </c:pt>
                <c:pt idx="2276">
                  <c:v>6.7275424503153998</c:v>
                </c:pt>
                <c:pt idx="2277">
                  <c:v>6.7275424503153998</c:v>
                </c:pt>
                <c:pt idx="2278">
                  <c:v>6.7275424503153998</c:v>
                </c:pt>
                <c:pt idx="2279">
                  <c:v>6.7275424503153998</c:v>
                </c:pt>
                <c:pt idx="2280">
                  <c:v>6.7275424503153998</c:v>
                </c:pt>
                <c:pt idx="2281">
                  <c:v>6.7275424503153998</c:v>
                </c:pt>
                <c:pt idx="2282">
                  <c:v>6.7275424503153998</c:v>
                </c:pt>
                <c:pt idx="2283">
                  <c:v>6.7275424503153998</c:v>
                </c:pt>
                <c:pt idx="2284">
                  <c:v>6.7275424503153998</c:v>
                </c:pt>
                <c:pt idx="2285">
                  <c:v>6.7275424503153998</c:v>
                </c:pt>
                <c:pt idx="2286">
                  <c:v>6.7275424503153998</c:v>
                </c:pt>
                <c:pt idx="2287">
                  <c:v>6.7275424503153998</c:v>
                </c:pt>
                <c:pt idx="2288">
                  <c:v>6.7275424503153998</c:v>
                </c:pt>
                <c:pt idx="2289">
                  <c:v>6.7275424503153998</c:v>
                </c:pt>
                <c:pt idx="2290">
                  <c:v>6.7275424503153998</c:v>
                </c:pt>
                <c:pt idx="2291">
                  <c:v>6.7275424503153998</c:v>
                </c:pt>
                <c:pt idx="2292">
                  <c:v>6.7275424503153998</c:v>
                </c:pt>
                <c:pt idx="2293">
                  <c:v>6.7275424503153998</c:v>
                </c:pt>
                <c:pt idx="2294">
                  <c:v>6.7275424503153998</c:v>
                </c:pt>
                <c:pt idx="2295">
                  <c:v>6.7275424503153998</c:v>
                </c:pt>
                <c:pt idx="2296">
                  <c:v>6.7275424503153998</c:v>
                </c:pt>
                <c:pt idx="2297">
                  <c:v>6.7275424503153998</c:v>
                </c:pt>
                <c:pt idx="2298">
                  <c:v>6.7275424503153998</c:v>
                </c:pt>
                <c:pt idx="2299">
                  <c:v>6.7275424503153998</c:v>
                </c:pt>
                <c:pt idx="2300">
                  <c:v>6.7275424503153998</c:v>
                </c:pt>
                <c:pt idx="2301">
                  <c:v>6.7275424503153998</c:v>
                </c:pt>
                <c:pt idx="2302">
                  <c:v>6.7275424503153998</c:v>
                </c:pt>
                <c:pt idx="2303">
                  <c:v>6.7275424503153998</c:v>
                </c:pt>
                <c:pt idx="2304">
                  <c:v>6.7275424503153998</c:v>
                </c:pt>
                <c:pt idx="2305">
                  <c:v>6.7275424503153998</c:v>
                </c:pt>
                <c:pt idx="2306">
                  <c:v>6.7275424503153998</c:v>
                </c:pt>
                <c:pt idx="2307">
                  <c:v>6.7275424503153998</c:v>
                </c:pt>
                <c:pt idx="2308">
                  <c:v>6.7275424503153998</c:v>
                </c:pt>
                <c:pt idx="2309">
                  <c:v>6.7275424503153998</c:v>
                </c:pt>
                <c:pt idx="2310">
                  <c:v>6.7275424503153998</c:v>
                </c:pt>
                <c:pt idx="2311">
                  <c:v>6.7275424503153998</c:v>
                </c:pt>
                <c:pt idx="2312">
                  <c:v>6.7275424503153998</c:v>
                </c:pt>
                <c:pt idx="2313">
                  <c:v>6.7275424503153998</c:v>
                </c:pt>
                <c:pt idx="2314">
                  <c:v>6.7275424503153998</c:v>
                </c:pt>
                <c:pt idx="2315">
                  <c:v>6.7275424503153998</c:v>
                </c:pt>
                <c:pt idx="2316">
                  <c:v>6.7275424503153998</c:v>
                </c:pt>
                <c:pt idx="2317">
                  <c:v>6.7275424503153998</c:v>
                </c:pt>
                <c:pt idx="2318">
                  <c:v>6.7275424503153998</c:v>
                </c:pt>
                <c:pt idx="2319">
                  <c:v>6.7275424503153998</c:v>
                </c:pt>
                <c:pt idx="2320">
                  <c:v>6.7275424503153998</c:v>
                </c:pt>
                <c:pt idx="2321">
                  <c:v>6.7275424503153998</c:v>
                </c:pt>
                <c:pt idx="2322">
                  <c:v>6.7275424503153998</c:v>
                </c:pt>
                <c:pt idx="2323">
                  <c:v>6.7275424503153998</c:v>
                </c:pt>
                <c:pt idx="2324">
                  <c:v>6.7275424503153998</c:v>
                </c:pt>
                <c:pt idx="2325">
                  <c:v>6.7275424503153998</c:v>
                </c:pt>
                <c:pt idx="2326">
                  <c:v>6.7275424503153998</c:v>
                </c:pt>
                <c:pt idx="2327">
                  <c:v>6.7275424503153998</c:v>
                </c:pt>
                <c:pt idx="2328">
                  <c:v>6.7275424503153998</c:v>
                </c:pt>
                <c:pt idx="2329">
                  <c:v>6.7275424503153998</c:v>
                </c:pt>
                <c:pt idx="2330">
                  <c:v>6.7275424503153998</c:v>
                </c:pt>
                <c:pt idx="2331">
                  <c:v>6.7275424503153998</c:v>
                </c:pt>
                <c:pt idx="2332">
                  <c:v>6.7275424503153998</c:v>
                </c:pt>
                <c:pt idx="2333">
                  <c:v>6.7275424503153998</c:v>
                </c:pt>
                <c:pt idx="2334">
                  <c:v>6.7275424503153998</c:v>
                </c:pt>
                <c:pt idx="2335">
                  <c:v>6.7275424503153998</c:v>
                </c:pt>
                <c:pt idx="2336">
                  <c:v>6.7275424503153998</c:v>
                </c:pt>
                <c:pt idx="2337">
                  <c:v>6.7275424503153998</c:v>
                </c:pt>
                <c:pt idx="2338">
                  <c:v>6.7275424503153998</c:v>
                </c:pt>
                <c:pt idx="2339">
                  <c:v>6.7275424503153998</c:v>
                </c:pt>
                <c:pt idx="2340">
                  <c:v>6.7275424503153998</c:v>
                </c:pt>
                <c:pt idx="2341">
                  <c:v>6.7275424503153998</c:v>
                </c:pt>
                <c:pt idx="2342">
                  <c:v>6.7275424503153998</c:v>
                </c:pt>
                <c:pt idx="2343">
                  <c:v>6.7275424503153998</c:v>
                </c:pt>
                <c:pt idx="2344">
                  <c:v>6.7275424503153998</c:v>
                </c:pt>
                <c:pt idx="2345">
                  <c:v>6.7275424503153998</c:v>
                </c:pt>
                <c:pt idx="2346">
                  <c:v>6.7275424503153998</c:v>
                </c:pt>
                <c:pt idx="2347">
                  <c:v>6.7275424503153998</c:v>
                </c:pt>
                <c:pt idx="2348">
                  <c:v>6.7275424503153998</c:v>
                </c:pt>
                <c:pt idx="2349">
                  <c:v>6.7275424503153998</c:v>
                </c:pt>
                <c:pt idx="2350">
                  <c:v>6.7275424503153998</c:v>
                </c:pt>
                <c:pt idx="2351">
                  <c:v>6.7275424503153998</c:v>
                </c:pt>
                <c:pt idx="2352">
                  <c:v>6.7275424503153998</c:v>
                </c:pt>
                <c:pt idx="2353">
                  <c:v>6.7275424503153998</c:v>
                </c:pt>
                <c:pt idx="2354">
                  <c:v>6.7275424503153998</c:v>
                </c:pt>
                <c:pt idx="2355">
                  <c:v>6.7275424503153998</c:v>
                </c:pt>
                <c:pt idx="2356">
                  <c:v>6.7275424503153998</c:v>
                </c:pt>
                <c:pt idx="2357">
                  <c:v>6.7275424503153998</c:v>
                </c:pt>
                <c:pt idx="2358">
                  <c:v>6.7275424503153998</c:v>
                </c:pt>
                <c:pt idx="2359">
                  <c:v>6.7275424503153998</c:v>
                </c:pt>
                <c:pt idx="2360">
                  <c:v>6.7275424503153998</c:v>
                </c:pt>
                <c:pt idx="2361">
                  <c:v>6.7275424503153998</c:v>
                </c:pt>
                <c:pt idx="2362">
                  <c:v>6.7275424503153998</c:v>
                </c:pt>
                <c:pt idx="2363">
                  <c:v>6.7275424503153998</c:v>
                </c:pt>
                <c:pt idx="2364">
                  <c:v>6.7275424503153998</c:v>
                </c:pt>
                <c:pt idx="2365">
                  <c:v>6.7275424503153998</c:v>
                </c:pt>
                <c:pt idx="2366">
                  <c:v>6.7275424503153998</c:v>
                </c:pt>
                <c:pt idx="2367">
                  <c:v>6.7275424503153998</c:v>
                </c:pt>
                <c:pt idx="2368">
                  <c:v>6.7275424503153998</c:v>
                </c:pt>
                <c:pt idx="2369">
                  <c:v>6.7275424503153998</c:v>
                </c:pt>
                <c:pt idx="2370">
                  <c:v>6.7275424503153998</c:v>
                </c:pt>
                <c:pt idx="2371">
                  <c:v>6.7275424503153998</c:v>
                </c:pt>
                <c:pt idx="2372">
                  <c:v>6.7275424503153998</c:v>
                </c:pt>
                <c:pt idx="2373">
                  <c:v>6.7275424503153998</c:v>
                </c:pt>
                <c:pt idx="2374">
                  <c:v>6.7275424503153998</c:v>
                </c:pt>
                <c:pt idx="2375">
                  <c:v>6.7275424503153998</c:v>
                </c:pt>
                <c:pt idx="2376">
                  <c:v>6.7275424503153998</c:v>
                </c:pt>
                <c:pt idx="2377">
                  <c:v>6.7275424503153998</c:v>
                </c:pt>
                <c:pt idx="2378">
                  <c:v>6.7275424503153998</c:v>
                </c:pt>
                <c:pt idx="2379">
                  <c:v>6.7275424503153998</c:v>
                </c:pt>
                <c:pt idx="2380">
                  <c:v>6.7275424503153998</c:v>
                </c:pt>
                <c:pt idx="2381">
                  <c:v>6.7275424503153998</c:v>
                </c:pt>
                <c:pt idx="2382">
                  <c:v>6.7275424503153998</c:v>
                </c:pt>
                <c:pt idx="2383">
                  <c:v>6.7275424503153998</c:v>
                </c:pt>
                <c:pt idx="2384">
                  <c:v>6.7275424503153998</c:v>
                </c:pt>
                <c:pt idx="2385">
                  <c:v>6.7275424503153998</c:v>
                </c:pt>
                <c:pt idx="2386">
                  <c:v>6.7275424503153998</c:v>
                </c:pt>
                <c:pt idx="2387">
                  <c:v>6.7275424503153998</c:v>
                </c:pt>
                <c:pt idx="2388">
                  <c:v>6.7275424503153998</c:v>
                </c:pt>
                <c:pt idx="2389">
                  <c:v>6.7275424503153998</c:v>
                </c:pt>
                <c:pt idx="2390">
                  <c:v>6.7275424503153998</c:v>
                </c:pt>
                <c:pt idx="2391">
                  <c:v>6.7275424503153998</c:v>
                </c:pt>
                <c:pt idx="2392">
                  <c:v>6.7275424503153998</c:v>
                </c:pt>
                <c:pt idx="2393">
                  <c:v>6.7275424503153998</c:v>
                </c:pt>
                <c:pt idx="2394">
                  <c:v>6.7275424503153998</c:v>
                </c:pt>
                <c:pt idx="2395">
                  <c:v>6.7275424503153998</c:v>
                </c:pt>
                <c:pt idx="2396">
                  <c:v>6.7275424503153998</c:v>
                </c:pt>
                <c:pt idx="2397">
                  <c:v>6.7275424503153998</c:v>
                </c:pt>
                <c:pt idx="2398">
                  <c:v>6.7275424503153998</c:v>
                </c:pt>
                <c:pt idx="2399">
                  <c:v>6.7275424503153998</c:v>
                </c:pt>
                <c:pt idx="2400">
                  <c:v>6.7275424503153998</c:v>
                </c:pt>
                <c:pt idx="2401">
                  <c:v>6.7275424503153998</c:v>
                </c:pt>
                <c:pt idx="2402">
                  <c:v>6.7275424503153998</c:v>
                </c:pt>
                <c:pt idx="2403">
                  <c:v>6.7275424503153998</c:v>
                </c:pt>
                <c:pt idx="2404">
                  <c:v>6.7275424503153998</c:v>
                </c:pt>
                <c:pt idx="2405">
                  <c:v>6.7275424503153998</c:v>
                </c:pt>
                <c:pt idx="2406">
                  <c:v>6.7275424503153998</c:v>
                </c:pt>
                <c:pt idx="2407">
                  <c:v>6.7275424503153998</c:v>
                </c:pt>
                <c:pt idx="2408">
                  <c:v>6.7275424503153998</c:v>
                </c:pt>
                <c:pt idx="2409">
                  <c:v>6.7275424503153998</c:v>
                </c:pt>
                <c:pt idx="2410">
                  <c:v>6.7275424503153998</c:v>
                </c:pt>
                <c:pt idx="2411">
                  <c:v>6.7275424503153998</c:v>
                </c:pt>
                <c:pt idx="2412">
                  <c:v>6.7275424503153998</c:v>
                </c:pt>
                <c:pt idx="2413">
                  <c:v>6.7275424503153998</c:v>
                </c:pt>
                <c:pt idx="2414">
                  <c:v>6.7275424503153998</c:v>
                </c:pt>
                <c:pt idx="2415">
                  <c:v>6.7275424503153998</c:v>
                </c:pt>
                <c:pt idx="2416">
                  <c:v>6.7275424503153998</c:v>
                </c:pt>
                <c:pt idx="2417">
                  <c:v>6.7275424503153998</c:v>
                </c:pt>
                <c:pt idx="2418">
                  <c:v>6.7275424503153998</c:v>
                </c:pt>
                <c:pt idx="2419">
                  <c:v>6.7275424503153998</c:v>
                </c:pt>
                <c:pt idx="2420">
                  <c:v>6.7275424503153998</c:v>
                </c:pt>
                <c:pt idx="2421">
                  <c:v>6.7275424503153998</c:v>
                </c:pt>
                <c:pt idx="2422">
                  <c:v>6.7275424503153998</c:v>
                </c:pt>
                <c:pt idx="2423">
                  <c:v>6.7275424503153998</c:v>
                </c:pt>
                <c:pt idx="2424">
                  <c:v>6.7275424503153998</c:v>
                </c:pt>
                <c:pt idx="2425">
                  <c:v>6.7275424503153998</c:v>
                </c:pt>
                <c:pt idx="2426">
                  <c:v>6.7275424503153998</c:v>
                </c:pt>
                <c:pt idx="2427">
                  <c:v>6.7275424503153998</c:v>
                </c:pt>
                <c:pt idx="2428">
                  <c:v>6.7275424503153998</c:v>
                </c:pt>
                <c:pt idx="2429">
                  <c:v>6.7275424503153998</c:v>
                </c:pt>
                <c:pt idx="2430">
                  <c:v>6.7275424503153998</c:v>
                </c:pt>
                <c:pt idx="2431">
                  <c:v>6.7275424503153998</c:v>
                </c:pt>
                <c:pt idx="2432">
                  <c:v>6.7275424503153998</c:v>
                </c:pt>
                <c:pt idx="2433">
                  <c:v>6.7275424503153998</c:v>
                </c:pt>
                <c:pt idx="2434">
                  <c:v>6.7275424503153998</c:v>
                </c:pt>
                <c:pt idx="2435">
                  <c:v>6.7275424503153998</c:v>
                </c:pt>
                <c:pt idx="2436">
                  <c:v>6.7275424503153998</c:v>
                </c:pt>
                <c:pt idx="2437">
                  <c:v>6.7275424503153998</c:v>
                </c:pt>
                <c:pt idx="2438">
                  <c:v>6.7275424503153998</c:v>
                </c:pt>
                <c:pt idx="2439">
                  <c:v>6.7275424503153998</c:v>
                </c:pt>
                <c:pt idx="2440">
                  <c:v>6.7275424503153998</c:v>
                </c:pt>
                <c:pt idx="2441">
                  <c:v>6.7275424503153998</c:v>
                </c:pt>
                <c:pt idx="2442">
                  <c:v>6.7275424503153998</c:v>
                </c:pt>
                <c:pt idx="2443">
                  <c:v>6.7275424503153998</c:v>
                </c:pt>
                <c:pt idx="2444">
                  <c:v>6.7275424503153998</c:v>
                </c:pt>
                <c:pt idx="2445">
                  <c:v>6.7275424503153998</c:v>
                </c:pt>
                <c:pt idx="2446">
                  <c:v>6.7275424503153998</c:v>
                </c:pt>
                <c:pt idx="2447">
                  <c:v>6.7275424503153998</c:v>
                </c:pt>
                <c:pt idx="2448">
                  <c:v>6.7275424503153998</c:v>
                </c:pt>
                <c:pt idx="2449">
                  <c:v>6.7275424503153998</c:v>
                </c:pt>
                <c:pt idx="2450">
                  <c:v>6.7275424503153998</c:v>
                </c:pt>
                <c:pt idx="2451">
                  <c:v>6.7275424503153998</c:v>
                </c:pt>
                <c:pt idx="2452">
                  <c:v>6.7275424503153998</c:v>
                </c:pt>
                <c:pt idx="2453">
                  <c:v>6.7275424503153998</c:v>
                </c:pt>
                <c:pt idx="2454">
                  <c:v>6.7275424503153998</c:v>
                </c:pt>
                <c:pt idx="2455">
                  <c:v>6.7275424503153998</c:v>
                </c:pt>
                <c:pt idx="2456">
                  <c:v>6.7275424503153998</c:v>
                </c:pt>
                <c:pt idx="2457">
                  <c:v>6.7275424503153998</c:v>
                </c:pt>
                <c:pt idx="2458">
                  <c:v>6.7275424503153998</c:v>
                </c:pt>
                <c:pt idx="2459">
                  <c:v>6.7275424503153998</c:v>
                </c:pt>
                <c:pt idx="2460">
                  <c:v>6.7275424503153998</c:v>
                </c:pt>
                <c:pt idx="2461">
                  <c:v>6.7275424503153998</c:v>
                </c:pt>
                <c:pt idx="2462">
                  <c:v>6.7275424503153998</c:v>
                </c:pt>
                <c:pt idx="2463">
                  <c:v>6.7275424503153998</c:v>
                </c:pt>
                <c:pt idx="2464">
                  <c:v>6.7275424503153998</c:v>
                </c:pt>
                <c:pt idx="2465">
                  <c:v>6.7275424503153998</c:v>
                </c:pt>
                <c:pt idx="2466">
                  <c:v>6.7275424503153998</c:v>
                </c:pt>
                <c:pt idx="2467">
                  <c:v>6.7275424503153998</c:v>
                </c:pt>
                <c:pt idx="2468">
                  <c:v>6.7275424503153998</c:v>
                </c:pt>
                <c:pt idx="2469">
                  <c:v>6.7275424503153998</c:v>
                </c:pt>
                <c:pt idx="2470">
                  <c:v>6.7275424503153998</c:v>
                </c:pt>
                <c:pt idx="2471">
                  <c:v>6.7275424503153998</c:v>
                </c:pt>
                <c:pt idx="2472">
                  <c:v>6.7275424503153998</c:v>
                </c:pt>
                <c:pt idx="2473">
                  <c:v>6.7275424503153998</c:v>
                </c:pt>
                <c:pt idx="2474">
                  <c:v>6.7275424503153998</c:v>
                </c:pt>
                <c:pt idx="2475">
                  <c:v>6.7275424503153998</c:v>
                </c:pt>
                <c:pt idx="2476">
                  <c:v>6.7275424503153998</c:v>
                </c:pt>
                <c:pt idx="2477">
                  <c:v>6.7275424503153998</c:v>
                </c:pt>
                <c:pt idx="2478">
                  <c:v>6.7275424503153998</c:v>
                </c:pt>
                <c:pt idx="2479">
                  <c:v>6.7275424503153998</c:v>
                </c:pt>
                <c:pt idx="2480">
                  <c:v>6.7275424503153998</c:v>
                </c:pt>
                <c:pt idx="2481">
                  <c:v>6.7275424503153998</c:v>
                </c:pt>
                <c:pt idx="2482">
                  <c:v>6.7275424503153998</c:v>
                </c:pt>
                <c:pt idx="2483">
                  <c:v>6.7275424503153998</c:v>
                </c:pt>
                <c:pt idx="2484">
                  <c:v>6.7275424503153998</c:v>
                </c:pt>
                <c:pt idx="2485">
                  <c:v>6.7275424503153998</c:v>
                </c:pt>
                <c:pt idx="2486">
                  <c:v>6.7275424503153998</c:v>
                </c:pt>
                <c:pt idx="2487">
                  <c:v>6.7275424503153998</c:v>
                </c:pt>
                <c:pt idx="2488">
                  <c:v>6.7275424503153998</c:v>
                </c:pt>
                <c:pt idx="2489">
                  <c:v>6.7275424503153998</c:v>
                </c:pt>
                <c:pt idx="2490">
                  <c:v>6.7275424503153998</c:v>
                </c:pt>
                <c:pt idx="2491">
                  <c:v>6.7275424503153998</c:v>
                </c:pt>
                <c:pt idx="2492">
                  <c:v>6.7275424503153998</c:v>
                </c:pt>
                <c:pt idx="2493">
                  <c:v>6.7275424503153998</c:v>
                </c:pt>
                <c:pt idx="2494">
                  <c:v>6.7275424503153998</c:v>
                </c:pt>
                <c:pt idx="2495">
                  <c:v>6.7275424503153998</c:v>
                </c:pt>
                <c:pt idx="2496">
                  <c:v>6.7275424503153998</c:v>
                </c:pt>
                <c:pt idx="2497">
                  <c:v>6.7275424503153998</c:v>
                </c:pt>
                <c:pt idx="2498">
                  <c:v>6.7275424503153998</c:v>
                </c:pt>
                <c:pt idx="2499">
                  <c:v>6.7275424503153998</c:v>
                </c:pt>
                <c:pt idx="2500">
                  <c:v>6.7275424503153998</c:v>
                </c:pt>
                <c:pt idx="2501">
                  <c:v>6.7275424503153998</c:v>
                </c:pt>
                <c:pt idx="2502">
                  <c:v>6.7275424503153998</c:v>
                </c:pt>
                <c:pt idx="2503">
                  <c:v>6.7275424503153998</c:v>
                </c:pt>
                <c:pt idx="2504">
                  <c:v>6.7275424503153998</c:v>
                </c:pt>
                <c:pt idx="2505">
                  <c:v>6.7275424503153998</c:v>
                </c:pt>
                <c:pt idx="2506">
                  <c:v>6.7275424503153998</c:v>
                </c:pt>
                <c:pt idx="2507">
                  <c:v>6.7275424503153998</c:v>
                </c:pt>
                <c:pt idx="2508">
                  <c:v>6.7275424503153998</c:v>
                </c:pt>
                <c:pt idx="2509">
                  <c:v>6.7275424503153998</c:v>
                </c:pt>
                <c:pt idx="2510">
                  <c:v>6.7275424503153998</c:v>
                </c:pt>
                <c:pt idx="2511">
                  <c:v>6.7275424503153998</c:v>
                </c:pt>
                <c:pt idx="2512">
                  <c:v>6.7275424503153998</c:v>
                </c:pt>
                <c:pt idx="2513">
                  <c:v>6.7275424503153998</c:v>
                </c:pt>
                <c:pt idx="2514">
                  <c:v>6.7275424503153998</c:v>
                </c:pt>
                <c:pt idx="2515">
                  <c:v>6.7275424503153998</c:v>
                </c:pt>
                <c:pt idx="2516">
                  <c:v>6.7275424503153998</c:v>
                </c:pt>
                <c:pt idx="2517">
                  <c:v>6.7275424503153998</c:v>
                </c:pt>
                <c:pt idx="2518">
                  <c:v>6.7275424503153998</c:v>
                </c:pt>
                <c:pt idx="2519">
                  <c:v>6.7275424503153998</c:v>
                </c:pt>
                <c:pt idx="2520">
                  <c:v>6.7275424503153998</c:v>
                </c:pt>
                <c:pt idx="2521">
                  <c:v>6.7275424503153998</c:v>
                </c:pt>
                <c:pt idx="2522">
                  <c:v>6.7275424503153998</c:v>
                </c:pt>
                <c:pt idx="2523">
                  <c:v>6.7275424503153998</c:v>
                </c:pt>
                <c:pt idx="2524">
                  <c:v>6.7275424503153998</c:v>
                </c:pt>
                <c:pt idx="2525">
                  <c:v>6.7275424503153998</c:v>
                </c:pt>
                <c:pt idx="2526">
                  <c:v>6.7275424503153998</c:v>
                </c:pt>
                <c:pt idx="2527">
                  <c:v>6.7275424503153998</c:v>
                </c:pt>
                <c:pt idx="2528">
                  <c:v>6.7275424503153998</c:v>
                </c:pt>
                <c:pt idx="2529">
                  <c:v>6.7275424503153998</c:v>
                </c:pt>
                <c:pt idx="2530">
                  <c:v>6.7275424503153998</c:v>
                </c:pt>
                <c:pt idx="2531">
                  <c:v>6.7275424503153998</c:v>
                </c:pt>
                <c:pt idx="2532">
                  <c:v>6.7275424503153998</c:v>
                </c:pt>
                <c:pt idx="2533">
                  <c:v>6.7275424503153998</c:v>
                </c:pt>
                <c:pt idx="2534">
                  <c:v>6.7275424503153998</c:v>
                </c:pt>
                <c:pt idx="2535">
                  <c:v>6.7275424503153998</c:v>
                </c:pt>
                <c:pt idx="2536">
                  <c:v>6.7275424503153998</c:v>
                </c:pt>
                <c:pt idx="2537">
                  <c:v>6.7275424503153998</c:v>
                </c:pt>
                <c:pt idx="2538">
                  <c:v>6.7275424503153998</c:v>
                </c:pt>
                <c:pt idx="2539">
                  <c:v>6.7275424503153998</c:v>
                </c:pt>
                <c:pt idx="2540">
                  <c:v>6.7275424503153998</c:v>
                </c:pt>
                <c:pt idx="2541">
                  <c:v>6.7275424503153998</c:v>
                </c:pt>
                <c:pt idx="2542">
                  <c:v>6.7275424503153998</c:v>
                </c:pt>
                <c:pt idx="2543">
                  <c:v>6.7275424503153998</c:v>
                </c:pt>
                <c:pt idx="2544">
                  <c:v>6.7275424503153998</c:v>
                </c:pt>
                <c:pt idx="2545">
                  <c:v>6.7275424503153998</c:v>
                </c:pt>
                <c:pt idx="2546">
                  <c:v>6.7275424503153998</c:v>
                </c:pt>
                <c:pt idx="2547">
                  <c:v>6.7275424503153998</c:v>
                </c:pt>
                <c:pt idx="2548">
                  <c:v>6.7275424503153998</c:v>
                </c:pt>
                <c:pt idx="2549">
                  <c:v>6.7275424503153998</c:v>
                </c:pt>
                <c:pt idx="2550">
                  <c:v>6.7275424503153998</c:v>
                </c:pt>
                <c:pt idx="2551">
                  <c:v>6.7275424503153998</c:v>
                </c:pt>
                <c:pt idx="2552">
                  <c:v>6.7275424503153998</c:v>
                </c:pt>
                <c:pt idx="2553">
                  <c:v>6.7275424503153998</c:v>
                </c:pt>
                <c:pt idx="2554">
                  <c:v>6.7275424503153998</c:v>
                </c:pt>
                <c:pt idx="2555">
                  <c:v>6.7275424503153998</c:v>
                </c:pt>
                <c:pt idx="2556">
                  <c:v>6.7275424503153998</c:v>
                </c:pt>
                <c:pt idx="2557">
                  <c:v>6.7275424503153998</c:v>
                </c:pt>
                <c:pt idx="2558">
                  <c:v>6.7275424503153998</c:v>
                </c:pt>
                <c:pt idx="2559">
                  <c:v>6.7275424503153998</c:v>
                </c:pt>
                <c:pt idx="2560">
                  <c:v>6.7275424503153998</c:v>
                </c:pt>
                <c:pt idx="2561">
                  <c:v>6.7275424503153998</c:v>
                </c:pt>
                <c:pt idx="2562">
                  <c:v>6.7275424503153998</c:v>
                </c:pt>
                <c:pt idx="2563">
                  <c:v>6.7275424503153998</c:v>
                </c:pt>
                <c:pt idx="2564">
                  <c:v>6.7275424503153998</c:v>
                </c:pt>
                <c:pt idx="2565">
                  <c:v>6.7275424503153998</c:v>
                </c:pt>
                <c:pt idx="2566">
                  <c:v>6.7275424503153998</c:v>
                </c:pt>
                <c:pt idx="2567">
                  <c:v>6.7275424503153998</c:v>
                </c:pt>
                <c:pt idx="2568">
                  <c:v>6.7275424503153998</c:v>
                </c:pt>
                <c:pt idx="2569">
                  <c:v>6.7275424503153998</c:v>
                </c:pt>
                <c:pt idx="2570">
                  <c:v>6.7275424503153998</c:v>
                </c:pt>
                <c:pt idx="2571">
                  <c:v>6.7275424503153998</c:v>
                </c:pt>
                <c:pt idx="2572">
                  <c:v>6.7275424503153998</c:v>
                </c:pt>
                <c:pt idx="2573">
                  <c:v>6.7275424503153998</c:v>
                </c:pt>
                <c:pt idx="2574">
                  <c:v>6.7275424503153998</c:v>
                </c:pt>
                <c:pt idx="2575">
                  <c:v>6.7275424503153998</c:v>
                </c:pt>
                <c:pt idx="2576">
                  <c:v>6.7275424503153998</c:v>
                </c:pt>
                <c:pt idx="2577">
                  <c:v>6.7275424503153998</c:v>
                </c:pt>
                <c:pt idx="2578">
                  <c:v>6.7275424503153998</c:v>
                </c:pt>
                <c:pt idx="2579">
                  <c:v>6.7275424503153998</c:v>
                </c:pt>
                <c:pt idx="2580">
                  <c:v>6.7275424503153998</c:v>
                </c:pt>
                <c:pt idx="2581">
                  <c:v>6.7275424503153998</c:v>
                </c:pt>
                <c:pt idx="2582">
                  <c:v>6.7275424503153998</c:v>
                </c:pt>
                <c:pt idx="2583">
                  <c:v>6.7275424503153998</c:v>
                </c:pt>
                <c:pt idx="2584">
                  <c:v>6.7275424503153998</c:v>
                </c:pt>
                <c:pt idx="2585">
                  <c:v>6.7275424503153998</c:v>
                </c:pt>
                <c:pt idx="2586">
                  <c:v>6.7275424503153998</c:v>
                </c:pt>
                <c:pt idx="2587">
                  <c:v>6.7275424503153998</c:v>
                </c:pt>
                <c:pt idx="2588">
                  <c:v>6.7275424503153998</c:v>
                </c:pt>
                <c:pt idx="2589">
                  <c:v>6.7275424503153998</c:v>
                </c:pt>
                <c:pt idx="2590">
                  <c:v>6.7275424503153998</c:v>
                </c:pt>
                <c:pt idx="2591">
                  <c:v>6.7275424503153998</c:v>
                </c:pt>
                <c:pt idx="2592">
                  <c:v>6.7275424503153998</c:v>
                </c:pt>
                <c:pt idx="2593">
                  <c:v>6.7275424503153998</c:v>
                </c:pt>
                <c:pt idx="2594">
                  <c:v>6.7275424503153998</c:v>
                </c:pt>
                <c:pt idx="2595">
                  <c:v>6.7275424503153998</c:v>
                </c:pt>
                <c:pt idx="2596">
                  <c:v>6.7275424503153998</c:v>
                </c:pt>
                <c:pt idx="2597">
                  <c:v>6.7275424503153998</c:v>
                </c:pt>
                <c:pt idx="2598">
                  <c:v>6.7275424503153998</c:v>
                </c:pt>
                <c:pt idx="2599">
                  <c:v>6.7275424503153998</c:v>
                </c:pt>
                <c:pt idx="2600">
                  <c:v>6.7275424503153998</c:v>
                </c:pt>
                <c:pt idx="2601">
                  <c:v>6.7275424503153998</c:v>
                </c:pt>
                <c:pt idx="2602">
                  <c:v>6.7275424503153998</c:v>
                </c:pt>
                <c:pt idx="2603">
                  <c:v>6.7275424503153998</c:v>
                </c:pt>
                <c:pt idx="2604">
                  <c:v>6.7275424503153998</c:v>
                </c:pt>
                <c:pt idx="2605">
                  <c:v>6.7275424503153998</c:v>
                </c:pt>
                <c:pt idx="2606">
                  <c:v>6.7275424503153998</c:v>
                </c:pt>
                <c:pt idx="2607">
                  <c:v>6.7275424503153998</c:v>
                </c:pt>
                <c:pt idx="2608">
                  <c:v>6.7275424503153998</c:v>
                </c:pt>
                <c:pt idx="2609">
                  <c:v>6.7275424503153998</c:v>
                </c:pt>
                <c:pt idx="2610">
                  <c:v>6.7275424503153998</c:v>
                </c:pt>
                <c:pt idx="2611">
                  <c:v>6.7275424503153998</c:v>
                </c:pt>
                <c:pt idx="2612">
                  <c:v>6.7275424503153998</c:v>
                </c:pt>
                <c:pt idx="2613">
                  <c:v>6.95018655159459</c:v>
                </c:pt>
                <c:pt idx="2614">
                  <c:v>6.9270113303522596</c:v>
                </c:pt>
                <c:pt idx="2615">
                  <c:v>7.0733391788845097</c:v>
                </c:pt>
                <c:pt idx="2616">
                  <c:v>7.06866675524694</c:v>
                </c:pt>
                <c:pt idx="2617">
                  <c:v>7.1540786593416801</c:v>
                </c:pt>
                <c:pt idx="2618">
                  <c:v>7.0900602256088199</c:v>
                </c:pt>
                <c:pt idx="2619">
                  <c:v>7.0900602256088199</c:v>
                </c:pt>
                <c:pt idx="2620">
                  <c:v>7.0900602256088199</c:v>
                </c:pt>
                <c:pt idx="2621">
                  <c:v>6.9972347426758104</c:v>
                </c:pt>
                <c:pt idx="2622">
                  <c:v>6.9972347426758104</c:v>
                </c:pt>
                <c:pt idx="2623">
                  <c:v>6.9972347426758104</c:v>
                </c:pt>
                <c:pt idx="2624">
                  <c:v>6.9972347426758104</c:v>
                </c:pt>
                <c:pt idx="2625">
                  <c:v>6.9972347426758104</c:v>
                </c:pt>
                <c:pt idx="2626">
                  <c:v>6.9972347426758104</c:v>
                </c:pt>
                <c:pt idx="2627">
                  <c:v>6.9972347426758104</c:v>
                </c:pt>
                <c:pt idx="2628">
                  <c:v>6.9972347426758104</c:v>
                </c:pt>
                <c:pt idx="2629">
                  <c:v>6.9972347426758104</c:v>
                </c:pt>
                <c:pt idx="2630">
                  <c:v>6.9972347426758104</c:v>
                </c:pt>
                <c:pt idx="2631">
                  <c:v>6.7880751593478603</c:v>
                </c:pt>
                <c:pt idx="2632">
                  <c:v>6.9108438109882204</c:v>
                </c:pt>
                <c:pt idx="2633">
                  <c:v>7.1800586288796104</c:v>
                </c:pt>
                <c:pt idx="2634">
                  <c:v>7.2451594876584302</c:v>
                </c:pt>
                <c:pt idx="2635">
                  <c:v>7.2451594876584302</c:v>
                </c:pt>
                <c:pt idx="2636">
                  <c:v>7.2451594876584302</c:v>
                </c:pt>
                <c:pt idx="2637">
                  <c:v>7.2451594876584302</c:v>
                </c:pt>
                <c:pt idx="2638">
                  <c:v>7.2451594876584302</c:v>
                </c:pt>
                <c:pt idx="2639">
                  <c:v>7.2451594876584302</c:v>
                </c:pt>
                <c:pt idx="2640">
                  <c:v>7.2451594876584302</c:v>
                </c:pt>
                <c:pt idx="2641">
                  <c:v>7.3488969956758101</c:v>
                </c:pt>
                <c:pt idx="2642">
                  <c:v>7.4320736922661101</c:v>
                </c:pt>
                <c:pt idx="2643">
                  <c:v>7.3524067709920597</c:v>
                </c:pt>
                <c:pt idx="2644">
                  <c:v>7.4683164785104603</c:v>
                </c:pt>
                <c:pt idx="2645">
                  <c:v>7.5849729467344398</c:v>
                </c:pt>
                <c:pt idx="2646">
                  <c:v>7.5849729467344398</c:v>
                </c:pt>
                <c:pt idx="2647">
                  <c:v>7.5849729467344398</c:v>
                </c:pt>
                <c:pt idx="2648">
                  <c:v>7.5849729467344398</c:v>
                </c:pt>
                <c:pt idx="2649">
                  <c:v>7.5849729467344398</c:v>
                </c:pt>
                <c:pt idx="2650">
                  <c:v>7.5849729467344398</c:v>
                </c:pt>
                <c:pt idx="2651">
                  <c:v>7.5849729467344398</c:v>
                </c:pt>
                <c:pt idx="2652">
                  <c:v>7.5849729467344398</c:v>
                </c:pt>
                <c:pt idx="2653">
                  <c:v>7.5849729467344398</c:v>
                </c:pt>
                <c:pt idx="2654">
                  <c:v>7.5849729467344398</c:v>
                </c:pt>
                <c:pt idx="2655">
                  <c:v>7.5849729467344398</c:v>
                </c:pt>
                <c:pt idx="2656">
                  <c:v>7.5849729467344398</c:v>
                </c:pt>
                <c:pt idx="2657">
                  <c:v>7.5849729467344398</c:v>
                </c:pt>
                <c:pt idx="2658">
                  <c:v>7.5849729467344398</c:v>
                </c:pt>
                <c:pt idx="2659">
                  <c:v>7.5849729467344398</c:v>
                </c:pt>
                <c:pt idx="2660">
                  <c:v>7.5849729467344398</c:v>
                </c:pt>
                <c:pt idx="2661">
                  <c:v>7.5849729467344398</c:v>
                </c:pt>
                <c:pt idx="2662">
                  <c:v>7.5849729467344398</c:v>
                </c:pt>
                <c:pt idx="2663">
                  <c:v>7.5849729467344398</c:v>
                </c:pt>
                <c:pt idx="2664">
                  <c:v>7.5849729467344398</c:v>
                </c:pt>
                <c:pt idx="2665">
                  <c:v>7.5849729467344398</c:v>
                </c:pt>
                <c:pt idx="2666">
                  <c:v>7.5849729467344398</c:v>
                </c:pt>
                <c:pt idx="2667">
                  <c:v>7.5849729467344398</c:v>
                </c:pt>
                <c:pt idx="2668">
                  <c:v>7.5849729467344398</c:v>
                </c:pt>
                <c:pt idx="2669">
                  <c:v>7.5849729467344398</c:v>
                </c:pt>
                <c:pt idx="2670">
                  <c:v>7.5849729467344398</c:v>
                </c:pt>
                <c:pt idx="2671">
                  <c:v>7.5849729467344398</c:v>
                </c:pt>
                <c:pt idx="2672">
                  <c:v>7.5849729467344398</c:v>
                </c:pt>
                <c:pt idx="2673">
                  <c:v>7.5849729467344398</c:v>
                </c:pt>
                <c:pt idx="2674">
                  <c:v>7.5849729467344398</c:v>
                </c:pt>
                <c:pt idx="2675">
                  <c:v>7.5849729467344398</c:v>
                </c:pt>
                <c:pt idx="2676">
                  <c:v>7.5849729467344398</c:v>
                </c:pt>
                <c:pt idx="2677">
                  <c:v>7.5849729467344398</c:v>
                </c:pt>
                <c:pt idx="2678">
                  <c:v>7.5849729467344398</c:v>
                </c:pt>
                <c:pt idx="2679">
                  <c:v>7.5849729467344398</c:v>
                </c:pt>
                <c:pt idx="2680">
                  <c:v>7.5849729467344398</c:v>
                </c:pt>
                <c:pt idx="2681">
                  <c:v>7.5849729467344398</c:v>
                </c:pt>
                <c:pt idx="2682">
                  <c:v>7.5849729467344398</c:v>
                </c:pt>
                <c:pt idx="2683">
                  <c:v>7.5849729467344398</c:v>
                </c:pt>
                <c:pt idx="2684">
                  <c:v>7.5849729467344398</c:v>
                </c:pt>
                <c:pt idx="2685">
                  <c:v>7.5849729467344398</c:v>
                </c:pt>
                <c:pt idx="2686">
                  <c:v>7.5849729467344398</c:v>
                </c:pt>
                <c:pt idx="2687">
                  <c:v>7.5849729467344398</c:v>
                </c:pt>
                <c:pt idx="2688">
                  <c:v>7.5849729467344398</c:v>
                </c:pt>
                <c:pt idx="2689">
                  <c:v>7.5849729467344398</c:v>
                </c:pt>
                <c:pt idx="2690">
                  <c:v>7.5849729467344398</c:v>
                </c:pt>
                <c:pt idx="2691">
                  <c:v>7.5849729467344398</c:v>
                </c:pt>
                <c:pt idx="2692">
                  <c:v>7.5849729467344398</c:v>
                </c:pt>
                <c:pt idx="2693">
                  <c:v>7.5849729467344398</c:v>
                </c:pt>
                <c:pt idx="2694">
                  <c:v>7.5849729467344398</c:v>
                </c:pt>
                <c:pt idx="2695">
                  <c:v>7.5849729467344398</c:v>
                </c:pt>
                <c:pt idx="2696">
                  <c:v>7.5849729467344398</c:v>
                </c:pt>
                <c:pt idx="2697">
                  <c:v>7.5849729467344398</c:v>
                </c:pt>
                <c:pt idx="2698">
                  <c:v>7.5849729467344398</c:v>
                </c:pt>
                <c:pt idx="2699">
                  <c:v>7.5849729467344398</c:v>
                </c:pt>
                <c:pt idx="2700">
                  <c:v>7.5849729467344398</c:v>
                </c:pt>
                <c:pt idx="2701">
                  <c:v>7.5849729467344398</c:v>
                </c:pt>
                <c:pt idx="2702">
                  <c:v>7.5849729467344398</c:v>
                </c:pt>
                <c:pt idx="2703">
                  <c:v>7.5849729467344398</c:v>
                </c:pt>
                <c:pt idx="2704">
                  <c:v>7.5849729467344398</c:v>
                </c:pt>
                <c:pt idx="2705">
                  <c:v>7.5849729467344398</c:v>
                </c:pt>
                <c:pt idx="2706">
                  <c:v>7.5849729467344398</c:v>
                </c:pt>
                <c:pt idx="2707">
                  <c:v>7.5849729467344398</c:v>
                </c:pt>
                <c:pt idx="2708">
                  <c:v>7.5849729467344398</c:v>
                </c:pt>
                <c:pt idx="2709">
                  <c:v>7.5849729467344398</c:v>
                </c:pt>
                <c:pt idx="2710">
                  <c:v>7.5849729467344398</c:v>
                </c:pt>
                <c:pt idx="2711">
                  <c:v>7.5849729467344398</c:v>
                </c:pt>
                <c:pt idx="2712">
                  <c:v>7.5849729467344398</c:v>
                </c:pt>
                <c:pt idx="2713">
                  <c:v>7.5849729467344398</c:v>
                </c:pt>
                <c:pt idx="2714">
                  <c:v>7.5849729467344398</c:v>
                </c:pt>
                <c:pt idx="2715">
                  <c:v>7.5849729467344398</c:v>
                </c:pt>
                <c:pt idx="2716">
                  <c:v>7.5849729467344398</c:v>
                </c:pt>
                <c:pt idx="2717">
                  <c:v>7.5849729467344398</c:v>
                </c:pt>
                <c:pt idx="2718">
                  <c:v>7.5849729467344398</c:v>
                </c:pt>
                <c:pt idx="2719">
                  <c:v>7.5849729467344398</c:v>
                </c:pt>
                <c:pt idx="2720">
                  <c:v>7.5849729467344398</c:v>
                </c:pt>
                <c:pt idx="2721">
                  <c:v>7.5849729467344398</c:v>
                </c:pt>
                <c:pt idx="2722">
                  <c:v>7.5849729467344398</c:v>
                </c:pt>
                <c:pt idx="2723">
                  <c:v>7.5849729467344398</c:v>
                </c:pt>
                <c:pt idx="2724">
                  <c:v>7.5849729467344398</c:v>
                </c:pt>
                <c:pt idx="2725">
                  <c:v>7.5849729467344398</c:v>
                </c:pt>
                <c:pt idx="2726">
                  <c:v>7.5849729467344398</c:v>
                </c:pt>
                <c:pt idx="2727">
                  <c:v>7.5849729467344398</c:v>
                </c:pt>
                <c:pt idx="2728">
                  <c:v>7.5849729467344398</c:v>
                </c:pt>
                <c:pt idx="2729">
                  <c:v>7.5849729467344398</c:v>
                </c:pt>
                <c:pt idx="2730">
                  <c:v>7.5849729467344398</c:v>
                </c:pt>
                <c:pt idx="2731">
                  <c:v>7.5849729467344398</c:v>
                </c:pt>
                <c:pt idx="2732">
                  <c:v>7.5849729467344398</c:v>
                </c:pt>
                <c:pt idx="2733">
                  <c:v>7.5849729467344398</c:v>
                </c:pt>
                <c:pt idx="2734">
                  <c:v>7.5849729467344398</c:v>
                </c:pt>
                <c:pt idx="2735">
                  <c:v>7.5849729467344398</c:v>
                </c:pt>
                <c:pt idx="2736">
                  <c:v>7.5849729467344398</c:v>
                </c:pt>
                <c:pt idx="2737">
                  <c:v>7.5849729467344398</c:v>
                </c:pt>
                <c:pt idx="2738">
                  <c:v>7.5849729467344398</c:v>
                </c:pt>
                <c:pt idx="2739">
                  <c:v>7.5849729467344398</c:v>
                </c:pt>
                <c:pt idx="2740">
                  <c:v>7.5849729467344398</c:v>
                </c:pt>
                <c:pt idx="2741">
                  <c:v>7.5849729467344398</c:v>
                </c:pt>
                <c:pt idx="2742">
                  <c:v>7.5849729467344398</c:v>
                </c:pt>
                <c:pt idx="2743">
                  <c:v>7.5849729467344398</c:v>
                </c:pt>
                <c:pt idx="2744">
                  <c:v>7.5849729467344398</c:v>
                </c:pt>
                <c:pt idx="2745">
                  <c:v>7.5849729467344398</c:v>
                </c:pt>
                <c:pt idx="2746">
                  <c:v>7.5849729467344398</c:v>
                </c:pt>
                <c:pt idx="2747">
                  <c:v>7.5849729467344398</c:v>
                </c:pt>
                <c:pt idx="2748">
                  <c:v>7.5849729467344398</c:v>
                </c:pt>
                <c:pt idx="2749">
                  <c:v>7.5849729467344398</c:v>
                </c:pt>
                <c:pt idx="2750">
                  <c:v>7.5849729467344398</c:v>
                </c:pt>
                <c:pt idx="2751">
                  <c:v>7.5849729467344398</c:v>
                </c:pt>
                <c:pt idx="2752">
                  <c:v>7.5849729467344398</c:v>
                </c:pt>
                <c:pt idx="2753">
                  <c:v>7.5849729467344398</c:v>
                </c:pt>
                <c:pt idx="2754">
                  <c:v>7.5849729467344398</c:v>
                </c:pt>
                <c:pt idx="2755">
                  <c:v>7.5849729467344398</c:v>
                </c:pt>
                <c:pt idx="2756">
                  <c:v>7.5849729467344398</c:v>
                </c:pt>
                <c:pt idx="2757">
                  <c:v>7.5849729467344398</c:v>
                </c:pt>
                <c:pt idx="2758">
                  <c:v>7.5849729467344398</c:v>
                </c:pt>
                <c:pt idx="2759">
                  <c:v>7.5849729467344398</c:v>
                </c:pt>
                <c:pt idx="2760">
                  <c:v>7.5849729467344398</c:v>
                </c:pt>
                <c:pt idx="2761">
                  <c:v>7.5849729467344398</c:v>
                </c:pt>
                <c:pt idx="2762">
                  <c:v>7.5849729467344398</c:v>
                </c:pt>
                <c:pt idx="2763">
                  <c:v>7.5849729467344398</c:v>
                </c:pt>
                <c:pt idx="2764">
                  <c:v>7.5849729467344398</c:v>
                </c:pt>
                <c:pt idx="2765">
                  <c:v>7.5849729467344398</c:v>
                </c:pt>
                <c:pt idx="2766">
                  <c:v>7.5849729467344398</c:v>
                </c:pt>
                <c:pt idx="2767">
                  <c:v>7.5849729467344398</c:v>
                </c:pt>
                <c:pt idx="2768">
                  <c:v>7.5849729467344398</c:v>
                </c:pt>
                <c:pt idx="2769">
                  <c:v>7.5849729467344398</c:v>
                </c:pt>
                <c:pt idx="2770">
                  <c:v>7.5849729467344398</c:v>
                </c:pt>
                <c:pt idx="2771">
                  <c:v>7.5849729467344398</c:v>
                </c:pt>
                <c:pt idx="2772">
                  <c:v>7.5849729467344398</c:v>
                </c:pt>
                <c:pt idx="2773">
                  <c:v>7.5849729467344398</c:v>
                </c:pt>
                <c:pt idx="2774">
                  <c:v>7.5849729467344398</c:v>
                </c:pt>
                <c:pt idx="2775">
                  <c:v>7.5849729467344398</c:v>
                </c:pt>
                <c:pt idx="2776">
                  <c:v>7.5849729467344398</c:v>
                </c:pt>
                <c:pt idx="2777">
                  <c:v>7.5849729467344398</c:v>
                </c:pt>
                <c:pt idx="2778">
                  <c:v>7.5849729467344398</c:v>
                </c:pt>
                <c:pt idx="2779">
                  <c:v>7.5849729467344398</c:v>
                </c:pt>
                <c:pt idx="2780">
                  <c:v>7.5849729467344398</c:v>
                </c:pt>
                <c:pt idx="2781">
                  <c:v>7.5849729467344398</c:v>
                </c:pt>
                <c:pt idx="2782">
                  <c:v>7.5849729467344398</c:v>
                </c:pt>
                <c:pt idx="2783">
                  <c:v>7.5849729467344398</c:v>
                </c:pt>
                <c:pt idx="2784">
                  <c:v>7.5849729467344398</c:v>
                </c:pt>
                <c:pt idx="2785">
                  <c:v>7.5849729467344398</c:v>
                </c:pt>
                <c:pt idx="2786">
                  <c:v>7.5849729467344398</c:v>
                </c:pt>
                <c:pt idx="2787">
                  <c:v>7.5849729467344398</c:v>
                </c:pt>
                <c:pt idx="2788">
                  <c:v>7.5849729467344398</c:v>
                </c:pt>
                <c:pt idx="2789">
                  <c:v>7.5849729467344398</c:v>
                </c:pt>
                <c:pt idx="2790">
                  <c:v>7.5849729467344398</c:v>
                </c:pt>
                <c:pt idx="2791">
                  <c:v>7.5849729467344398</c:v>
                </c:pt>
                <c:pt idx="2792">
                  <c:v>7.5849729467344398</c:v>
                </c:pt>
                <c:pt idx="2793">
                  <c:v>7.5849729467344398</c:v>
                </c:pt>
                <c:pt idx="2794">
                  <c:v>7.5849729467344398</c:v>
                </c:pt>
                <c:pt idx="2795">
                  <c:v>7.5849729467344398</c:v>
                </c:pt>
                <c:pt idx="2796">
                  <c:v>7.5849729467344398</c:v>
                </c:pt>
                <c:pt idx="2797">
                  <c:v>7.5849729467344398</c:v>
                </c:pt>
                <c:pt idx="2798">
                  <c:v>7.5849729467344398</c:v>
                </c:pt>
                <c:pt idx="2799">
                  <c:v>7.5849729467344398</c:v>
                </c:pt>
                <c:pt idx="2800">
                  <c:v>7.5849729467344398</c:v>
                </c:pt>
                <c:pt idx="2801">
                  <c:v>7.5849729467344398</c:v>
                </c:pt>
                <c:pt idx="2802">
                  <c:v>7.5849729467344398</c:v>
                </c:pt>
                <c:pt idx="2803">
                  <c:v>7.5849729467344398</c:v>
                </c:pt>
                <c:pt idx="2804">
                  <c:v>7.5849729467344398</c:v>
                </c:pt>
                <c:pt idx="2805">
                  <c:v>7.5849729467344398</c:v>
                </c:pt>
                <c:pt idx="2806">
                  <c:v>7.5849729467344398</c:v>
                </c:pt>
                <c:pt idx="2807">
                  <c:v>7.5849729467344398</c:v>
                </c:pt>
                <c:pt idx="2808">
                  <c:v>7.5849729467344398</c:v>
                </c:pt>
                <c:pt idx="2809">
                  <c:v>7.5849729467344398</c:v>
                </c:pt>
                <c:pt idx="2810">
                  <c:v>7.5849729467344398</c:v>
                </c:pt>
                <c:pt idx="2811">
                  <c:v>7.5849729467344398</c:v>
                </c:pt>
                <c:pt idx="2812">
                  <c:v>7.5849729467344398</c:v>
                </c:pt>
                <c:pt idx="2813">
                  <c:v>7.5849729467344398</c:v>
                </c:pt>
                <c:pt idx="2814">
                  <c:v>7.5849729467344398</c:v>
                </c:pt>
                <c:pt idx="2815">
                  <c:v>7.5849729467344398</c:v>
                </c:pt>
                <c:pt idx="2816">
                  <c:v>7.5849729467344398</c:v>
                </c:pt>
                <c:pt idx="2817">
                  <c:v>7.5849729467344398</c:v>
                </c:pt>
                <c:pt idx="2818">
                  <c:v>7.5849729467344398</c:v>
                </c:pt>
                <c:pt idx="2819">
                  <c:v>7.5849729467344398</c:v>
                </c:pt>
                <c:pt idx="2820">
                  <c:v>7.5849729467344398</c:v>
                </c:pt>
                <c:pt idx="2821">
                  <c:v>7.5849729467344398</c:v>
                </c:pt>
                <c:pt idx="2822">
                  <c:v>7.5849729467344398</c:v>
                </c:pt>
                <c:pt idx="2823">
                  <c:v>7.5849729467344398</c:v>
                </c:pt>
                <c:pt idx="2824">
                  <c:v>7.5849729467344398</c:v>
                </c:pt>
                <c:pt idx="2825">
                  <c:v>7.5849729467344398</c:v>
                </c:pt>
                <c:pt idx="2826">
                  <c:v>7.5849729467344398</c:v>
                </c:pt>
                <c:pt idx="2827">
                  <c:v>7.5849729467344398</c:v>
                </c:pt>
                <c:pt idx="2828">
                  <c:v>7.5849729467344398</c:v>
                </c:pt>
                <c:pt idx="2829">
                  <c:v>7.5849729467344398</c:v>
                </c:pt>
                <c:pt idx="2830">
                  <c:v>7.5849729467344398</c:v>
                </c:pt>
                <c:pt idx="2831">
                  <c:v>7.5849729467344398</c:v>
                </c:pt>
                <c:pt idx="2832">
                  <c:v>7.5849729467344398</c:v>
                </c:pt>
                <c:pt idx="2833">
                  <c:v>7.5849729467344398</c:v>
                </c:pt>
                <c:pt idx="2834">
                  <c:v>7.5849729467344398</c:v>
                </c:pt>
                <c:pt idx="2835">
                  <c:v>7.5849729467344398</c:v>
                </c:pt>
                <c:pt idx="2836">
                  <c:v>7.5849729467344398</c:v>
                </c:pt>
                <c:pt idx="2837">
                  <c:v>7.5849729467344398</c:v>
                </c:pt>
                <c:pt idx="2838">
                  <c:v>7.5849729467344398</c:v>
                </c:pt>
                <c:pt idx="2839">
                  <c:v>7.5849729467344398</c:v>
                </c:pt>
                <c:pt idx="2840">
                  <c:v>7.5849729467344398</c:v>
                </c:pt>
                <c:pt idx="2841">
                  <c:v>7.5849729467344398</c:v>
                </c:pt>
                <c:pt idx="2842">
                  <c:v>7.5849729467344398</c:v>
                </c:pt>
                <c:pt idx="2843">
                  <c:v>7.5849729467344398</c:v>
                </c:pt>
                <c:pt idx="2844">
                  <c:v>7.5849729467344398</c:v>
                </c:pt>
                <c:pt idx="2845">
                  <c:v>7.5849729467344398</c:v>
                </c:pt>
                <c:pt idx="2846">
                  <c:v>7.5849729467344398</c:v>
                </c:pt>
                <c:pt idx="2847">
                  <c:v>7.5849729467344398</c:v>
                </c:pt>
                <c:pt idx="2848">
                  <c:v>7.5849729467344398</c:v>
                </c:pt>
                <c:pt idx="2849">
                  <c:v>7.5849729467344398</c:v>
                </c:pt>
                <c:pt idx="2850">
                  <c:v>7.5849729467344398</c:v>
                </c:pt>
                <c:pt idx="2851">
                  <c:v>7.5849729467344398</c:v>
                </c:pt>
                <c:pt idx="2852">
                  <c:v>7.5849729467344398</c:v>
                </c:pt>
                <c:pt idx="2853">
                  <c:v>7.5849729467344398</c:v>
                </c:pt>
                <c:pt idx="2854">
                  <c:v>7.5849729467344398</c:v>
                </c:pt>
                <c:pt idx="2855">
                  <c:v>7.5849729467344398</c:v>
                </c:pt>
                <c:pt idx="2856">
                  <c:v>7.5849729467344398</c:v>
                </c:pt>
                <c:pt idx="2857">
                  <c:v>7.5849729467344398</c:v>
                </c:pt>
                <c:pt idx="2858">
                  <c:v>7.5849729467344398</c:v>
                </c:pt>
                <c:pt idx="2859">
                  <c:v>7.5849729467344398</c:v>
                </c:pt>
                <c:pt idx="2860">
                  <c:v>7.5849729467344398</c:v>
                </c:pt>
                <c:pt idx="2861">
                  <c:v>7.5849729467344398</c:v>
                </c:pt>
                <c:pt idx="2862">
                  <c:v>7.5849729467344398</c:v>
                </c:pt>
                <c:pt idx="2863">
                  <c:v>7.5849729467344398</c:v>
                </c:pt>
                <c:pt idx="2864">
                  <c:v>7.5849729467344398</c:v>
                </c:pt>
                <c:pt idx="2865">
                  <c:v>7.5849729467344398</c:v>
                </c:pt>
                <c:pt idx="2866">
                  <c:v>7.5849729467344398</c:v>
                </c:pt>
                <c:pt idx="2867">
                  <c:v>7.5849729467344398</c:v>
                </c:pt>
                <c:pt idx="2868">
                  <c:v>7.5849729467344398</c:v>
                </c:pt>
                <c:pt idx="2869">
                  <c:v>7.5849729467344398</c:v>
                </c:pt>
                <c:pt idx="2870">
                  <c:v>7.5849729467344398</c:v>
                </c:pt>
                <c:pt idx="2871">
                  <c:v>7.5849729467344398</c:v>
                </c:pt>
                <c:pt idx="2872">
                  <c:v>7.5849729467344398</c:v>
                </c:pt>
                <c:pt idx="2873">
                  <c:v>7.5849729467344398</c:v>
                </c:pt>
                <c:pt idx="2874">
                  <c:v>7.5849729467344398</c:v>
                </c:pt>
                <c:pt idx="2875">
                  <c:v>7.5849729467344398</c:v>
                </c:pt>
                <c:pt idx="2876">
                  <c:v>7.5849729467344398</c:v>
                </c:pt>
                <c:pt idx="2877">
                  <c:v>7.5849729467344398</c:v>
                </c:pt>
                <c:pt idx="2878">
                  <c:v>7.5849729467344398</c:v>
                </c:pt>
                <c:pt idx="2879">
                  <c:v>7.5849729467344398</c:v>
                </c:pt>
                <c:pt idx="2880">
                  <c:v>7.5849729467344398</c:v>
                </c:pt>
                <c:pt idx="2881">
                  <c:v>7.5849729467344398</c:v>
                </c:pt>
                <c:pt idx="2882">
                  <c:v>7.5849729467344398</c:v>
                </c:pt>
                <c:pt idx="2883">
                  <c:v>7.5849729467344398</c:v>
                </c:pt>
                <c:pt idx="2884">
                  <c:v>7.5849729467344398</c:v>
                </c:pt>
                <c:pt idx="2885">
                  <c:v>7.5849729467344398</c:v>
                </c:pt>
                <c:pt idx="2886">
                  <c:v>7.5849729467344398</c:v>
                </c:pt>
                <c:pt idx="2887">
                  <c:v>7.5849729467344398</c:v>
                </c:pt>
                <c:pt idx="2888">
                  <c:v>7.5849729467344398</c:v>
                </c:pt>
                <c:pt idx="2889">
                  <c:v>7.5849729467344398</c:v>
                </c:pt>
                <c:pt idx="2890">
                  <c:v>7.5849729467344398</c:v>
                </c:pt>
                <c:pt idx="2891">
                  <c:v>7.5849729467344398</c:v>
                </c:pt>
                <c:pt idx="2892">
                  <c:v>7.5849729467344398</c:v>
                </c:pt>
                <c:pt idx="2893">
                  <c:v>7.5849729467344398</c:v>
                </c:pt>
                <c:pt idx="2894">
                  <c:v>7.5849729467344398</c:v>
                </c:pt>
                <c:pt idx="2895">
                  <c:v>7.5849729467344398</c:v>
                </c:pt>
                <c:pt idx="2896">
                  <c:v>7.5849729467344398</c:v>
                </c:pt>
                <c:pt idx="2897">
                  <c:v>7.5849729467344398</c:v>
                </c:pt>
                <c:pt idx="2898">
                  <c:v>7.5849729467344398</c:v>
                </c:pt>
                <c:pt idx="2899">
                  <c:v>7.5849729467344398</c:v>
                </c:pt>
                <c:pt idx="2900">
                  <c:v>7.5849729467344398</c:v>
                </c:pt>
                <c:pt idx="2901">
                  <c:v>7.5849729467344398</c:v>
                </c:pt>
                <c:pt idx="2902">
                  <c:v>7.5849729467344398</c:v>
                </c:pt>
                <c:pt idx="2903">
                  <c:v>7.5849729467344398</c:v>
                </c:pt>
                <c:pt idx="2904">
                  <c:v>7.5849729467344398</c:v>
                </c:pt>
                <c:pt idx="2905">
                  <c:v>7.5849729467344398</c:v>
                </c:pt>
                <c:pt idx="2906">
                  <c:v>7.5849729467344398</c:v>
                </c:pt>
                <c:pt idx="2907">
                  <c:v>7.5849729467344398</c:v>
                </c:pt>
                <c:pt idx="2908">
                  <c:v>7.5849729467344398</c:v>
                </c:pt>
                <c:pt idx="2909">
                  <c:v>7.5849729467344398</c:v>
                </c:pt>
                <c:pt idx="2910">
                  <c:v>7.5849729467344398</c:v>
                </c:pt>
                <c:pt idx="2911">
                  <c:v>7.5849729467344398</c:v>
                </c:pt>
                <c:pt idx="2912">
                  <c:v>7.5849729467344398</c:v>
                </c:pt>
                <c:pt idx="2913">
                  <c:v>7.5849729467344398</c:v>
                </c:pt>
                <c:pt idx="2914">
                  <c:v>7.5849729467344398</c:v>
                </c:pt>
                <c:pt idx="2915">
                  <c:v>7.5849729467344398</c:v>
                </c:pt>
                <c:pt idx="2916">
                  <c:v>7.5849729467344398</c:v>
                </c:pt>
                <c:pt idx="2917">
                  <c:v>7.5849729467344398</c:v>
                </c:pt>
                <c:pt idx="2918">
                  <c:v>7.5849729467344398</c:v>
                </c:pt>
                <c:pt idx="2919">
                  <c:v>7.5849729467344398</c:v>
                </c:pt>
                <c:pt idx="2920">
                  <c:v>7.5849729467344398</c:v>
                </c:pt>
                <c:pt idx="2921">
                  <c:v>7.5849729467344398</c:v>
                </c:pt>
                <c:pt idx="2922">
                  <c:v>7.5849729467344398</c:v>
                </c:pt>
                <c:pt idx="2923">
                  <c:v>7.5849729467344398</c:v>
                </c:pt>
                <c:pt idx="2924">
                  <c:v>7.5849729467344398</c:v>
                </c:pt>
                <c:pt idx="2925">
                  <c:v>7.5849729467344398</c:v>
                </c:pt>
                <c:pt idx="2926">
                  <c:v>7.5849729467344398</c:v>
                </c:pt>
                <c:pt idx="2927">
                  <c:v>7.5849729467344398</c:v>
                </c:pt>
                <c:pt idx="2928">
                  <c:v>7.5849729467344398</c:v>
                </c:pt>
                <c:pt idx="2929">
                  <c:v>7.5849729467344398</c:v>
                </c:pt>
                <c:pt idx="2930">
                  <c:v>7.5849729467344398</c:v>
                </c:pt>
                <c:pt idx="2931">
                  <c:v>7.5849729467344398</c:v>
                </c:pt>
                <c:pt idx="2932">
                  <c:v>7.5849729467344398</c:v>
                </c:pt>
                <c:pt idx="2933">
                  <c:v>7.5849729467344398</c:v>
                </c:pt>
                <c:pt idx="2934">
                  <c:v>7.5849729467344398</c:v>
                </c:pt>
                <c:pt idx="2935">
                  <c:v>7.5849729467344398</c:v>
                </c:pt>
                <c:pt idx="2936">
                  <c:v>7.5849729467344398</c:v>
                </c:pt>
                <c:pt idx="2937">
                  <c:v>7.5849729467344398</c:v>
                </c:pt>
                <c:pt idx="2938">
                  <c:v>7.5849729467344398</c:v>
                </c:pt>
                <c:pt idx="2939">
                  <c:v>7.5849729467344398</c:v>
                </c:pt>
                <c:pt idx="2940">
                  <c:v>7.5849729467344398</c:v>
                </c:pt>
                <c:pt idx="2941">
                  <c:v>7.5849729467344398</c:v>
                </c:pt>
                <c:pt idx="2942">
                  <c:v>7.5849729467344398</c:v>
                </c:pt>
                <c:pt idx="2943">
                  <c:v>7.5849729467344398</c:v>
                </c:pt>
                <c:pt idx="2944">
                  <c:v>7.5849729467344398</c:v>
                </c:pt>
                <c:pt idx="2945">
                  <c:v>7.5849729467344398</c:v>
                </c:pt>
                <c:pt idx="2946">
                  <c:v>7.5849729467344398</c:v>
                </c:pt>
                <c:pt idx="2947">
                  <c:v>7.5849729467344398</c:v>
                </c:pt>
                <c:pt idx="2948">
                  <c:v>7.5849729467344398</c:v>
                </c:pt>
                <c:pt idx="2949">
                  <c:v>7.5849729467344398</c:v>
                </c:pt>
                <c:pt idx="2950">
                  <c:v>7.5849729467344398</c:v>
                </c:pt>
                <c:pt idx="2951">
                  <c:v>7.5849729467344398</c:v>
                </c:pt>
                <c:pt idx="2952">
                  <c:v>7.5849729467344398</c:v>
                </c:pt>
                <c:pt idx="2953">
                  <c:v>7.5849729467344398</c:v>
                </c:pt>
                <c:pt idx="2954">
                  <c:v>7.5849729467344398</c:v>
                </c:pt>
                <c:pt idx="2955">
                  <c:v>7.5849729467344398</c:v>
                </c:pt>
                <c:pt idx="2956">
                  <c:v>7.5849729467344398</c:v>
                </c:pt>
                <c:pt idx="2957">
                  <c:v>7.5849729467344398</c:v>
                </c:pt>
                <c:pt idx="2958">
                  <c:v>7.5849729467344398</c:v>
                </c:pt>
                <c:pt idx="2959">
                  <c:v>7.5849729467344398</c:v>
                </c:pt>
                <c:pt idx="2960">
                  <c:v>7.5849729467344398</c:v>
                </c:pt>
                <c:pt idx="2961">
                  <c:v>7.5849729467344398</c:v>
                </c:pt>
                <c:pt idx="2962">
                  <c:v>7.5849729467344398</c:v>
                </c:pt>
                <c:pt idx="2963">
                  <c:v>7.5849729467344398</c:v>
                </c:pt>
                <c:pt idx="2964">
                  <c:v>7.5849729467344398</c:v>
                </c:pt>
                <c:pt idx="2965">
                  <c:v>7.5849729467344398</c:v>
                </c:pt>
                <c:pt idx="2966">
                  <c:v>7.5849729467344398</c:v>
                </c:pt>
                <c:pt idx="2967">
                  <c:v>7.5849729467344398</c:v>
                </c:pt>
                <c:pt idx="2968">
                  <c:v>7.5849729467344398</c:v>
                </c:pt>
                <c:pt idx="2969">
                  <c:v>7.5849729467344398</c:v>
                </c:pt>
                <c:pt idx="2970">
                  <c:v>7.5849729467344398</c:v>
                </c:pt>
                <c:pt idx="2971">
                  <c:v>7.5849729467344398</c:v>
                </c:pt>
                <c:pt idx="2972">
                  <c:v>7.5849729467344398</c:v>
                </c:pt>
                <c:pt idx="2973">
                  <c:v>7.5849729467344398</c:v>
                </c:pt>
                <c:pt idx="2974">
                  <c:v>7.5849729467344398</c:v>
                </c:pt>
                <c:pt idx="2975">
                  <c:v>7.5849729467344398</c:v>
                </c:pt>
                <c:pt idx="2976">
                  <c:v>7.5849729467344398</c:v>
                </c:pt>
                <c:pt idx="2977">
                  <c:v>7.5849729467344398</c:v>
                </c:pt>
                <c:pt idx="2978">
                  <c:v>7.5849729467344398</c:v>
                </c:pt>
                <c:pt idx="2979">
                  <c:v>7.5849729467344398</c:v>
                </c:pt>
                <c:pt idx="2980">
                  <c:v>7.5849729467344398</c:v>
                </c:pt>
                <c:pt idx="2981">
                  <c:v>7.5849729467344398</c:v>
                </c:pt>
                <c:pt idx="2982">
                  <c:v>7.5849729467344398</c:v>
                </c:pt>
                <c:pt idx="2983">
                  <c:v>7.5849729467344398</c:v>
                </c:pt>
                <c:pt idx="2984">
                  <c:v>7.5849729467344398</c:v>
                </c:pt>
                <c:pt idx="2985">
                  <c:v>7.5849729467344398</c:v>
                </c:pt>
                <c:pt idx="2986">
                  <c:v>7.5849729467344398</c:v>
                </c:pt>
                <c:pt idx="2987">
                  <c:v>7.5849729467344398</c:v>
                </c:pt>
                <c:pt idx="2988">
                  <c:v>7.5849729467344398</c:v>
                </c:pt>
                <c:pt idx="2989">
                  <c:v>7.5849729467344398</c:v>
                </c:pt>
                <c:pt idx="2990">
                  <c:v>7.5849729467344398</c:v>
                </c:pt>
                <c:pt idx="2991">
                  <c:v>7.5849729467344398</c:v>
                </c:pt>
                <c:pt idx="2992">
                  <c:v>7.5849729467344398</c:v>
                </c:pt>
                <c:pt idx="2993">
                  <c:v>7.5849729467344398</c:v>
                </c:pt>
                <c:pt idx="2994">
                  <c:v>7.5849729467344398</c:v>
                </c:pt>
                <c:pt idx="2995">
                  <c:v>7.5849729467344398</c:v>
                </c:pt>
                <c:pt idx="2996">
                  <c:v>7.5849729467344398</c:v>
                </c:pt>
                <c:pt idx="2997">
                  <c:v>7.5849729467344398</c:v>
                </c:pt>
                <c:pt idx="2998">
                  <c:v>7.5849729467344398</c:v>
                </c:pt>
                <c:pt idx="2999">
                  <c:v>7.5849729467344398</c:v>
                </c:pt>
                <c:pt idx="3000">
                  <c:v>7.5849729467344398</c:v>
                </c:pt>
                <c:pt idx="3001">
                  <c:v>7.5849729467344398</c:v>
                </c:pt>
                <c:pt idx="3002">
                  <c:v>7.5849729467344398</c:v>
                </c:pt>
                <c:pt idx="3003">
                  <c:v>7.5849729467344398</c:v>
                </c:pt>
                <c:pt idx="3004">
                  <c:v>7.5849729467344398</c:v>
                </c:pt>
                <c:pt idx="3005">
                  <c:v>7.5849729467344398</c:v>
                </c:pt>
                <c:pt idx="3006">
                  <c:v>7.5849729467344398</c:v>
                </c:pt>
                <c:pt idx="3007">
                  <c:v>7.5849729467344398</c:v>
                </c:pt>
                <c:pt idx="3008">
                  <c:v>7.5849729467344398</c:v>
                </c:pt>
                <c:pt idx="3009">
                  <c:v>7.5849729467344398</c:v>
                </c:pt>
                <c:pt idx="3010">
                  <c:v>7.5849729467344398</c:v>
                </c:pt>
                <c:pt idx="3011">
                  <c:v>7.5849729467344398</c:v>
                </c:pt>
                <c:pt idx="3012">
                  <c:v>7.5849729467344398</c:v>
                </c:pt>
                <c:pt idx="3013">
                  <c:v>7.5849729467344398</c:v>
                </c:pt>
                <c:pt idx="3014">
                  <c:v>7.5849729467344398</c:v>
                </c:pt>
                <c:pt idx="3015">
                  <c:v>7.5849729467344398</c:v>
                </c:pt>
                <c:pt idx="3016">
                  <c:v>7.5849729467344398</c:v>
                </c:pt>
                <c:pt idx="3017">
                  <c:v>7.5849729467344398</c:v>
                </c:pt>
                <c:pt idx="3018">
                  <c:v>7.5849729467344398</c:v>
                </c:pt>
                <c:pt idx="3019">
                  <c:v>7.5849729467344398</c:v>
                </c:pt>
                <c:pt idx="3020">
                  <c:v>7.5849729467344398</c:v>
                </c:pt>
                <c:pt idx="3021">
                  <c:v>7.5849729467344398</c:v>
                </c:pt>
                <c:pt idx="3022">
                  <c:v>7.5849729467344398</c:v>
                </c:pt>
                <c:pt idx="3023">
                  <c:v>7.5849729467344398</c:v>
                </c:pt>
                <c:pt idx="3024">
                  <c:v>7.5849729467344398</c:v>
                </c:pt>
                <c:pt idx="3025">
                  <c:v>7.5849729467344398</c:v>
                </c:pt>
                <c:pt idx="3026">
                  <c:v>7.5849729467344398</c:v>
                </c:pt>
                <c:pt idx="3027">
                  <c:v>7.5849729467344398</c:v>
                </c:pt>
                <c:pt idx="3028">
                  <c:v>7.5849729467344398</c:v>
                </c:pt>
                <c:pt idx="3029">
                  <c:v>7.5849729467344398</c:v>
                </c:pt>
                <c:pt idx="3030">
                  <c:v>7.5849729467344398</c:v>
                </c:pt>
                <c:pt idx="3031">
                  <c:v>7.5849729467344398</c:v>
                </c:pt>
                <c:pt idx="3032">
                  <c:v>7.5849729467344398</c:v>
                </c:pt>
                <c:pt idx="3033">
                  <c:v>7.5849729467344398</c:v>
                </c:pt>
                <c:pt idx="3034">
                  <c:v>7.5849729467344398</c:v>
                </c:pt>
                <c:pt idx="3035">
                  <c:v>7.5849729467344398</c:v>
                </c:pt>
                <c:pt idx="3036">
                  <c:v>7.5849729467344398</c:v>
                </c:pt>
                <c:pt idx="3037">
                  <c:v>7.5849729467344398</c:v>
                </c:pt>
                <c:pt idx="3038">
                  <c:v>7.5849729467344398</c:v>
                </c:pt>
                <c:pt idx="3039">
                  <c:v>7.5849729467344398</c:v>
                </c:pt>
                <c:pt idx="3040">
                  <c:v>7.5849729467344398</c:v>
                </c:pt>
                <c:pt idx="3041">
                  <c:v>7.5849729467344398</c:v>
                </c:pt>
                <c:pt idx="3042">
                  <c:v>7.5849729467344398</c:v>
                </c:pt>
                <c:pt idx="3043">
                  <c:v>7.5849729467344398</c:v>
                </c:pt>
                <c:pt idx="3044">
                  <c:v>7.5849729467344398</c:v>
                </c:pt>
                <c:pt idx="3045">
                  <c:v>7.5849729467344398</c:v>
                </c:pt>
                <c:pt idx="3046">
                  <c:v>7.5849729467344398</c:v>
                </c:pt>
                <c:pt idx="3047">
                  <c:v>7.5849729467344398</c:v>
                </c:pt>
                <c:pt idx="3048">
                  <c:v>7.5849729467344398</c:v>
                </c:pt>
                <c:pt idx="3049">
                  <c:v>7.5849729467344398</c:v>
                </c:pt>
                <c:pt idx="3050">
                  <c:v>7.5849729467344398</c:v>
                </c:pt>
                <c:pt idx="3051">
                  <c:v>7.5849729467344398</c:v>
                </c:pt>
                <c:pt idx="3052">
                  <c:v>7.5849729467344398</c:v>
                </c:pt>
                <c:pt idx="3053">
                  <c:v>7.5849729467344398</c:v>
                </c:pt>
                <c:pt idx="3054">
                  <c:v>7.5849729467344398</c:v>
                </c:pt>
                <c:pt idx="3055">
                  <c:v>7.5849729467344398</c:v>
                </c:pt>
                <c:pt idx="3056">
                  <c:v>7.5849729467344398</c:v>
                </c:pt>
                <c:pt idx="3057">
                  <c:v>7.5849729467344398</c:v>
                </c:pt>
                <c:pt idx="3058">
                  <c:v>7.5849729467344398</c:v>
                </c:pt>
                <c:pt idx="3059">
                  <c:v>7.5849729467344398</c:v>
                </c:pt>
                <c:pt idx="3060">
                  <c:v>7.5849729467344398</c:v>
                </c:pt>
                <c:pt idx="3061">
                  <c:v>7.5849729467344398</c:v>
                </c:pt>
                <c:pt idx="3062">
                  <c:v>7.5849729467344398</c:v>
                </c:pt>
                <c:pt idx="3063">
                  <c:v>7.5849729467344398</c:v>
                </c:pt>
                <c:pt idx="3064">
                  <c:v>7.5849729467344398</c:v>
                </c:pt>
                <c:pt idx="3065">
                  <c:v>7.5849729467344398</c:v>
                </c:pt>
                <c:pt idx="3066">
                  <c:v>7.5849729467344398</c:v>
                </c:pt>
                <c:pt idx="3067">
                  <c:v>7.5849729467344398</c:v>
                </c:pt>
                <c:pt idx="3068">
                  <c:v>7.5849729467344398</c:v>
                </c:pt>
                <c:pt idx="3069">
                  <c:v>7.5849729467344398</c:v>
                </c:pt>
                <c:pt idx="3070">
                  <c:v>7.5849729467344398</c:v>
                </c:pt>
                <c:pt idx="3071">
                  <c:v>7.5849729467344398</c:v>
                </c:pt>
                <c:pt idx="3072">
                  <c:v>7.5849729467344398</c:v>
                </c:pt>
                <c:pt idx="3073">
                  <c:v>7.5849729467344398</c:v>
                </c:pt>
                <c:pt idx="3074">
                  <c:v>7.5849729467344398</c:v>
                </c:pt>
                <c:pt idx="3075">
                  <c:v>7.5849729467344398</c:v>
                </c:pt>
                <c:pt idx="3076">
                  <c:v>7.5849729467344398</c:v>
                </c:pt>
                <c:pt idx="3077">
                  <c:v>7.5849729467344398</c:v>
                </c:pt>
                <c:pt idx="3078">
                  <c:v>7.5849729467344398</c:v>
                </c:pt>
                <c:pt idx="3079">
                  <c:v>7.5849729467344398</c:v>
                </c:pt>
                <c:pt idx="3080">
                  <c:v>7.5849729467344398</c:v>
                </c:pt>
                <c:pt idx="3081">
                  <c:v>7.5849729467344398</c:v>
                </c:pt>
                <c:pt idx="3082">
                  <c:v>7.5849729467344398</c:v>
                </c:pt>
                <c:pt idx="3083">
                  <c:v>7.5849729467344398</c:v>
                </c:pt>
                <c:pt idx="3084">
                  <c:v>7.5849729467344398</c:v>
                </c:pt>
                <c:pt idx="3085">
                  <c:v>7.5849729467344398</c:v>
                </c:pt>
                <c:pt idx="3086">
                  <c:v>7.5849729467344398</c:v>
                </c:pt>
                <c:pt idx="3087">
                  <c:v>7.5849729467344398</c:v>
                </c:pt>
                <c:pt idx="3088">
                  <c:v>7.5849729467344398</c:v>
                </c:pt>
                <c:pt idx="3089">
                  <c:v>7.5849729467344398</c:v>
                </c:pt>
                <c:pt idx="3090">
                  <c:v>7.5849729467344398</c:v>
                </c:pt>
                <c:pt idx="3091">
                  <c:v>7.5849729467344398</c:v>
                </c:pt>
                <c:pt idx="3092">
                  <c:v>7.5849729467344398</c:v>
                </c:pt>
                <c:pt idx="3093">
                  <c:v>7.5849729467344398</c:v>
                </c:pt>
                <c:pt idx="3094">
                  <c:v>7.5849729467344398</c:v>
                </c:pt>
                <c:pt idx="3095">
                  <c:v>7.5849729467344398</c:v>
                </c:pt>
                <c:pt idx="3096">
                  <c:v>7.5849729467344398</c:v>
                </c:pt>
                <c:pt idx="3097">
                  <c:v>7.5849729467344398</c:v>
                </c:pt>
                <c:pt idx="3098">
                  <c:v>7.5849729467344398</c:v>
                </c:pt>
                <c:pt idx="3099">
                  <c:v>7.5849729467344398</c:v>
                </c:pt>
                <c:pt idx="3100">
                  <c:v>7.5849729467344398</c:v>
                </c:pt>
                <c:pt idx="3101">
                  <c:v>7.5849729467344398</c:v>
                </c:pt>
                <c:pt idx="3102">
                  <c:v>7.5849729467344398</c:v>
                </c:pt>
                <c:pt idx="3103">
                  <c:v>7.5849729467344398</c:v>
                </c:pt>
                <c:pt idx="3104">
                  <c:v>7.5849729467344398</c:v>
                </c:pt>
                <c:pt idx="3105">
                  <c:v>7.5849729467344398</c:v>
                </c:pt>
                <c:pt idx="3106">
                  <c:v>7.5849729467344398</c:v>
                </c:pt>
                <c:pt idx="3107">
                  <c:v>7.5849729467344398</c:v>
                </c:pt>
                <c:pt idx="3108">
                  <c:v>7.5849729467344398</c:v>
                </c:pt>
                <c:pt idx="3109">
                  <c:v>7.5849729467344398</c:v>
                </c:pt>
                <c:pt idx="3110">
                  <c:v>7.5849729467344398</c:v>
                </c:pt>
                <c:pt idx="3111">
                  <c:v>7.5849729467344398</c:v>
                </c:pt>
                <c:pt idx="3112">
                  <c:v>7.5849729467344398</c:v>
                </c:pt>
                <c:pt idx="3113">
                  <c:v>7.5849729467344398</c:v>
                </c:pt>
                <c:pt idx="3114">
                  <c:v>7.5849729467344398</c:v>
                </c:pt>
                <c:pt idx="3115">
                  <c:v>7.5849729467344398</c:v>
                </c:pt>
                <c:pt idx="3116">
                  <c:v>7.5849729467344398</c:v>
                </c:pt>
                <c:pt idx="3117">
                  <c:v>7.5849729467344398</c:v>
                </c:pt>
                <c:pt idx="3118">
                  <c:v>7.5849729467344398</c:v>
                </c:pt>
                <c:pt idx="3119">
                  <c:v>7.5849729467344398</c:v>
                </c:pt>
                <c:pt idx="3120">
                  <c:v>7.5849729467344398</c:v>
                </c:pt>
                <c:pt idx="3121">
                  <c:v>7.5849729467344398</c:v>
                </c:pt>
                <c:pt idx="3122">
                  <c:v>7.5849729467344398</c:v>
                </c:pt>
                <c:pt idx="3123">
                  <c:v>7.5849729467344398</c:v>
                </c:pt>
                <c:pt idx="3124">
                  <c:v>7.5849729467344398</c:v>
                </c:pt>
                <c:pt idx="3125">
                  <c:v>7.5849729467344398</c:v>
                </c:pt>
                <c:pt idx="3126">
                  <c:v>7.78146860157866</c:v>
                </c:pt>
                <c:pt idx="3127">
                  <c:v>7.8594204133807803</c:v>
                </c:pt>
                <c:pt idx="3128">
                  <c:v>7.8594204133807803</c:v>
                </c:pt>
                <c:pt idx="3129">
                  <c:v>7.8594204133807803</c:v>
                </c:pt>
                <c:pt idx="3130">
                  <c:v>7.8594204133807803</c:v>
                </c:pt>
                <c:pt idx="3131">
                  <c:v>7.8594204133807803</c:v>
                </c:pt>
                <c:pt idx="3132">
                  <c:v>7.8594204133807803</c:v>
                </c:pt>
                <c:pt idx="3133">
                  <c:v>7.8594204133807803</c:v>
                </c:pt>
                <c:pt idx="3134">
                  <c:v>7.8594204133807803</c:v>
                </c:pt>
                <c:pt idx="3135">
                  <c:v>7.8594204133807803</c:v>
                </c:pt>
                <c:pt idx="3136">
                  <c:v>7.8594204133807803</c:v>
                </c:pt>
                <c:pt idx="3137">
                  <c:v>7.8594204133807803</c:v>
                </c:pt>
                <c:pt idx="3138">
                  <c:v>7.8594204133807803</c:v>
                </c:pt>
                <c:pt idx="3139">
                  <c:v>7.8594204133807803</c:v>
                </c:pt>
                <c:pt idx="3140">
                  <c:v>7.8594204133807803</c:v>
                </c:pt>
                <c:pt idx="3141">
                  <c:v>7.8594204133807803</c:v>
                </c:pt>
                <c:pt idx="3142">
                  <c:v>7.8594204133807803</c:v>
                </c:pt>
                <c:pt idx="3143">
                  <c:v>7.8594204133807803</c:v>
                </c:pt>
                <c:pt idx="3144">
                  <c:v>7.8594204133807803</c:v>
                </c:pt>
                <c:pt idx="3145">
                  <c:v>7.8594204133807803</c:v>
                </c:pt>
                <c:pt idx="3146">
                  <c:v>7.8594204133807803</c:v>
                </c:pt>
                <c:pt idx="3147">
                  <c:v>7.8594204133807803</c:v>
                </c:pt>
                <c:pt idx="3148">
                  <c:v>7.8594204133807803</c:v>
                </c:pt>
                <c:pt idx="3149">
                  <c:v>7.8594204133807803</c:v>
                </c:pt>
                <c:pt idx="3150">
                  <c:v>7.8594204133807803</c:v>
                </c:pt>
                <c:pt idx="3151">
                  <c:v>7.8594204133807803</c:v>
                </c:pt>
                <c:pt idx="3152">
                  <c:v>7.8594204133807803</c:v>
                </c:pt>
                <c:pt idx="3153">
                  <c:v>7.8594204133807803</c:v>
                </c:pt>
                <c:pt idx="3154">
                  <c:v>7.8594204133807803</c:v>
                </c:pt>
                <c:pt idx="3155">
                  <c:v>7.8594204133807803</c:v>
                </c:pt>
                <c:pt idx="3156">
                  <c:v>7.8594204133807803</c:v>
                </c:pt>
                <c:pt idx="3157">
                  <c:v>7.8594204133807803</c:v>
                </c:pt>
                <c:pt idx="3158">
                  <c:v>7.8594204133807803</c:v>
                </c:pt>
                <c:pt idx="3159">
                  <c:v>7.8594204133807803</c:v>
                </c:pt>
                <c:pt idx="3160">
                  <c:v>7.8594204133807803</c:v>
                </c:pt>
                <c:pt idx="3161">
                  <c:v>7.8594204133807803</c:v>
                </c:pt>
                <c:pt idx="3162">
                  <c:v>7.8594204133807803</c:v>
                </c:pt>
                <c:pt idx="3163">
                  <c:v>7.8594204133807803</c:v>
                </c:pt>
                <c:pt idx="3164">
                  <c:v>7.8594204133807803</c:v>
                </c:pt>
                <c:pt idx="3165">
                  <c:v>7.8594204133807803</c:v>
                </c:pt>
                <c:pt idx="3166">
                  <c:v>7.8594204133807803</c:v>
                </c:pt>
                <c:pt idx="3167">
                  <c:v>7.8594204133807803</c:v>
                </c:pt>
                <c:pt idx="3168">
                  <c:v>7.8594204133807803</c:v>
                </c:pt>
                <c:pt idx="3169">
                  <c:v>7.8594204133807803</c:v>
                </c:pt>
                <c:pt idx="3170">
                  <c:v>7.8594204133807803</c:v>
                </c:pt>
                <c:pt idx="3171">
                  <c:v>7.8594204133807803</c:v>
                </c:pt>
                <c:pt idx="3172">
                  <c:v>7.8594204133807803</c:v>
                </c:pt>
                <c:pt idx="3173">
                  <c:v>7.8594204133807803</c:v>
                </c:pt>
                <c:pt idx="3174">
                  <c:v>7.8594204133807803</c:v>
                </c:pt>
                <c:pt idx="3175">
                  <c:v>7.8594204133807803</c:v>
                </c:pt>
                <c:pt idx="3176">
                  <c:v>7.8594204133807803</c:v>
                </c:pt>
                <c:pt idx="3177">
                  <c:v>7.8594204133807803</c:v>
                </c:pt>
                <c:pt idx="3178">
                  <c:v>7.8594204133807803</c:v>
                </c:pt>
                <c:pt idx="3179">
                  <c:v>7.8594204133807803</c:v>
                </c:pt>
                <c:pt idx="3180">
                  <c:v>7.8594204133807803</c:v>
                </c:pt>
                <c:pt idx="3181">
                  <c:v>7.8594204133807803</c:v>
                </c:pt>
                <c:pt idx="3182">
                  <c:v>7.8594204133807803</c:v>
                </c:pt>
                <c:pt idx="3183">
                  <c:v>7.8594204133807803</c:v>
                </c:pt>
                <c:pt idx="3184">
                  <c:v>7.82009647311782</c:v>
                </c:pt>
                <c:pt idx="3185">
                  <c:v>8.0002508556788108</c:v>
                </c:pt>
                <c:pt idx="3186">
                  <c:v>8.0683959415179096</c:v>
                </c:pt>
                <c:pt idx="3187">
                  <c:v>8.1017300066860507</c:v>
                </c:pt>
                <c:pt idx="3188">
                  <c:v>7.9694535983419303</c:v>
                </c:pt>
                <c:pt idx="3189">
                  <c:v>8.0417286893834099</c:v>
                </c:pt>
                <c:pt idx="3190">
                  <c:v>8.0257488513735709</c:v>
                </c:pt>
                <c:pt idx="3191">
                  <c:v>8.0706250502860808</c:v>
                </c:pt>
                <c:pt idx="3192">
                  <c:v>8.0706250502860808</c:v>
                </c:pt>
                <c:pt idx="3193">
                  <c:v>8.0706250502860808</c:v>
                </c:pt>
                <c:pt idx="3194">
                  <c:v>8.0706250502860808</c:v>
                </c:pt>
                <c:pt idx="3195">
                  <c:v>8.0706250502860808</c:v>
                </c:pt>
                <c:pt idx="3196">
                  <c:v>8.0706250502860808</c:v>
                </c:pt>
                <c:pt idx="3197">
                  <c:v>8.0706250502860808</c:v>
                </c:pt>
                <c:pt idx="3198">
                  <c:v>8.0706250502860808</c:v>
                </c:pt>
                <c:pt idx="3199">
                  <c:v>8.0706250502860808</c:v>
                </c:pt>
                <c:pt idx="3200">
                  <c:v>8.0706250502860808</c:v>
                </c:pt>
                <c:pt idx="3201">
                  <c:v>8.0706250502860808</c:v>
                </c:pt>
                <c:pt idx="3202">
                  <c:v>8.0706250502860808</c:v>
                </c:pt>
                <c:pt idx="3203">
                  <c:v>8.0706250502860808</c:v>
                </c:pt>
                <c:pt idx="3204">
                  <c:v>8.0706250502860808</c:v>
                </c:pt>
                <c:pt idx="3205">
                  <c:v>8.0706250502860808</c:v>
                </c:pt>
                <c:pt idx="3206">
                  <c:v>8.0706250502860808</c:v>
                </c:pt>
                <c:pt idx="3207">
                  <c:v>8.0706250502860808</c:v>
                </c:pt>
                <c:pt idx="3208">
                  <c:v>8.0706250502860808</c:v>
                </c:pt>
                <c:pt idx="3209">
                  <c:v>8.0706250502860808</c:v>
                </c:pt>
                <c:pt idx="3210">
                  <c:v>8.0706250502860808</c:v>
                </c:pt>
                <c:pt idx="3211">
                  <c:v>8.0706250502860808</c:v>
                </c:pt>
                <c:pt idx="3212">
                  <c:v>8.0706250502860808</c:v>
                </c:pt>
                <c:pt idx="3213">
                  <c:v>8.0706250502860808</c:v>
                </c:pt>
                <c:pt idx="3214">
                  <c:v>8.0706250502860808</c:v>
                </c:pt>
                <c:pt idx="3215">
                  <c:v>8.0706250502860808</c:v>
                </c:pt>
                <c:pt idx="3216">
                  <c:v>8.0706250502860808</c:v>
                </c:pt>
                <c:pt idx="3217">
                  <c:v>8.0706250502860808</c:v>
                </c:pt>
                <c:pt idx="3218">
                  <c:v>8.0706250502860808</c:v>
                </c:pt>
                <c:pt idx="3219">
                  <c:v>8.0706250502860808</c:v>
                </c:pt>
                <c:pt idx="3220">
                  <c:v>8.0706250502860808</c:v>
                </c:pt>
                <c:pt idx="3221">
                  <c:v>8.0706250502860808</c:v>
                </c:pt>
                <c:pt idx="3222">
                  <c:v>8.0706250502860808</c:v>
                </c:pt>
                <c:pt idx="3223">
                  <c:v>8.0706250502860808</c:v>
                </c:pt>
                <c:pt idx="3224">
                  <c:v>8.0706250502860808</c:v>
                </c:pt>
                <c:pt idx="3225">
                  <c:v>8.0706250502860808</c:v>
                </c:pt>
                <c:pt idx="3226">
                  <c:v>8.0706250502860808</c:v>
                </c:pt>
                <c:pt idx="3227">
                  <c:v>8.2743609211632005</c:v>
                </c:pt>
                <c:pt idx="3228">
                  <c:v>8.4324319790244093</c:v>
                </c:pt>
                <c:pt idx="3229">
                  <c:v>8.4412180839769402</c:v>
                </c:pt>
                <c:pt idx="3230">
                  <c:v>8.4412180839769402</c:v>
                </c:pt>
                <c:pt idx="3231">
                  <c:v>8.4412180839769402</c:v>
                </c:pt>
                <c:pt idx="3232">
                  <c:v>8.4412180839769402</c:v>
                </c:pt>
                <c:pt idx="3233">
                  <c:v>8.4412180839769402</c:v>
                </c:pt>
                <c:pt idx="3234">
                  <c:v>8.4412180839769402</c:v>
                </c:pt>
                <c:pt idx="3235">
                  <c:v>8.4412180839769402</c:v>
                </c:pt>
                <c:pt idx="3236">
                  <c:v>8.4412180839769402</c:v>
                </c:pt>
                <c:pt idx="3237">
                  <c:v>8.4412180839769402</c:v>
                </c:pt>
                <c:pt idx="3238">
                  <c:v>8.5013098859204899</c:v>
                </c:pt>
                <c:pt idx="3239">
                  <c:v>8.3268760206253294</c:v>
                </c:pt>
                <c:pt idx="3240">
                  <c:v>8.3567040638906693</c:v>
                </c:pt>
                <c:pt idx="3241">
                  <c:v>8.2010798114196692</c:v>
                </c:pt>
                <c:pt idx="3242">
                  <c:v>7.9801647120784596</c:v>
                </c:pt>
                <c:pt idx="3243">
                  <c:v>7.7784210909043301</c:v>
                </c:pt>
                <c:pt idx="3244">
                  <c:v>7.6249384904627897</c:v>
                </c:pt>
                <c:pt idx="3245">
                  <c:v>7.8314971361996797</c:v>
                </c:pt>
                <c:pt idx="3246">
                  <c:v>7.6708806189979803</c:v>
                </c:pt>
                <c:pt idx="3247">
                  <c:v>7.8923569788710397</c:v>
                </c:pt>
                <c:pt idx="3248">
                  <c:v>7.90800580870002</c:v>
                </c:pt>
                <c:pt idx="3249">
                  <c:v>7.82446660953749</c:v>
                </c:pt>
                <c:pt idx="3250">
                  <c:v>7.8308767956118404</c:v>
                </c:pt>
                <c:pt idx="3251">
                  <c:v>7.6078717392901796</c:v>
                </c:pt>
                <c:pt idx="3252">
                  <c:v>7.4488503836000604</c:v>
                </c:pt>
                <c:pt idx="3253">
                  <c:v>7.31079506277755</c:v>
                </c:pt>
                <c:pt idx="3254">
                  <c:v>7.3749633885840504</c:v>
                </c:pt>
                <c:pt idx="3255">
                  <c:v>7.6517534508728904</c:v>
                </c:pt>
                <c:pt idx="3256">
                  <c:v>7.5885821010111298</c:v>
                </c:pt>
                <c:pt idx="3257">
                  <c:v>7.6194292752421999</c:v>
                </c:pt>
                <c:pt idx="3258">
                  <c:v>7.53741877252829</c:v>
                </c:pt>
                <c:pt idx="3259">
                  <c:v>7.8141497547611403</c:v>
                </c:pt>
                <c:pt idx="3260">
                  <c:v>7.7546856784124296</c:v>
                </c:pt>
                <c:pt idx="3261">
                  <c:v>7.7295175745628999</c:v>
                </c:pt>
                <c:pt idx="3262">
                  <c:v>7.6578534666533304</c:v>
                </c:pt>
                <c:pt idx="3263">
                  <c:v>7.4511101957414798</c:v>
                </c:pt>
                <c:pt idx="3264">
                  <c:v>7.4459111508148101</c:v>
                </c:pt>
                <c:pt idx="3265">
                  <c:v>7.5212308371884502</c:v>
                </c:pt>
                <c:pt idx="3266">
                  <c:v>7.3660866101723297</c:v>
                </c:pt>
                <c:pt idx="3267">
                  <c:v>7.1863576948595398</c:v>
                </c:pt>
                <c:pt idx="3268">
                  <c:v>7.2718686908905497</c:v>
                </c:pt>
                <c:pt idx="3269">
                  <c:v>7.2118876640519796</c:v>
                </c:pt>
                <c:pt idx="3270">
                  <c:v>7.2442266096966597</c:v>
                </c:pt>
                <c:pt idx="3271">
                  <c:v>7.1014448843953701</c:v>
                </c:pt>
                <c:pt idx="3272">
                  <c:v>7.13723262830817</c:v>
                </c:pt>
                <c:pt idx="3273">
                  <c:v>7.2410067466454899</c:v>
                </c:pt>
                <c:pt idx="3274">
                  <c:v>7.2498982950712003</c:v>
                </c:pt>
                <c:pt idx="3275">
                  <c:v>7.4236305847015398</c:v>
                </c:pt>
                <c:pt idx="3276">
                  <c:v>7.58854517597615</c:v>
                </c:pt>
                <c:pt idx="3277">
                  <c:v>7.5835307562244303</c:v>
                </c:pt>
                <c:pt idx="3278">
                  <c:v>7.5835307562244303</c:v>
                </c:pt>
                <c:pt idx="3279">
                  <c:v>7.5835307562244303</c:v>
                </c:pt>
                <c:pt idx="3280">
                  <c:v>7.5835307562244303</c:v>
                </c:pt>
                <c:pt idx="3281">
                  <c:v>7.5835307562244303</c:v>
                </c:pt>
                <c:pt idx="3282">
                  <c:v>7.5835307562244303</c:v>
                </c:pt>
                <c:pt idx="3283">
                  <c:v>7.5835307562244303</c:v>
                </c:pt>
                <c:pt idx="3284">
                  <c:v>7.5835307562244303</c:v>
                </c:pt>
                <c:pt idx="3285">
                  <c:v>7.5835307562244303</c:v>
                </c:pt>
                <c:pt idx="3286">
                  <c:v>7.5835307562244303</c:v>
                </c:pt>
                <c:pt idx="3287">
                  <c:v>7.5835307562244303</c:v>
                </c:pt>
                <c:pt idx="3288">
                  <c:v>7.5835307562244303</c:v>
                </c:pt>
                <c:pt idx="3289">
                  <c:v>7.5835307562244303</c:v>
                </c:pt>
                <c:pt idx="3290">
                  <c:v>7.5835307562244303</c:v>
                </c:pt>
                <c:pt idx="3291">
                  <c:v>7.5835307562244303</c:v>
                </c:pt>
                <c:pt idx="3292">
                  <c:v>7.5835307562244303</c:v>
                </c:pt>
                <c:pt idx="3293">
                  <c:v>7.5835307562244303</c:v>
                </c:pt>
                <c:pt idx="3294">
                  <c:v>7.5835307562244303</c:v>
                </c:pt>
                <c:pt idx="3295">
                  <c:v>7.5835307562244303</c:v>
                </c:pt>
                <c:pt idx="3296">
                  <c:v>7.5835307562244303</c:v>
                </c:pt>
                <c:pt idx="3297">
                  <c:v>7.5835307562244303</c:v>
                </c:pt>
                <c:pt idx="3298">
                  <c:v>7.5835307562244303</c:v>
                </c:pt>
                <c:pt idx="3299">
                  <c:v>7.5835307562244303</c:v>
                </c:pt>
                <c:pt idx="3300">
                  <c:v>7.5835307562244303</c:v>
                </c:pt>
                <c:pt idx="3301">
                  <c:v>7.5835307562244303</c:v>
                </c:pt>
                <c:pt idx="3302">
                  <c:v>7.5835307562244303</c:v>
                </c:pt>
                <c:pt idx="3303">
                  <c:v>7.5835307562244303</c:v>
                </c:pt>
                <c:pt idx="3304">
                  <c:v>7.5835307562244303</c:v>
                </c:pt>
                <c:pt idx="3305">
                  <c:v>7.5835307562244303</c:v>
                </c:pt>
                <c:pt idx="3306">
                  <c:v>7.5835307562244303</c:v>
                </c:pt>
                <c:pt idx="3307">
                  <c:v>7.5835307562244303</c:v>
                </c:pt>
                <c:pt idx="3308">
                  <c:v>7.5971902685812296</c:v>
                </c:pt>
                <c:pt idx="3309">
                  <c:v>7.5463085850521496</c:v>
                </c:pt>
                <c:pt idx="3310">
                  <c:v>7.5451560636970498</c:v>
                </c:pt>
                <c:pt idx="3311">
                  <c:v>7.7521318246834596</c:v>
                </c:pt>
                <c:pt idx="3312">
                  <c:v>7.6057189266090104</c:v>
                </c:pt>
                <c:pt idx="3313">
                  <c:v>7.6636864821731798</c:v>
                </c:pt>
                <c:pt idx="3314">
                  <c:v>7.68112797201377</c:v>
                </c:pt>
                <c:pt idx="3315">
                  <c:v>7.7782300304801701</c:v>
                </c:pt>
                <c:pt idx="3316">
                  <c:v>7.6234165323062903</c:v>
                </c:pt>
                <c:pt idx="3317">
                  <c:v>7.6996536856476796</c:v>
                </c:pt>
                <c:pt idx="3318">
                  <c:v>7.6878552818494903</c:v>
                </c:pt>
                <c:pt idx="3319">
                  <c:v>7.5222593061089604</c:v>
                </c:pt>
                <c:pt idx="3320">
                  <c:v>7.4783525110770697</c:v>
                </c:pt>
                <c:pt idx="3321">
                  <c:v>7.44620143386725</c:v>
                </c:pt>
                <c:pt idx="3322">
                  <c:v>7.5599168742376204</c:v>
                </c:pt>
                <c:pt idx="3323">
                  <c:v>7.5197322963229496</c:v>
                </c:pt>
                <c:pt idx="3324">
                  <c:v>7.6839708580230299</c:v>
                </c:pt>
                <c:pt idx="3325">
                  <c:v>8.03403001094693</c:v>
                </c:pt>
                <c:pt idx="3326">
                  <c:v>8.0428830823931801</c:v>
                </c:pt>
                <c:pt idx="3327">
                  <c:v>8.0604867789429999</c:v>
                </c:pt>
                <c:pt idx="3328">
                  <c:v>7.8357621890879701</c:v>
                </c:pt>
                <c:pt idx="3329">
                  <c:v>7.8279165066780303</c:v>
                </c:pt>
                <c:pt idx="3330">
                  <c:v>7.7184099035526099</c:v>
                </c:pt>
                <c:pt idx="3331">
                  <c:v>7.7184099035526099</c:v>
                </c:pt>
                <c:pt idx="3332">
                  <c:v>7.7184099035526099</c:v>
                </c:pt>
                <c:pt idx="3333">
                  <c:v>7.7184099035526099</c:v>
                </c:pt>
                <c:pt idx="3334">
                  <c:v>7.7184099035526099</c:v>
                </c:pt>
                <c:pt idx="3335">
                  <c:v>7.7184099035526099</c:v>
                </c:pt>
                <c:pt idx="3336">
                  <c:v>7.7184099035526099</c:v>
                </c:pt>
                <c:pt idx="3337">
                  <c:v>7.7184099035526099</c:v>
                </c:pt>
                <c:pt idx="3338">
                  <c:v>7.7184099035526099</c:v>
                </c:pt>
                <c:pt idx="3339">
                  <c:v>7.7184099035526099</c:v>
                </c:pt>
                <c:pt idx="3340">
                  <c:v>7.7184099035526099</c:v>
                </c:pt>
                <c:pt idx="3341">
                  <c:v>7.7184099035526099</c:v>
                </c:pt>
                <c:pt idx="3342">
                  <c:v>7.7184099035526099</c:v>
                </c:pt>
                <c:pt idx="3343">
                  <c:v>7.7184099035526099</c:v>
                </c:pt>
                <c:pt idx="3344">
                  <c:v>7.7184099035526099</c:v>
                </c:pt>
                <c:pt idx="3345">
                  <c:v>7.7184099035526099</c:v>
                </c:pt>
                <c:pt idx="3346">
                  <c:v>7.7184099035526099</c:v>
                </c:pt>
                <c:pt idx="3347">
                  <c:v>7.7184099035526099</c:v>
                </c:pt>
                <c:pt idx="3348">
                  <c:v>7.7184099035526099</c:v>
                </c:pt>
                <c:pt idx="3349">
                  <c:v>7.7184099035526099</c:v>
                </c:pt>
                <c:pt idx="3350">
                  <c:v>7.7184099035526099</c:v>
                </c:pt>
                <c:pt idx="3351">
                  <c:v>7.7184099035526099</c:v>
                </c:pt>
                <c:pt idx="3352">
                  <c:v>7.7184099035526099</c:v>
                </c:pt>
                <c:pt idx="3353">
                  <c:v>7.7184099035526099</c:v>
                </c:pt>
                <c:pt idx="3354">
                  <c:v>7.7184099035526099</c:v>
                </c:pt>
                <c:pt idx="3355">
                  <c:v>7.7184099035526099</c:v>
                </c:pt>
                <c:pt idx="3356">
                  <c:v>7.7184099035526099</c:v>
                </c:pt>
                <c:pt idx="3357">
                  <c:v>7.7184099035526099</c:v>
                </c:pt>
                <c:pt idx="3358">
                  <c:v>7.7184099035526099</c:v>
                </c:pt>
                <c:pt idx="3359">
                  <c:v>7.7184099035526099</c:v>
                </c:pt>
                <c:pt idx="3360">
                  <c:v>7.7184099035526099</c:v>
                </c:pt>
                <c:pt idx="3361">
                  <c:v>7.7184099035526099</c:v>
                </c:pt>
                <c:pt idx="3362">
                  <c:v>7.5880375924863097</c:v>
                </c:pt>
                <c:pt idx="3363">
                  <c:v>7.5680180492890701</c:v>
                </c:pt>
                <c:pt idx="3364">
                  <c:v>7.6270488376898102</c:v>
                </c:pt>
                <c:pt idx="3365">
                  <c:v>7.6629687726446498</c:v>
                </c:pt>
                <c:pt idx="3366">
                  <c:v>7.67840975053657</c:v>
                </c:pt>
                <c:pt idx="3367">
                  <c:v>7.7248728443747501</c:v>
                </c:pt>
                <c:pt idx="3368">
                  <c:v>7.6031982500534196</c:v>
                </c:pt>
                <c:pt idx="3369">
                  <c:v>7.6878627748234099</c:v>
                </c:pt>
                <c:pt idx="3370">
                  <c:v>7.7980909558814302</c:v>
                </c:pt>
                <c:pt idx="3371">
                  <c:v>7.7980909558814302</c:v>
                </c:pt>
                <c:pt idx="3372">
                  <c:v>7.7980909558814302</c:v>
                </c:pt>
                <c:pt idx="3373">
                  <c:v>8.1099317438873495</c:v>
                </c:pt>
                <c:pt idx="3374">
                  <c:v>8.0979714100285598</c:v>
                </c:pt>
                <c:pt idx="3375">
                  <c:v>8.2264593455780393</c:v>
                </c:pt>
                <c:pt idx="3376">
                  <c:v>8.3476900993850798</c:v>
                </c:pt>
                <c:pt idx="3377">
                  <c:v>8.1980535526633993</c:v>
                </c:pt>
                <c:pt idx="3378">
                  <c:v>8.4348775070784008</c:v>
                </c:pt>
                <c:pt idx="3379">
                  <c:v>8.3444742023253795</c:v>
                </c:pt>
                <c:pt idx="3380">
                  <c:v>8.2926538756129506</c:v>
                </c:pt>
                <c:pt idx="3381">
                  <c:v>8.2466268356133803</c:v>
                </c:pt>
                <c:pt idx="3382">
                  <c:v>8.3046609295258893</c:v>
                </c:pt>
                <c:pt idx="3383">
                  <c:v>8.5733868942400395</c:v>
                </c:pt>
                <c:pt idx="3384">
                  <c:v>8.4259851234411993</c:v>
                </c:pt>
                <c:pt idx="3385">
                  <c:v>8.54533150173142</c:v>
                </c:pt>
                <c:pt idx="3386">
                  <c:v>8.6565408039262994</c:v>
                </c:pt>
                <c:pt idx="3387">
                  <c:v>8.9496001301695802</c:v>
                </c:pt>
                <c:pt idx="3388">
                  <c:v>9.0076809441362204</c:v>
                </c:pt>
                <c:pt idx="3389">
                  <c:v>9.00071186939428</c:v>
                </c:pt>
                <c:pt idx="3390">
                  <c:v>8.9262401031016108</c:v>
                </c:pt>
                <c:pt idx="3391">
                  <c:v>8.7342362539543394</c:v>
                </c:pt>
                <c:pt idx="3392">
                  <c:v>8.5381833334486199</c:v>
                </c:pt>
                <c:pt idx="3393">
                  <c:v>8.8087469536254499</c:v>
                </c:pt>
                <c:pt idx="3394">
                  <c:v>8.7742364069703793</c:v>
                </c:pt>
                <c:pt idx="3395">
                  <c:v>8.7669558652008597</c:v>
                </c:pt>
                <c:pt idx="3396">
                  <c:v>8.8628643496662303</c:v>
                </c:pt>
                <c:pt idx="3397">
                  <c:v>8.9981189063897293</c:v>
                </c:pt>
                <c:pt idx="3398">
                  <c:v>9.5482086104618098</c:v>
                </c:pt>
                <c:pt idx="3399">
                  <c:v>9.4077992744319694</c:v>
                </c:pt>
                <c:pt idx="3400">
                  <c:v>9.4274294838447492</c:v>
                </c:pt>
                <c:pt idx="3401">
                  <c:v>9.3610402869175999</c:v>
                </c:pt>
                <c:pt idx="3402">
                  <c:v>9.4614494699313898</c:v>
                </c:pt>
                <c:pt idx="3403">
                  <c:v>9.2301540552558006</c:v>
                </c:pt>
                <c:pt idx="3404">
                  <c:v>9.2523928010245005</c:v>
                </c:pt>
                <c:pt idx="3405">
                  <c:v>9.2523928010245005</c:v>
                </c:pt>
                <c:pt idx="3406">
                  <c:v>9.2523928010245005</c:v>
                </c:pt>
                <c:pt idx="3407">
                  <c:v>9.2523928010245005</c:v>
                </c:pt>
                <c:pt idx="3408">
                  <c:v>9.2523928010245005</c:v>
                </c:pt>
                <c:pt idx="3409">
                  <c:v>9.2523928010245005</c:v>
                </c:pt>
                <c:pt idx="3410">
                  <c:v>9.2330433213858605</c:v>
                </c:pt>
                <c:pt idx="3411">
                  <c:v>9.4371624815000796</c:v>
                </c:pt>
                <c:pt idx="3412">
                  <c:v>9.5155671441982097</c:v>
                </c:pt>
                <c:pt idx="3413">
                  <c:v>9.7358227707269407</c:v>
                </c:pt>
                <c:pt idx="3414">
                  <c:v>9.9167296953041806</c:v>
                </c:pt>
                <c:pt idx="3415">
                  <c:v>9.5371228929174308</c:v>
                </c:pt>
                <c:pt idx="3416">
                  <c:v>9.4914195648115403</c:v>
                </c:pt>
                <c:pt idx="3417">
                  <c:v>9.4188197460049992</c:v>
                </c:pt>
                <c:pt idx="3418">
                  <c:v>9.6304002368285797</c:v>
                </c:pt>
                <c:pt idx="3419">
                  <c:v>9.7163804707062695</c:v>
                </c:pt>
                <c:pt idx="3420">
                  <c:v>9.7163804707062695</c:v>
                </c:pt>
                <c:pt idx="3421">
                  <c:v>9.7163804707062695</c:v>
                </c:pt>
                <c:pt idx="3422">
                  <c:v>9.7163804707062695</c:v>
                </c:pt>
                <c:pt idx="3423">
                  <c:v>9.7163804707062695</c:v>
                </c:pt>
                <c:pt idx="3424">
                  <c:v>9.7163804707062695</c:v>
                </c:pt>
                <c:pt idx="3425">
                  <c:v>9.53956029886103</c:v>
                </c:pt>
                <c:pt idx="3426">
                  <c:v>9.53956029886103</c:v>
                </c:pt>
                <c:pt idx="3427">
                  <c:v>9.53956029886103</c:v>
                </c:pt>
                <c:pt idx="3428">
                  <c:v>9.6794658597599792</c:v>
                </c:pt>
                <c:pt idx="3429">
                  <c:v>9.73310895695443</c:v>
                </c:pt>
                <c:pt idx="3430">
                  <c:v>9.73310895695443</c:v>
                </c:pt>
                <c:pt idx="3431">
                  <c:v>9.1122572227804195</c:v>
                </c:pt>
                <c:pt idx="3432">
                  <c:v>9.1122572227804195</c:v>
                </c:pt>
                <c:pt idx="3433">
                  <c:v>9.1122572227804195</c:v>
                </c:pt>
                <c:pt idx="3434">
                  <c:v>9.1122572227804195</c:v>
                </c:pt>
                <c:pt idx="3435">
                  <c:v>9.1122572227804195</c:v>
                </c:pt>
                <c:pt idx="3436">
                  <c:v>9.1122572227804195</c:v>
                </c:pt>
                <c:pt idx="3437">
                  <c:v>9.1122572227804195</c:v>
                </c:pt>
                <c:pt idx="3438">
                  <c:v>9.1122572227804195</c:v>
                </c:pt>
                <c:pt idx="3439">
                  <c:v>9.1122572227804195</c:v>
                </c:pt>
                <c:pt idx="3440">
                  <c:v>9.1122572227804195</c:v>
                </c:pt>
                <c:pt idx="3441">
                  <c:v>9.1122572227804195</c:v>
                </c:pt>
                <c:pt idx="3442">
                  <c:v>9.1122572227804195</c:v>
                </c:pt>
                <c:pt idx="3443">
                  <c:v>9.1122572227804195</c:v>
                </c:pt>
                <c:pt idx="3444">
                  <c:v>9.1122572227804195</c:v>
                </c:pt>
                <c:pt idx="3445">
                  <c:v>9.1122572227804195</c:v>
                </c:pt>
                <c:pt idx="3446">
                  <c:v>9.1122572227804195</c:v>
                </c:pt>
                <c:pt idx="3447">
                  <c:v>9.1122572227804195</c:v>
                </c:pt>
                <c:pt idx="3448">
                  <c:v>9.1122572227804195</c:v>
                </c:pt>
                <c:pt idx="3449">
                  <c:v>9.1122572227804195</c:v>
                </c:pt>
                <c:pt idx="3450">
                  <c:v>9.1122572227804195</c:v>
                </c:pt>
                <c:pt idx="3451">
                  <c:v>9.1122572227804195</c:v>
                </c:pt>
                <c:pt idx="3452">
                  <c:v>9.1122572227804195</c:v>
                </c:pt>
                <c:pt idx="3453">
                  <c:v>9.1122572227804195</c:v>
                </c:pt>
                <c:pt idx="3454">
                  <c:v>9.1122572227804195</c:v>
                </c:pt>
                <c:pt idx="3455">
                  <c:v>9.1122572227804195</c:v>
                </c:pt>
                <c:pt idx="3456">
                  <c:v>9.1122572227804195</c:v>
                </c:pt>
                <c:pt idx="3457">
                  <c:v>9.1122572227804195</c:v>
                </c:pt>
                <c:pt idx="3458">
                  <c:v>9.1122572227804195</c:v>
                </c:pt>
                <c:pt idx="3459">
                  <c:v>9.1122572227804195</c:v>
                </c:pt>
                <c:pt idx="3460">
                  <c:v>9.1122572227804195</c:v>
                </c:pt>
                <c:pt idx="3461">
                  <c:v>9.1122572227804195</c:v>
                </c:pt>
                <c:pt idx="3462">
                  <c:v>9.1122572227804195</c:v>
                </c:pt>
                <c:pt idx="3463">
                  <c:v>9.1122572227804195</c:v>
                </c:pt>
                <c:pt idx="3464">
                  <c:v>9.1122572227804195</c:v>
                </c:pt>
                <c:pt idx="3465">
                  <c:v>9.1122572227804195</c:v>
                </c:pt>
                <c:pt idx="3466">
                  <c:v>9.1122572227804195</c:v>
                </c:pt>
                <c:pt idx="3467">
                  <c:v>9.1122572227804195</c:v>
                </c:pt>
                <c:pt idx="3468">
                  <c:v>9.1122572227804195</c:v>
                </c:pt>
                <c:pt idx="3469">
                  <c:v>9.1122572227804195</c:v>
                </c:pt>
                <c:pt idx="3470">
                  <c:v>9.1122572227804195</c:v>
                </c:pt>
                <c:pt idx="3471">
                  <c:v>9.1122572227804195</c:v>
                </c:pt>
                <c:pt idx="3472">
                  <c:v>9.1122572227804195</c:v>
                </c:pt>
                <c:pt idx="3473">
                  <c:v>9.1122572227804195</c:v>
                </c:pt>
                <c:pt idx="3474">
                  <c:v>9.1122572227804195</c:v>
                </c:pt>
                <c:pt idx="3475">
                  <c:v>9.1122572227804195</c:v>
                </c:pt>
                <c:pt idx="3476">
                  <c:v>9.1122572227804195</c:v>
                </c:pt>
                <c:pt idx="3477">
                  <c:v>9.1122572227804195</c:v>
                </c:pt>
                <c:pt idx="3478">
                  <c:v>9.1122572227804195</c:v>
                </c:pt>
                <c:pt idx="3479">
                  <c:v>9.1818204498617604</c:v>
                </c:pt>
                <c:pt idx="3480">
                  <c:v>9.1231806326629705</c:v>
                </c:pt>
                <c:pt idx="3481">
                  <c:v>8.9956782882149504</c:v>
                </c:pt>
                <c:pt idx="3482">
                  <c:v>8.9601991029664294</c:v>
                </c:pt>
                <c:pt idx="3483">
                  <c:v>8.8273414098016492</c:v>
                </c:pt>
                <c:pt idx="3484">
                  <c:v>8.8921749130163192</c:v>
                </c:pt>
                <c:pt idx="3485">
                  <c:v>8.8808073094902102</c:v>
                </c:pt>
                <c:pt idx="3486">
                  <c:v>8.7957473548721907</c:v>
                </c:pt>
                <c:pt idx="3487">
                  <c:v>8.7895036188683004</c:v>
                </c:pt>
                <c:pt idx="3488">
                  <c:v>8.8945022374586404</c:v>
                </c:pt>
                <c:pt idx="3489">
                  <c:v>8.8995447737503603</c:v>
                </c:pt>
                <c:pt idx="3490">
                  <c:v>8.9770534364278092</c:v>
                </c:pt>
                <c:pt idx="3491">
                  <c:v>8.9477429122011696</c:v>
                </c:pt>
                <c:pt idx="3492">
                  <c:v>8.8169122435506804</c:v>
                </c:pt>
                <c:pt idx="3493">
                  <c:v>8.7077782447012506</c:v>
                </c:pt>
                <c:pt idx="3494">
                  <c:v>8.6453533971594307</c:v>
                </c:pt>
                <c:pt idx="3495">
                  <c:v>8.6453533971594307</c:v>
                </c:pt>
                <c:pt idx="3496">
                  <c:v>8.6453533971594307</c:v>
                </c:pt>
                <c:pt idx="3497">
                  <c:v>8.6453533971594307</c:v>
                </c:pt>
                <c:pt idx="3498">
                  <c:v>8.6453533971594307</c:v>
                </c:pt>
                <c:pt idx="3499">
                  <c:v>8.6453533971594307</c:v>
                </c:pt>
                <c:pt idx="3500">
                  <c:v>8.6453533971594307</c:v>
                </c:pt>
                <c:pt idx="3501">
                  <c:v>8.6453533971594307</c:v>
                </c:pt>
                <c:pt idx="3502">
                  <c:v>8.6453533971594307</c:v>
                </c:pt>
                <c:pt idx="3503">
                  <c:v>8.6453533971594307</c:v>
                </c:pt>
                <c:pt idx="3504">
                  <c:v>8.6453533971594307</c:v>
                </c:pt>
                <c:pt idx="3505">
                  <c:v>8.6453533971594307</c:v>
                </c:pt>
                <c:pt idx="3506">
                  <c:v>8.6453533971594307</c:v>
                </c:pt>
                <c:pt idx="3507">
                  <c:v>8.6453533971594307</c:v>
                </c:pt>
                <c:pt idx="3508">
                  <c:v>8.6453533971594307</c:v>
                </c:pt>
                <c:pt idx="3509">
                  <c:v>8.6453533971594307</c:v>
                </c:pt>
                <c:pt idx="3510">
                  <c:v>8.6453533971594307</c:v>
                </c:pt>
                <c:pt idx="3511">
                  <c:v>8.6453533971594307</c:v>
                </c:pt>
                <c:pt idx="3512">
                  <c:v>8.6453533971594307</c:v>
                </c:pt>
                <c:pt idx="3513">
                  <c:v>8.6453533971594307</c:v>
                </c:pt>
                <c:pt idx="3514">
                  <c:v>8.6453533971594307</c:v>
                </c:pt>
                <c:pt idx="3515">
                  <c:v>8.6453533971594307</c:v>
                </c:pt>
                <c:pt idx="3516">
                  <c:v>8.6453533971594307</c:v>
                </c:pt>
                <c:pt idx="3517">
                  <c:v>8.6453533971594307</c:v>
                </c:pt>
                <c:pt idx="3518">
                  <c:v>8.6453533971594307</c:v>
                </c:pt>
                <c:pt idx="3519">
                  <c:v>8.6453533971594307</c:v>
                </c:pt>
                <c:pt idx="3520">
                  <c:v>8.6453533971594307</c:v>
                </c:pt>
                <c:pt idx="3521">
                  <c:v>8.6453533971594307</c:v>
                </c:pt>
                <c:pt idx="3522">
                  <c:v>8.6453533971594307</c:v>
                </c:pt>
                <c:pt idx="3523">
                  <c:v>8.6453533971594307</c:v>
                </c:pt>
                <c:pt idx="3524">
                  <c:v>8.6453533971594307</c:v>
                </c:pt>
                <c:pt idx="3525">
                  <c:v>8.6453533971594307</c:v>
                </c:pt>
                <c:pt idx="3526">
                  <c:v>8.9281592756613808</c:v>
                </c:pt>
                <c:pt idx="3527">
                  <c:v>8.9000865903692095</c:v>
                </c:pt>
                <c:pt idx="3528">
                  <c:v>8.9694594692095997</c:v>
                </c:pt>
                <c:pt idx="3529">
                  <c:v>8.8646088364374496</c:v>
                </c:pt>
                <c:pt idx="3530">
                  <c:v>9.01359204311286</c:v>
                </c:pt>
                <c:pt idx="3531">
                  <c:v>8.96074040968365</c:v>
                </c:pt>
                <c:pt idx="3532">
                  <c:v>8.8782626617366205</c:v>
                </c:pt>
                <c:pt idx="3533">
                  <c:v>8.8877292360779094</c:v>
                </c:pt>
                <c:pt idx="3534">
                  <c:v>8.8877292360779094</c:v>
                </c:pt>
                <c:pt idx="3535">
                  <c:v>8.7686407820570995</c:v>
                </c:pt>
                <c:pt idx="3536">
                  <c:v>8.8552181815695796</c:v>
                </c:pt>
                <c:pt idx="3537">
                  <c:v>8.7712570839108395</c:v>
                </c:pt>
                <c:pt idx="3538">
                  <c:v>8.8118506423601595</c:v>
                </c:pt>
                <c:pt idx="3539">
                  <c:v>8.8664075439618895</c:v>
                </c:pt>
                <c:pt idx="3540">
                  <c:v>8.8664075439618895</c:v>
                </c:pt>
                <c:pt idx="3541">
                  <c:v>8.9004953875338497</c:v>
                </c:pt>
                <c:pt idx="3542">
                  <c:v>9.0225096612616298</c:v>
                </c:pt>
                <c:pt idx="3543">
                  <c:v>8.8464173626107101</c:v>
                </c:pt>
                <c:pt idx="3544">
                  <c:v>8.8807972041574192</c:v>
                </c:pt>
                <c:pt idx="3545">
                  <c:v>8.7910311867606996</c:v>
                </c:pt>
                <c:pt idx="3546">
                  <c:v>8.7699138932270007</c:v>
                </c:pt>
                <c:pt idx="3547">
                  <c:v>8.8161488525484408</c:v>
                </c:pt>
                <c:pt idx="3548">
                  <c:v>8.7107142238267894</c:v>
                </c:pt>
                <c:pt idx="3549">
                  <c:v>8.5872049204683094</c:v>
                </c:pt>
                <c:pt idx="3550">
                  <c:v>8.7338696632242296</c:v>
                </c:pt>
                <c:pt idx="3551">
                  <c:v>8.8402445254245592</c:v>
                </c:pt>
                <c:pt idx="3552">
                  <c:v>8.9368608153088402</c:v>
                </c:pt>
                <c:pt idx="3553">
                  <c:v>8.8577585639498793</c:v>
                </c:pt>
                <c:pt idx="3554">
                  <c:v>8.9140674534000901</c:v>
                </c:pt>
                <c:pt idx="3555">
                  <c:v>8.9940223388453102</c:v>
                </c:pt>
                <c:pt idx="3556">
                  <c:v>8.9940223388453102</c:v>
                </c:pt>
                <c:pt idx="3557">
                  <c:v>9.0306577496978697</c:v>
                </c:pt>
                <c:pt idx="3558">
                  <c:v>8.9511110422045004</c:v>
                </c:pt>
                <c:pt idx="3559">
                  <c:v>9.00394901692035</c:v>
                </c:pt>
                <c:pt idx="3560">
                  <c:v>9.0314110877887899</c:v>
                </c:pt>
                <c:pt idx="3561">
                  <c:v>8.9348215547153291</c:v>
                </c:pt>
                <c:pt idx="3562">
                  <c:v>8.9680379696167591</c:v>
                </c:pt>
                <c:pt idx="3563">
                  <c:v>9.0616605095936595</c:v>
                </c:pt>
                <c:pt idx="3564">
                  <c:v>9.1017323011225209</c:v>
                </c:pt>
                <c:pt idx="3565">
                  <c:v>9.0451044563184695</c:v>
                </c:pt>
                <c:pt idx="3566">
                  <c:v>9.0525682983270297</c:v>
                </c:pt>
                <c:pt idx="3567">
                  <c:v>9.1250046532237405</c:v>
                </c:pt>
                <c:pt idx="3568">
                  <c:v>9.1315181302560493</c:v>
                </c:pt>
                <c:pt idx="3569">
                  <c:v>9.0955549287769308</c:v>
                </c:pt>
                <c:pt idx="3570">
                  <c:v>8.8678555933404208</c:v>
                </c:pt>
                <c:pt idx="3571">
                  <c:v>8.8259699954849502</c:v>
                </c:pt>
                <c:pt idx="3572">
                  <c:v>8.8897835266947496</c:v>
                </c:pt>
                <c:pt idx="3573">
                  <c:v>8.9042707976740996</c:v>
                </c:pt>
                <c:pt idx="3574">
                  <c:v>8.8445252921552893</c:v>
                </c:pt>
                <c:pt idx="3575">
                  <c:v>8.6178516555041202</c:v>
                </c:pt>
                <c:pt idx="3576">
                  <c:v>8.6329937511317194</c:v>
                </c:pt>
                <c:pt idx="3577">
                  <c:v>8.6053636279199193</c:v>
                </c:pt>
                <c:pt idx="3578">
                  <c:v>8.6355261260989096</c:v>
                </c:pt>
                <c:pt idx="3579">
                  <c:v>8.6651960570646107</c:v>
                </c:pt>
                <c:pt idx="3580">
                  <c:v>8.8584446621122392</c:v>
                </c:pt>
                <c:pt idx="3581">
                  <c:v>8.8044998598935695</c:v>
                </c:pt>
                <c:pt idx="3582">
                  <c:v>8.81181303428394</c:v>
                </c:pt>
                <c:pt idx="3583">
                  <c:v>8.7431259851166807</c:v>
                </c:pt>
                <c:pt idx="3584">
                  <c:v>8.6696407518010705</c:v>
                </c:pt>
                <c:pt idx="3585">
                  <c:v>8.81528418441059</c:v>
                </c:pt>
                <c:pt idx="3586">
                  <c:v>8.7605512746506395</c:v>
                </c:pt>
                <c:pt idx="3587">
                  <c:v>8.8689276513928998</c:v>
                </c:pt>
                <c:pt idx="3588">
                  <c:v>8.8562773663737406</c:v>
                </c:pt>
                <c:pt idx="3589">
                  <c:v>8.7880423200610291</c:v>
                </c:pt>
                <c:pt idx="3590">
                  <c:v>8.7502363377133392</c:v>
                </c:pt>
                <c:pt idx="3591">
                  <c:v>8.7127143058768493</c:v>
                </c:pt>
                <c:pt idx="3592">
                  <c:v>8.7532670748022205</c:v>
                </c:pt>
                <c:pt idx="3593">
                  <c:v>8.6745780137508302</c:v>
                </c:pt>
                <c:pt idx="3594">
                  <c:v>8.7003305866437106</c:v>
                </c:pt>
                <c:pt idx="3595">
                  <c:v>8.8170632212868494</c:v>
                </c:pt>
                <c:pt idx="3596">
                  <c:v>9.00031560935874</c:v>
                </c:pt>
                <c:pt idx="3597">
                  <c:v>9.0143624673003107</c:v>
                </c:pt>
                <c:pt idx="3598">
                  <c:v>8.8952770998501194</c:v>
                </c:pt>
                <c:pt idx="3599">
                  <c:v>8.7242519684848006</c:v>
                </c:pt>
                <c:pt idx="3600">
                  <c:v>8.6568745686140698</c:v>
                </c:pt>
                <c:pt idx="3601">
                  <c:v>8.7824038741958699</c:v>
                </c:pt>
                <c:pt idx="3602">
                  <c:v>8.7469795991971893</c:v>
                </c:pt>
                <c:pt idx="3603">
                  <c:v>8.7469795991971893</c:v>
                </c:pt>
                <c:pt idx="3604">
                  <c:v>8.8530990689591498</c:v>
                </c:pt>
                <c:pt idx="3605">
                  <c:v>8.9955521471647995</c:v>
                </c:pt>
                <c:pt idx="3606">
                  <c:v>8.8800525812531195</c:v>
                </c:pt>
                <c:pt idx="3607">
                  <c:v>8.8800525812531195</c:v>
                </c:pt>
                <c:pt idx="3608">
                  <c:v>8.8800525812531195</c:v>
                </c:pt>
                <c:pt idx="3609">
                  <c:v>8.8477914577889294</c:v>
                </c:pt>
                <c:pt idx="3610">
                  <c:v>8.8477914577889294</c:v>
                </c:pt>
                <c:pt idx="3611">
                  <c:v>8.7835353170035404</c:v>
                </c:pt>
                <c:pt idx="3612">
                  <c:v>8.5929297147883705</c:v>
                </c:pt>
                <c:pt idx="3613">
                  <c:v>8.5929297147883705</c:v>
                </c:pt>
                <c:pt idx="3614">
                  <c:v>8.2942023275848804</c:v>
                </c:pt>
                <c:pt idx="3615">
                  <c:v>7.69109451490512</c:v>
                </c:pt>
                <c:pt idx="3616">
                  <c:v>7.82441105677667</c:v>
                </c:pt>
                <c:pt idx="3617">
                  <c:v>7.9236111161663798</c:v>
                </c:pt>
                <c:pt idx="3618">
                  <c:v>8.0715360605484108</c:v>
                </c:pt>
                <c:pt idx="3619">
                  <c:v>8.1546606463728892</c:v>
                </c:pt>
                <c:pt idx="3620">
                  <c:v>8.1442948547504805</c:v>
                </c:pt>
                <c:pt idx="3621">
                  <c:v>8.2965360467916707</c:v>
                </c:pt>
                <c:pt idx="3622">
                  <c:v>8.3104647252613404</c:v>
                </c:pt>
                <c:pt idx="3623">
                  <c:v>8.2303479183174595</c:v>
                </c:pt>
                <c:pt idx="3624">
                  <c:v>8.2131735575529099</c:v>
                </c:pt>
                <c:pt idx="3625">
                  <c:v>8.2937321851233108</c:v>
                </c:pt>
                <c:pt idx="3626">
                  <c:v>8.25388902759763</c:v>
                </c:pt>
                <c:pt idx="3627">
                  <c:v>8.3489710921734197</c:v>
                </c:pt>
                <c:pt idx="3628">
                  <c:v>8.5750019932119095</c:v>
                </c:pt>
                <c:pt idx="3629">
                  <c:v>8.5472749167137305</c:v>
                </c:pt>
                <c:pt idx="3630">
                  <c:v>8.4111828350088693</c:v>
                </c:pt>
                <c:pt idx="3631">
                  <c:v>8.3287776237942506</c:v>
                </c:pt>
                <c:pt idx="3632">
                  <c:v>8.2543195194901493</c:v>
                </c:pt>
                <c:pt idx="3633">
                  <c:v>8.3997294849211599</c:v>
                </c:pt>
                <c:pt idx="3634">
                  <c:v>8.0949865399564693</c:v>
                </c:pt>
                <c:pt idx="3635">
                  <c:v>8.3035315400450393</c:v>
                </c:pt>
                <c:pt idx="3636">
                  <c:v>8.3035315400450393</c:v>
                </c:pt>
                <c:pt idx="3637">
                  <c:v>8.3035315400450393</c:v>
                </c:pt>
                <c:pt idx="3638">
                  <c:v>8.3035315400450393</c:v>
                </c:pt>
                <c:pt idx="3639">
                  <c:v>8.3035315400450393</c:v>
                </c:pt>
                <c:pt idx="3640">
                  <c:v>8.3035315400450393</c:v>
                </c:pt>
                <c:pt idx="3641">
                  <c:v>8.3035315400450393</c:v>
                </c:pt>
                <c:pt idx="3642">
                  <c:v>8.3035315400450393</c:v>
                </c:pt>
                <c:pt idx="3643">
                  <c:v>8.3035315400450393</c:v>
                </c:pt>
                <c:pt idx="3644">
                  <c:v>8.3035315400450393</c:v>
                </c:pt>
                <c:pt idx="3645">
                  <c:v>8.3035315400450393</c:v>
                </c:pt>
                <c:pt idx="3646">
                  <c:v>8.3035315400450393</c:v>
                </c:pt>
                <c:pt idx="3647">
                  <c:v>8.3035315400450393</c:v>
                </c:pt>
                <c:pt idx="3648">
                  <c:v>8.3035315400450393</c:v>
                </c:pt>
                <c:pt idx="3649">
                  <c:v>8.6063588756116705</c:v>
                </c:pt>
                <c:pt idx="3650">
                  <c:v>8.4083357180014495</c:v>
                </c:pt>
                <c:pt idx="3651">
                  <c:v>8.7403447558728899</c:v>
                </c:pt>
                <c:pt idx="3652">
                  <c:v>8.7403447558728899</c:v>
                </c:pt>
                <c:pt idx="3653">
                  <c:v>8.7403447558728899</c:v>
                </c:pt>
                <c:pt idx="3654">
                  <c:v>8.7403447558728899</c:v>
                </c:pt>
                <c:pt idx="3655">
                  <c:v>8.6757548293838305</c:v>
                </c:pt>
                <c:pt idx="3656">
                  <c:v>8.9758672662201207</c:v>
                </c:pt>
                <c:pt idx="3657">
                  <c:v>8.8727775989931708</c:v>
                </c:pt>
                <c:pt idx="3658">
                  <c:v>9.0235838123607497</c:v>
                </c:pt>
                <c:pt idx="3659">
                  <c:v>9.0402824950904304</c:v>
                </c:pt>
                <c:pt idx="3660">
                  <c:v>9.3104433263956992</c:v>
                </c:pt>
                <c:pt idx="3661">
                  <c:v>9.2695399873861195</c:v>
                </c:pt>
                <c:pt idx="3662">
                  <c:v>9.3341781063217297</c:v>
                </c:pt>
                <c:pt idx="3663">
                  <c:v>9.3397142136191995</c:v>
                </c:pt>
                <c:pt idx="3664">
                  <c:v>9.3068168447927899</c:v>
                </c:pt>
                <c:pt idx="3665">
                  <c:v>9.4695928570723105</c:v>
                </c:pt>
                <c:pt idx="3666">
                  <c:v>9.4151474405820892</c:v>
                </c:pt>
                <c:pt idx="3667">
                  <c:v>9.3890572548309095</c:v>
                </c:pt>
                <c:pt idx="3668">
                  <c:v>9.4976529090762298</c:v>
                </c:pt>
                <c:pt idx="3669">
                  <c:v>9.5600440551914403</c:v>
                </c:pt>
                <c:pt idx="3670">
                  <c:v>9.4052860612067306</c:v>
                </c:pt>
                <c:pt idx="3671">
                  <c:v>9.6977178268740598</c:v>
                </c:pt>
                <c:pt idx="3672">
                  <c:v>9.7488560367197703</c:v>
                </c:pt>
                <c:pt idx="3673">
                  <c:v>9.7692956581129202</c:v>
                </c:pt>
                <c:pt idx="3674">
                  <c:v>9.7692956581129202</c:v>
                </c:pt>
                <c:pt idx="3675">
                  <c:v>9.8293795908495305</c:v>
                </c:pt>
                <c:pt idx="3676">
                  <c:v>9.9947700433544107</c:v>
                </c:pt>
                <c:pt idx="3677">
                  <c:v>9.7958677683296003</c:v>
                </c:pt>
                <c:pt idx="3678">
                  <c:v>9.7533499823605894</c:v>
                </c:pt>
                <c:pt idx="3679">
                  <c:v>9.9335234678447701</c:v>
                </c:pt>
                <c:pt idx="3680">
                  <c:v>10.0594684028482</c:v>
                </c:pt>
                <c:pt idx="3681">
                  <c:v>10.1415341152676</c:v>
                </c:pt>
                <c:pt idx="3682">
                  <c:v>10.1415341152676</c:v>
                </c:pt>
                <c:pt idx="3683">
                  <c:v>10.113715025496401</c:v>
                </c:pt>
                <c:pt idx="3684">
                  <c:v>10.222997422105101</c:v>
                </c:pt>
                <c:pt idx="3685">
                  <c:v>10.222997422105101</c:v>
                </c:pt>
                <c:pt idx="3686">
                  <c:v>10.222997422105101</c:v>
                </c:pt>
                <c:pt idx="3687">
                  <c:v>10.222997422105101</c:v>
                </c:pt>
                <c:pt idx="3688">
                  <c:v>10.222997422105101</c:v>
                </c:pt>
                <c:pt idx="3689">
                  <c:v>10.2732977178933</c:v>
                </c:pt>
                <c:pt idx="3690">
                  <c:v>10.2732977178933</c:v>
                </c:pt>
                <c:pt idx="3691">
                  <c:v>10.2732977178933</c:v>
                </c:pt>
                <c:pt idx="3692">
                  <c:v>10.2732977178933</c:v>
                </c:pt>
                <c:pt idx="3693">
                  <c:v>10.5419504010642</c:v>
                </c:pt>
                <c:pt idx="3694">
                  <c:v>10.610601516742999</c:v>
                </c:pt>
                <c:pt idx="3695">
                  <c:v>10.514689557155499</c:v>
                </c:pt>
                <c:pt idx="3696">
                  <c:v>10.5176956897099</c:v>
                </c:pt>
                <c:pt idx="3697">
                  <c:v>10.681472452638101</c:v>
                </c:pt>
                <c:pt idx="3698">
                  <c:v>11.022260220001501</c:v>
                </c:pt>
                <c:pt idx="3699">
                  <c:v>10.8916839834135</c:v>
                </c:pt>
                <c:pt idx="3700">
                  <c:v>10.8916839834135</c:v>
                </c:pt>
                <c:pt idx="3701">
                  <c:v>10.8916839834135</c:v>
                </c:pt>
                <c:pt idx="3702">
                  <c:v>10.8916839834135</c:v>
                </c:pt>
                <c:pt idx="3703">
                  <c:v>10.8916839834135</c:v>
                </c:pt>
                <c:pt idx="3704">
                  <c:v>10.8916839834135</c:v>
                </c:pt>
                <c:pt idx="3705">
                  <c:v>10.8916839834135</c:v>
                </c:pt>
                <c:pt idx="3706">
                  <c:v>10.8916839834135</c:v>
                </c:pt>
                <c:pt idx="3707">
                  <c:v>10.8916839834135</c:v>
                </c:pt>
                <c:pt idx="3708">
                  <c:v>10.8916839834135</c:v>
                </c:pt>
                <c:pt idx="3709">
                  <c:v>10.8916839834135</c:v>
                </c:pt>
                <c:pt idx="3710">
                  <c:v>10.8916839834135</c:v>
                </c:pt>
                <c:pt idx="3711">
                  <c:v>10.8916839834135</c:v>
                </c:pt>
                <c:pt idx="3712">
                  <c:v>10.8916839834135</c:v>
                </c:pt>
                <c:pt idx="3713">
                  <c:v>10.8916839834135</c:v>
                </c:pt>
                <c:pt idx="3714">
                  <c:v>10.8916839834135</c:v>
                </c:pt>
                <c:pt idx="3715">
                  <c:v>10.8916839834135</c:v>
                </c:pt>
                <c:pt idx="3716">
                  <c:v>10.8916839834135</c:v>
                </c:pt>
                <c:pt idx="3717">
                  <c:v>10.8916839834135</c:v>
                </c:pt>
                <c:pt idx="3718">
                  <c:v>10.8916839834135</c:v>
                </c:pt>
                <c:pt idx="3719">
                  <c:v>10.8916839834135</c:v>
                </c:pt>
                <c:pt idx="3720">
                  <c:v>10.8916839834135</c:v>
                </c:pt>
                <c:pt idx="3721">
                  <c:v>10.8916839834135</c:v>
                </c:pt>
                <c:pt idx="3722">
                  <c:v>10.8916839834135</c:v>
                </c:pt>
                <c:pt idx="3723">
                  <c:v>10.8916839834135</c:v>
                </c:pt>
                <c:pt idx="3724">
                  <c:v>10.8916839834135</c:v>
                </c:pt>
                <c:pt idx="3725">
                  <c:v>10.8916839834135</c:v>
                </c:pt>
                <c:pt idx="3726">
                  <c:v>10.8916839834135</c:v>
                </c:pt>
                <c:pt idx="3727">
                  <c:v>10.8916839834135</c:v>
                </c:pt>
                <c:pt idx="3728">
                  <c:v>10.8916839834135</c:v>
                </c:pt>
                <c:pt idx="3729">
                  <c:v>10.8916839834135</c:v>
                </c:pt>
                <c:pt idx="3730">
                  <c:v>10.8916839834135</c:v>
                </c:pt>
                <c:pt idx="3731">
                  <c:v>10.8916839834135</c:v>
                </c:pt>
                <c:pt idx="3732">
                  <c:v>10.8916839834135</c:v>
                </c:pt>
                <c:pt idx="3733">
                  <c:v>10.8916839834135</c:v>
                </c:pt>
                <c:pt idx="3734">
                  <c:v>10.8916839834135</c:v>
                </c:pt>
                <c:pt idx="3735">
                  <c:v>10.8916839834135</c:v>
                </c:pt>
                <c:pt idx="3736">
                  <c:v>10.8916839834135</c:v>
                </c:pt>
                <c:pt idx="3737">
                  <c:v>10.8916839834135</c:v>
                </c:pt>
                <c:pt idx="3738">
                  <c:v>10.8916839834135</c:v>
                </c:pt>
                <c:pt idx="3739">
                  <c:v>10.8916839834135</c:v>
                </c:pt>
                <c:pt idx="3740">
                  <c:v>10.8916839834135</c:v>
                </c:pt>
                <c:pt idx="3741">
                  <c:v>10.8916839834135</c:v>
                </c:pt>
                <c:pt idx="3742">
                  <c:v>10.8916839834135</c:v>
                </c:pt>
                <c:pt idx="3743">
                  <c:v>10.8916839834135</c:v>
                </c:pt>
                <c:pt idx="3744">
                  <c:v>10.8916839834135</c:v>
                </c:pt>
                <c:pt idx="3745">
                  <c:v>10.8916839834135</c:v>
                </c:pt>
                <c:pt idx="3746">
                  <c:v>10.8916839834135</c:v>
                </c:pt>
                <c:pt idx="3747">
                  <c:v>10.8916839834135</c:v>
                </c:pt>
                <c:pt idx="3748">
                  <c:v>10.8916839834135</c:v>
                </c:pt>
                <c:pt idx="3749">
                  <c:v>10.8916839834135</c:v>
                </c:pt>
                <c:pt idx="3750">
                  <c:v>10.8916839834135</c:v>
                </c:pt>
                <c:pt idx="3751">
                  <c:v>10.8916839834135</c:v>
                </c:pt>
                <c:pt idx="3752">
                  <c:v>10.8916839834135</c:v>
                </c:pt>
                <c:pt idx="3753">
                  <c:v>10.8916839834135</c:v>
                </c:pt>
                <c:pt idx="3754">
                  <c:v>10.8916839834135</c:v>
                </c:pt>
                <c:pt idx="3755">
                  <c:v>10.8916839834135</c:v>
                </c:pt>
                <c:pt idx="3756">
                  <c:v>10.8916839834135</c:v>
                </c:pt>
                <c:pt idx="3757">
                  <c:v>10.8916839834135</c:v>
                </c:pt>
                <c:pt idx="3758">
                  <c:v>10.8916839834135</c:v>
                </c:pt>
                <c:pt idx="3759">
                  <c:v>10.8916839834135</c:v>
                </c:pt>
                <c:pt idx="3760">
                  <c:v>10.8916839834135</c:v>
                </c:pt>
                <c:pt idx="3761">
                  <c:v>10.8916839834135</c:v>
                </c:pt>
                <c:pt idx="3762">
                  <c:v>10.8916839834135</c:v>
                </c:pt>
                <c:pt idx="3763">
                  <c:v>10.8916839834135</c:v>
                </c:pt>
                <c:pt idx="3764">
                  <c:v>10.8916839834135</c:v>
                </c:pt>
                <c:pt idx="3765">
                  <c:v>10.8916839834135</c:v>
                </c:pt>
                <c:pt idx="3766">
                  <c:v>10.8916839834135</c:v>
                </c:pt>
                <c:pt idx="3767">
                  <c:v>10.8916839834135</c:v>
                </c:pt>
                <c:pt idx="3768">
                  <c:v>10.8916839834135</c:v>
                </c:pt>
                <c:pt idx="3769">
                  <c:v>10.8916839834135</c:v>
                </c:pt>
                <c:pt idx="3770">
                  <c:v>10.8916839834135</c:v>
                </c:pt>
                <c:pt idx="3771">
                  <c:v>10.8916839834135</c:v>
                </c:pt>
                <c:pt idx="3772">
                  <c:v>10.8916839834135</c:v>
                </c:pt>
                <c:pt idx="3773">
                  <c:v>10.8916839834135</c:v>
                </c:pt>
                <c:pt idx="3774">
                  <c:v>10.8916839834135</c:v>
                </c:pt>
                <c:pt idx="3775">
                  <c:v>10.8916839834135</c:v>
                </c:pt>
                <c:pt idx="3776">
                  <c:v>10.8916839834135</c:v>
                </c:pt>
                <c:pt idx="3777">
                  <c:v>10.8916839834135</c:v>
                </c:pt>
                <c:pt idx="3778">
                  <c:v>10.8916839834135</c:v>
                </c:pt>
                <c:pt idx="3779">
                  <c:v>10.8916839834135</c:v>
                </c:pt>
                <c:pt idx="3780">
                  <c:v>10.8916839834135</c:v>
                </c:pt>
                <c:pt idx="3781">
                  <c:v>10.8916839834135</c:v>
                </c:pt>
                <c:pt idx="3782">
                  <c:v>10.8916839834135</c:v>
                </c:pt>
                <c:pt idx="3783">
                  <c:v>10.8916839834135</c:v>
                </c:pt>
                <c:pt idx="3784">
                  <c:v>10.8916839834135</c:v>
                </c:pt>
                <c:pt idx="3785">
                  <c:v>10.8916839834135</c:v>
                </c:pt>
                <c:pt idx="3786">
                  <c:v>10.8916839834135</c:v>
                </c:pt>
                <c:pt idx="3787">
                  <c:v>10.8916839834135</c:v>
                </c:pt>
                <c:pt idx="3788">
                  <c:v>10.8916839834135</c:v>
                </c:pt>
                <c:pt idx="3789">
                  <c:v>10.8916839834135</c:v>
                </c:pt>
                <c:pt idx="3790">
                  <c:v>10.8916839834135</c:v>
                </c:pt>
                <c:pt idx="3791">
                  <c:v>10.8916839834135</c:v>
                </c:pt>
                <c:pt idx="3792">
                  <c:v>10.8916839834135</c:v>
                </c:pt>
                <c:pt idx="3793">
                  <c:v>10.8916839834135</c:v>
                </c:pt>
                <c:pt idx="3794">
                  <c:v>10.8916839834135</c:v>
                </c:pt>
                <c:pt idx="3795">
                  <c:v>10.8916839834135</c:v>
                </c:pt>
                <c:pt idx="3796">
                  <c:v>10.8916839834135</c:v>
                </c:pt>
                <c:pt idx="3797">
                  <c:v>10.8916839834135</c:v>
                </c:pt>
                <c:pt idx="3798">
                  <c:v>10.8916839834135</c:v>
                </c:pt>
                <c:pt idx="3799">
                  <c:v>10.8916839834135</c:v>
                </c:pt>
                <c:pt idx="3800">
                  <c:v>10.8916839834135</c:v>
                </c:pt>
                <c:pt idx="3801">
                  <c:v>10.8916839834135</c:v>
                </c:pt>
                <c:pt idx="3802">
                  <c:v>10.8916839834135</c:v>
                </c:pt>
                <c:pt idx="3803">
                  <c:v>10.8916839834135</c:v>
                </c:pt>
                <c:pt idx="3804">
                  <c:v>10.8916839834135</c:v>
                </c:pt>
                <c:pt idx="3805">
                  <c:v>10.8916839834135</c:v>
                </c:pt>
                <c:pt idx="3806">
                  <c:v>10.8916839834135</c:v>
                </c:pt>
                <c:pt idx="3807">
                  <c:v>10.8916839834135</c:v>
                </c:pt>
                <c:pt idx="3808">
                  <c:v>10.8916839834135</c:v>
                </c:pt>
                <c:pt idx="3809">
                  <c:v>10.8916839834135</c:v>
                </c:pt>
                <c:pt idx="3810">
                  <c:v>10.8916839834135</c:v>
                </c:pt>
                <c:pt idx="3811">
                  <c:v>10.8916839834135</c:v>
                </c:pt>
                <c:pt idx="3812">
                  <c:v>10.8916839834135</c:v>
                </c:pt>
                <c:pt idx="3813">
                  <c:v>10.8916839834135</c:v>
                </c:pt>
                <c:pt idx="3814">
                  <c:v>10.8916839834135</c:v>
                </c:pt>
                <c:pt idx="3815">
                  <c:v>10.8916839834135</c:v>
                </c:pt>
                <c:pt idx="3816">
                  <c:v>10.8916839834135</c:v>
                </c:pt>
                <c:pt idx="3817">
                  <c:v>10.8916839834135</c:v>
                </c:pt>
                <c:pt idx="3818">
                  <c:v>10.8916839834135</c:v>
                </c:pt>
                <c:pt idx="3819">
                  <c:v>10.8916839834135</c:v>
                </c:pt>
                <c:pt idx="3820">
                  <c:v>10.8916839834135</c:v>
                </c:pt>
                <c:pt idx="3821">
                  <c:v>10.8916839834135</c:v>
                </c:pt>
                <c:pt idx="3822">
                  <c:v>10.8916839834135</c:v>
                </c:pt>
                <c:pt idx="3823">
                  <c:v>10.8916839834135</c:v>
                </c:pt>
                <c:pt idx="3824">
                  <c:v>10.8916839834135</c:v>
                </c:pt>
                <c:pt idx="3825">
                  <c:v>10.8916839834135</c:v>
                </c:pt>
                <c:pt idx="3826">
                  <c:v>10.8916839834135</c:v>
                </c:pt>
                <c:pt idx="3827">
                  <c:v>10.8916839834135</c:v>
                </c:pt>
                <c:pt idx="3828">
                  <c:v>10.8916839834135</c:v>
                </c:pt>
                <c:pt idx="3829">
                  <c:v>10.8916839834135</c:v>
                </c:pt>
                <c:pt idx="3830">
                  <c:v>10.8916839834135</c:v>
                </c:pt>
                <c:pt idx="3831">
                  <c:v>10.8916839834135</c:v>
                </c:pt>
                <c:pt idx="3832">
                  <c:v>10.8916839834135</c:v>
                </c:pt>
                <c:pt idx="3833">
                  <c:v>10.8916839834135</c:v>
                </c:pt>
                <c:pt idx="3834">
                  <c:v>10.8916839834135</c:v>
                </c:pt>
                <c:pt idx="3835">
                  <c:v>10.8916839834135</c:v>
                </c:pt>
                <c:pt idx="3836">
                  <c:v>10.8916839834135</c:v>
                </c:pt>
                <c:pt idx="3837">
                  <c:v>10.8916839834135</c:v>
                </c:pt>
                <c:pt idx="3838">
                  <c:v>10.8916839834135</c:v>
                </c:pt>
                <c:pt idx="3839">
                  <c:v>10.8916839834135</c:v>
                </c:pt>
                <c:pt idx="3840">
                  <c:v>10.8916839834135</c:v>
                </c:pt>
                <c:pt idx="3841">
                  <c:v>10.8916839834135</c:v>
                </c:pt>
                <c:pt idx="3842">
                  <c:v>10.8916839834135</c:v>
                </c:pt>
                <c:pt idx="3843">
                  <c:v>10.8916839834135</c:v>
                </c:pt>
                <c:pt idx="3844">
                  <c:v>10.8916839834135</c:v>
                </c:pt>
                <c:pt idx="3845">
                  <c:v>10.8916839834135</c:v>
                </c:pt>
                <c:pt idx="3846">
                  <c:v>10.8916839834135</c:v>
                </c:pt>
                <c:pt idx="3847">
                  <c:v>10.8916839834135</c:v>
                </c:pt>
                <c:pt idx="3848">
                  <c:v>10.8916839834135</c:v>
                </c:pt>
                <c:pt idx="3849">
                  <c:v>10.8916839834135</c:v>
                </c:pt>
                <c:pt idx="3850">
                  <c:v>10.8916839834135</c:v>
                </c:pt>
                <c:pt idx="3851">
                  <c:v>10.8916839834135</c:v>
                </c:pt>
                <c:pt idx="3852">
                  <c:v>10.8916839834135</c:v>
                </c:pt>
                <c:pt idx="3853">
                  <c:v>10.8916839834135</c:v>
                </c:pt>
                <c:pt idx="3854">
                  <c:v>10.8916839834135</c:v>
                </c:pt>
                <c:pt idx="3855">
                  <c:v>10.8916839834135</c:v>
                </c:pt>
                <c:pt idx="3856">
                  <c:v>10.8916839834135</c:v>
                </c:pt>
                <c:pt idx="3857">
                  <c:v>10.8916839834135</c:v>
                </c:pt>
                <c:pt idx="3858">
                  <c:v>10.8916839834135</c:v>
                </c:pt>
                <c:pt idx="3859">
                  <c:v>10.8916839834135</c:v>
                </c:pt>
                <c:pt idx="3860">
                  <c:v>10.8916839834135</c:v>
                </c:pt>
                <c:pt idx="3861">
                  <c:v>10.8916839834135</c:v>
                </c:pt>
                <c:pt idx="3862">
                  <c:v>10.8916839834135</c:v>
                </c:pt>
                <c:pt idx="3863">
                  <c:v>10.8916839834135</c:v>
                </c:pt>
                <c:pt idx="3864">
                  <c:v>10.8916839834135</c:v>
                </c:pt>
                <c:pt idx="3865">
                  <c:v>10.8916839834135</c:v>
                </c:pt>
                <c:pt idx="3866">
                  <c:v>10.8916839834135</c:v>
                </c:pt>
                <c:pt idx="3867">
                  <c:v>10.8916839834135</c:v>
                </c:pt>
                <c:pt idx="3868">
                  <c:v>10.8916839834135</c:v>
                </c:pt>
                <c:pt idx="3869">
                  <c:v>10.8916839834135</c:v>
                </c:pt>
                <c:pt idx="3870">
                  <c:v>10.8916839834135</c:v>
                </c:pt>
                <c:pt idx="3871">
                  <c:v>10.8916839834135</c:v>
                </c:pt>
                <c:pt idx="3872">
                  <c:v>10.8916839834135</c:v>
                </c:pt>
                <c:pt idx="3873">
                  <c:v>10.8916839834135</c:v>
                </c:pt>
                <c:pt idx="3874">
                  <c:v>10.8916839834135</c:v>
                </c:pt>
                <c:pt idx="3875">
                  <c:v>10.8916839834135</c:v>
                </c:pt>
                <c:pt idx="3876">
                  <c:v>10.8916839834135</c:v>
                </c:pt>
                <c:pt idx="3877">
                  <c:v>10.8916839834135</c:v>
                </c:pt>
                <c:pt idx="3878">
                  <c:v>10.8916839834135</c:v>
                </c:pt>
                <c:pt idx="3879">
                  <c:v>10.8916839834135</c:v>
                </c:pt>
                <c:pt idx="3880">
                  <c:v>10.8916839834135</c:v>
                </c:pt>
                <c:pt idx="3881">
                  <c:v>10.8916839834135</c:v>
                </c:pt>
                <c:pt idx="3882">
                  <c:v>10.8916839834135</c:v>
                </c:pt>
                <c:pt idx="3883">
                  <c:v>10.8916839834135</c:v>
                </c:pt>
                <c:pt idx="3884">
                  <c:v>10.8916839834135</c:v>
                </c:pt>
                <c:pt idx="3885">
                  <c:v>10.8916839834135</c:v>
                </c:pt>
                <c:pt idx="3886">
                  <c:v>10.8916839834135</c:v>
                </c:pt>
                <c:pt idx="3887">
                  <c:v>10.8916839834135</c:v>
                </c:pt>
                <c:pt idx="3888">
                  <c:v>10.8916839834135</c:v>
                </c:pt>
                <c:pt idx="3889">
                  <c:v>10.8916839834135</c:v>
                </c:pt>
                <c:pt idx="3890">
                  <c:v>10.8916839834135</c:v>
                </c:pt>
                <c:pt idx="3891">
                  <c:v>10.8916839834135</c:v>
                </c:pt>
                <c:pt idx="3892">
                  <c:v>10.8916839834135</c:v>
                </c:pt>
                <c:pt idx="3893">
                  <c:v>10.8916839834135</c:v>
                </c:pt>
                <c:pt idx="3894">
                  <c:v>10.8916839834135</c:v>
                </c:pt>
                <c:pt idx="3895">
                  <c:v>10.8916839834135</c:v>
                </c:pt>
                <c:pt idx="3896">
                  <c:v>10.8916839834135</c:v>
                </c:pt>
                <c:pt idx="3897">
                  <c:v>10.8916839834135</c:v>
                </c:pt>
                <c:pt idx="3898">
                  <c:v>10.8916839834135</c:v>
                </c:pt>
                <c:pt idx="3899">
                  <c:v>10.8916839834135</c:v>
                </c:pt>
                <c:pt idx="3900">
                  <c:v>10.8916839834135</c:v>
                </c:pt>
                <c:pt idx="3901">
                  <c:v>10.8916839834135</c:v>
                </c:pt>
                <c:pt idx="3902">
                  <c:v>10.8916839834135</c:v>
                </c:pt>
                <c:pt idx="3903">
                  <c:v>10.8916839834135</c:v>
                </c:pt>
                <c:pt idx="3904">
                  <c:v>10.8916839834135</c:v>
                </c:pt>
                <c:pt idx="3905">
                  <c:v>10.8916839834135</c:v>
                </c:pt>
                <c:pt idx="3906">
                  <c:v>10.8916839834135</c:v>
                </c:pt>
                <c:pt idx="3907">
                  <c:v>10.8916839834135</c:v>
                </c:pt>
                <c:pt idx="3908">
                  <c:v>10.8916839834135</c:v>
                </c:pt>
                <c:pt idx="3909">
                  <c:v>10.8916839834135</c:v>
                </c:pt>
                <c:pt idx="3910">
                  <c:v>10.8916839834135</c:v>
                </c:pt>
                <c:pt idx="3911">
                  <c:v>10.8916839834135</c:v>
                </c:pt>
                <c:pt idx="3912">
                  <c:v>10.8916839834135</c:v>
                </c:pt>
                <c:pt idx="3913">
                  <c:v>10.8916839834135</c:v>
                </c:pt>
                <c:pt idx="3914">
                  <c:v>10.8916839834135</c:v>
                </c:pt>
                <c:pt idx="3915">
                  <c:v>10.8916839834135</c:v>
                </c:pt>
                <c:pt idx="3916">
                  <c:v>10.8916839834135</c:v>
                </c:pt>
                <c:pt idx="3917">
                  <c:v>10.8916839834135</c:v>
                </c:pt>
                <c:pt idx="3918">
                  <c:v>10.8916839834135</c:v>
                </c:pt>
                <c:pt idx="3919">
                  <c:v>10.8916839834135</c:v>
                </c:pt>
                <c:pt idx="3920">
                  <c:v>10.8916839834135</c:v>
                </c:pt>
                <c:pt idx="3921">
                  <c:v>10.8916839834135</c:v>
                </c:pt>
                <c:pt idx="3922">
                  <c:v>10.8916839834135</c:v>
                </c:pt>
                <c:pt idx="3923">
                  <c:v>10.8916839834135</c:v>
                </c:pt>
                <c:pt idx="3924">
                  <c:v>10.8916839834135</c:v>
                </c:pt>
                <c:pt idx="3925">
                  <c:v>10.8916839834135</c:v>
                </c:pt>
                <c:pt idx="3926">
                  <c:v>10.8916839834135</c:v>
                </c:pt>
                <c:pt idx="3927">
                  <c:v>10.8916839834135</c:v>
                </c:pt>
                <c:pt idx="3928">
                  <c:v>10.8916839834135</c:v>
                </c:pt>
                <c:pt idx="3929">
                  <c:v>10.8916839834135</c:v>
                </c:pt>
                <c:pt idx="3930">
                  <c:v>10.8916839834135</c:v>
                </c:pt>
                <c:pt idx="3931">
                  <c:v>10.8916839834135</c:v>
                </c:pt>
                <c:pt idx="3932">
                  <c:v>10.8916839834135</c:v>
                </c:pt>
                <c:pt idx="3933">
                  <c:v>10.8916839834135</c:v>
                </c:pt>
                <c:pt idx="3934">
                  <c:v>10.8916839834135</c:v>
                </c:pt>
                <c:pt idx="3935">
                  <c:v>10.8916839834135</c:v>
                </c:pt>
                <c:pt idx="3936">
                  <c:v>10.8916839834135</c:v>
                </c:pt>
                <c:pt idx="3937">
                  <c:v>10.8916839834135</c:v>
                </c:pt>
                <c:pt idx="3938">
                  <c:v>10.8916839834135</c:v>
                </c:pt>
                <c:pt idx="3939">
                  <c:v>10.8916839834135</c:v>
                </c:pt>
                <c:pt idx="3940">
                  <c:v>10.8916839834135</c:v>
                </c:pt>
                <c:pt idx="3941">
                  <c:v>10.8916839834135</c:v>
                </c:pt>
                <c:pt idx="3942">
                  <c:v>10.8916839834135</c:v>
                </c:pt>
                <c:pt idx="3943">
                  <c:v>10.8916839834135</c:v>
                </c:pt>
                <c:pt idx="3944">
                  <c:v>10.8916839834135</c:v>
                </c:pt>
                <c:pt idx="3945">
                  <c:v>10.8916839834135</c:v>
                </c:pt>
                <c:pt idx="3946">
                  <c:v>10.8916839834135</c:v>
                </c:pt>
                <c:pt idx="3947">
                  <c:v>10.8916839834135</c:v>
                </c:pt>
                <c:pt idx="3948">
                  <c:v>10.8916839834135</c:v>
                </c:pt>
                <c:pt idx="3949">
                  <c:v>10.8916839834135</c:v>
                </c:pt>
                <c:pt idx="3950">
                  <c:v>10.8916839834135</c:v>
                </c:pt>
                <c:pt idx="3951">
                  <c:v>10.8916839834135</c:v>
                </c:pt>
                <c:pt idx="3952">
                  <c:v>10.8916839834135</c:v>
                </c:pt>
                <c:pt idx="3953">
                  <c:v>10.8916839834135</c:v>
                </c:pt>
                <c:pt idx="3954">
                  <c:v>10.8916839834135</c:v>
                </c:pt>
                <c:pt idx="3955">
                  <c:v>10.8916839834135</c:v>
                </c:pt>
                <c:pt idx="3956">
                  <c:v>10.8916839834135</c:v>
                </c:pt>
                <c:pt idx="3957">
                  <c:v>10.8916839834135</c:v>
                </c:pt>
                <c:pt idx="3958">
                  <c:v>10.8916839834135</c:v>
                </c:pt>
                <c:pt idx="3959">
                  <c:v>10.8916839834135</c:v>
                </c:pt>
                <c:pt idx="3960">
                  <c:v>10.8916839834135</c:v>
                </c:pt>
                <c:pt idx="3961">
                  <c:v>10.8916839834135</c:v>
                </c:pt>
                <c:pt idx="3962">
                  <c:v>10.8916839834135</c:v>
                </c:pt>
                <c:pt idx="3963">
                  <c:v>10.8916839834135</c:v>
                </c:pt>
                <c:pt idx="3964">
                  <c:v>10.8916839834135</c:v>
                </c:pt>
                <c:pt idx="3965">
                  <c:v>10.8916839834135</c:v>
                </c:pt>
                <c:pt idx="3966">
                  <c:v>10.8916839834135</c:v>
                </c:pt>
                <c:pt idx="3967">
                  <c:v>10.8916839834135</c:v>
                </c:pt>
                <c:pt idx="3968">
                  <c:v>10.8916839834135</c:v>
                </c:pt>
                <c:pt idx="3969">
                  <c:v>10.8916839834135</c:v>
                </c:pt>
                <c:pt idx="3970">
                  <c:v>10.8916839834135</c:v>
                </c:pt>
                <c:pt idx="3971">
                  <c:v>10.8916839834135</c:v>
                </c:pt>
                <c:pt idx="3972">
                  <c:v>10.8916839834135</c:v>
                </c:pt>
                <c:pt idx="3973">
                  <c:v>10.8916839834135</c:v>
                </c:pt>
                <c:pt idx="3974">
                  <c:v>10.8916839834135</c:v>
                </c:pt>
                <c:pt idx="3975">
                  <c:v>10.8916839834135</c:v>
                </c:pt>
                <c:pt idx="3976">
                  <c:v>10.8916839834135</c:v>
                </c:pt>
                <c:pt idx="3977">
                  <c:v>10.8916839834135</c:v>
                </c:pt>
                <c:pt idx="3978">
                  <c:v>10.8916839834135</c:v>
                </c:pt>
                <c:pt idx="3979">
                  <c:v>10.8916839834135</c:v>
                </c:pt>
                <c:pt idx="3980">
                  <c:v>10.8916839834135</c:v>
                </c:pt>
                <c:pt idx="3981">
                  <c:v>10.8916839834135</c:v>
                </c:pt>
                <c:pt idx="3982">
                  <c:v>10.8916839834135</c:v>
                </c:pt>
                <c:pt idx="3983">
                  <c:v>10.8916839834135</c:v>
                </c:pt>
                <c:pt idx="3984">
                  <c:v>10.8916839834135</c:v>
                </c:pt>
                <c:pt idx="3985">
                  <c:v>10.8916839834135</c:v>
                </c:pt>
                <c:pt idx="3986">
                  <c:v>10.8916839834135</c:v>
                </c:pt>
                <c:pt idx="3987">
                  <c:v>10.8916839834135</c:v>
                </c:pt>
                <c:pt idx="3988">
                  <c:v>10.8916839834135</c:v>
                </c:pt>
                <c:pt idx="3989">
                  <c:v>10.8916839834135</c:v>
                </c:pt>
                <c:pt idx="3990">
                  <c:v>10.8916839834135</c:v>
                </c:pt>
                <c:pt idx="3991">
                  <c:v>10.8916839834135</c:v>
                </c:pt>
                <c:pt idx="3992">
                  <c:v>10.998558392801</c:v>
                </c:pt>
                <c:pt idx="3993">
                  <c:v>10.998558392801</c:v>
                </c:pt>
                <c:pt idx="3994">
                  <c:v>10.998558392801</c:v>
                </c:pt>
                <c:pt idx="3995">
                  <c:v>10.998558392801</c:v>
                </c:pt>
                <c:pt idx="3996">
                  <c:v>10.998558392801</c:v>
                </c:pt>
                <c:pt idx="3997">
                  <c:v>10.998558392801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C0C-462C-B790-7204A9041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0350815"/>
        <c:axId val="350363295"/>
      </c:lineChart>
      <c:dateAx>
        <c:axId val="350350815"/>
        <c:scaling>
          <c:orientation val="minMax"/>
        </c:scaling>
        <c:delete val="0"/>
        <c:axPos val="b"/>
        <c:numFmt formatCode="yyyy\-mm\-dd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50363295"/>
        <c:crosses val="autoZero"/>
        <c:auto val="1"/>
        <c:lblOffset val="100"/>
        <c:baseTimeUnit val="days"/>
        <c:majorUnit val="5"/>
        <c:majorTimeUnit val="years"/>
      </c:dateAx>
      <c:valAx>
        <c:axId val="35036329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503508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000" baseline="0" dirty="0"/>
              <a:t>商品指数</a:t>
            </a:r>
            <a:endParaRPr lang="en-US" altLang="zh-CN" sz="1000" baseline="0" dirty="0"/>
          </a:p>
        </c:rich>
      </c:tx>
      <c:layout>
        <c:manualLayout>
          <c:xMode val="edge"/>
          <c:yMode val="edge"/>
          <c:x val="0.45557147476142801"/>
          <c:y val="7.69993633910901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7.7371462497696997E-2"/>
          <c:y val="0.20468437584534399"/>
          <c:w val="0.89796973720147899"/>
          <c:h val="0.55329091755892301"/>
        </c:manualLayout>
      </c:layout>
      <c:lineChart>
        <c:grouping val="standard"/>
        <c:varyColors val="0"/>
        <c:ser>
          <c:idx val="0"/>
          <c:order val="0"/>
          <c:tx>
            <c:strRef>
              <c:f>实际利率上升</c:f>
              <c:strCache>
                <c:ptCount val="1"/>
                <c:pt idx="0">
                  <c:v>实际利率上升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backtest!$A$615:$A$4612</c:f>
              <c:numCache>
                <c:formatCode>yyyy\-mm\-dd</c:formatCode>
                <c:ptCount val="3998"/>
                <c:pt idx="0">
                  <c:v>38580</c:v>
                </c:pt>
                <c:pt idx="1">
                  <c:v>38581</c:v>
                </c:pt>
                <c:pt idx="2">
                  <c:v>38582</c:v>
                </c:pt>
                <c:pt idx="3">
                  <c:v>38583</c:v>
                </c:pt>
                <c:pt idx="4">
                  <c:v>38586</c:v>
                </c:pt>
                <c:pt idx="5">
                  <c:v>38587</c:v>
                </c:pt>
                <c:pt idx="6">
                  <c:v>38588</c:v>
                </c:pt>
                <c:pt idx="7">
                  <c:v>38589</c:v>
                </c:pt>
                <c:pt idx="8">
                  <c:v>38590</c:v>
                </c:pt>
                <c:pt idx="9">
                  <c:v>38593</c:v>
                </c:pt>
                <c:pt idx="10">
                  <c:v>38594</c:v>
                </c:pt>
                <c:pt idx="11">
                  <c:v>38595</c:v>
                </c:pt>
                <c:pt idx="12">
                  <c:v>38596</c:v>
                </c:pt>
                <c:pt idx="13">
                  <c:v>38597</c:v>
                </c:pt>
                <c:pt idx="14">
                  <c:v>38600</c:v>
                </c:pt>
                <c:pt idx="15">
                  <c:v>38601</c:v>
                </c:pt>
                <c:pt idx="16">
                  <c:v>38602</c:v>
                </c:pt>
                <c:pt idx="17">
                  <c:v>38603</c:v>
                </c:pt>
                <c:pt idx="18">
                  <c:v>38604</c:v>
                </c:pt>
                <c:pt idx="19">
                  <c:v>38607</c:v>
                </c:pt>
                <c:pt idx="20">
                  <c:v>38608</c:v>
                </c:pt>
                <c:pt idx="21">
                  <c:v>38609</c:v>
                </c:pt>
                <c:pt idx="22">
                  <c:v>38610</c:v>
                </c:pt>
                <c:pt idx="23">
                  <c:v>38611</c:v>
                </c:pt>
                <c:pt idx="24">
                  <c:v>38614</c:v>
                </c:pt>
                <c:pt idx="25">
                  <c:v>38615</c:v>
                </c:pt>
                <c:pt idx="26">
                  <c:v>38616</c:v>
                </c:pt>
                <c:pt idx="27">
                  <c:v>38617</c:v>
                </c:pt>
                <c:pt idx="28">
                  <c:v>38618</c:v>
                </c:pt>
                <c:pt idx="29">
                  <c:v>38621</c:v>
                </c:pt>
                <c:pt idx="30">
                  <c:v>38622</c:v>
                </c:pt>
                <c:pt idx="31">
                  <c:v>38623</c:v>
                </c:pt>
                <c:pt idx="32">
                  <c:v>38624</c:v>
                </c:pt>
                <c:pt idx="33">
                  <c:v>38625</c:v>
                </c:pt>
                <c:pt idx="34">
                  <c:v>38633</c:v>
                </c:pt>
                <c:pt idx="35">
                  <c:v>38634</c:v>
                </c:pt>
                <c:pt idx="36">
                  <c:v>38635</c:v>
                </c:pt>
                <c:pt idx="37">
                  <c:v>38636</c:v>
                </c:pt>
                <c:pt idx="38">
                  <c:v>38637</c:v>
                </c:pt>
                <c:pt idx="39">
                  <c:v>38638</c:v>
                </c:pt>
                <c:pt idx="40">
                  <c:v>38639</c:v>
                </c:pt>
                <c:pt idx="41">
                  <c:v>38642</c:v>
                </c:pt>
                <c:pt idx="42">
                  <c:v>38643</c:v>
                </c:pt>
                <c:pt idx="43">
                  <c:v>38644</c:v>
                </c:pt>
                <c:pt idx="44">
                  <c:v>38645</c:v>
                </c:pt>
                <c:pt idx="45">
                  <c:v>38646</c:v>
                </c:pt>
                <c:pt idx="46">
                  <c:v>38649</c:v>
                </c:pt>
                <c:pt idx="47">
                  <c:v>38650</c:v>
                </c:pt>
                <c:pt idx="48">
                  <c:v>38651</c:v>
                </c:pt>
                <c:pt idx="49">
                  <c:v>38652</c:v>
                </c:pt>
                <c:pt idx="50">
                  <c:v>38653</c:v>
                </c:pt>
                <c:pt idx="51">
                  <c:v>38656</c:v>
                </c:pt>
                <c:pt idx="52">
                  <c:v>38657</c:v>
                </c:pt>
                <c:pt idx="53">
                  <c:v>38658</c:v>
                </c:pt>
                <c:pt idx="54">
                  <c:v>38659</c:v>
                </c:pt>
                <c:pt idx="55">
                  <c:v>38660</c:v>
                </c:pt>
                <c:pt idx="56">
                  <c:v>38663</c:v>
                </c:pt>
                <c:pt idx="57">
                  <c:v>38664</c:v>
                </c:pt>
                <c:pt idx="58">
                  <c:v>38665</c:v>
                </c:pt>
                <c:pt idx="59">
                  <c:v>38666</c:v>
                </c:pt>
                <c:pt idx="60">
                  <c:v>38667</c:v>
                </c:pt>
                <c:pt idx="61">
                  <c:v>38670</c:v>
                </c:pt>
                <c:pt idx="62">
                  <c:v>38671</c:v>
                </c:pt>
                <c:pt idx="63">
                  <c:v>38672</c:v>
                </c:pt>
                <c:pt idx="64">
                  <c:v>38673</c:v>
                </c:pt>
                <c:pt idx="65">
                  <c:v>38674</c:v>
                </c:pt>
                <c:pt idx="66">
                  <c:v>38677</c:v>
                </c:pt>
                <c:pt idx="67">
                  <c:v>38678</c:v>
                </c:pt>
                <c:pt idx="68">
                  <c:v>38679</c:v>
                </c:pt>
                <c:pt idx="69">
                  <c:v>38680</c:v>
                </c:pt>
                <c:pt idx="70">
                  <c:v>38681</c:v>
                </c:pt>
                <c:pt idx="71">
                  <c:v>38684</c:v>
                </c:pt>
                <c:pt idx="72">
                  <c:v>38685</c:v>
                </c:pt>
                <c:pt idx="73">
                  <c:v>38686</c:v>
                </c:pt>
                <c:pt idx="74">
                  <c:v>38687</c:v>
                </c:pt>
                <c:pt idx="75">
                  <c:v>38688</c:v>
                </c:pt>
                <c:pt idx="76">
                  <c:v>38691</c:v>
                </c:pt>
                <c:pt idx="77">
                  <c:v>38692</c:v>
                </c:pt>
                <c:pt idx="78">
                  <c:v>38693</c:v>
                </c:pt>
                <c:pt idx="79">
                  <c:v>38694</c:v>
                </c:pt>
                <c:pt idx="80">
                  <c:v>38695</c:v>
                </c:pt>
                <c:pt idx="81">
                  <c:v>38698</c:v>
                </c:pt>
                <c:pt idx="82">
                  <c:v>38699</c:v>
                </c:pt>
                <c:pt idx="83">
                  <c:v>38700</c:v>
                </c:pt>
                <c:pt idx="84">
                  <c:v>38701</c:v>
                </c:pt>
                <c:pt idx="85">
                  <c:v>38702</c:v>
                </c:pt>
                <c:pt idx="86">
                  <c:v>38705</c:v>
                </c:pt>
                <c:pt idx="87">
                  <c:v>38706</c:v>
                </c:pt>
                <c:pt idx="88">
                  <c:v>38707</c:v>
                </c:pt>
                <c:pt idx="89">
                  <c:v>38708</c:v>
                </c:pt>
                <c:pt idx="90">
                  <c:v>38709</c:v>
                </c:pt>
                <c:pt idx="91">
                  <c:v>38712</c:v>
                </c:pt>
                <c:pt idx="92">
                  <c:v>38713</c:v>
                </c:pt>
                <c:pt idx="93">
                  <c:v>38714</c:v>
                </c:pt>
                <c:pt idx="94">
                  <c:v>38715</c:v>
                </c:pt>
                <c:pt idx="95">
                  <c:v>38716</c:v>
                </c:pt>
                <c:pt idx="96">
                  <c:v>38717</c:v>
                </c:pt>
                <c:pt idx="97">
                  <c:v>38721</c:v>
                </c:pt>
                <c:pt idx="98">
                  <c:v>38722</c:v>
                </c:pt>
                <c:pt idx="99">
                  <c:v>38723</c:v>
                </c:pt>
                <c:pt idx="100">
                  <c:v>38726</c:v>
                </c:pt>
                <c:pt idx="101">
                  <c:v>38727</c:v>
                </c:pt>
                <c:pt idx="102">
                  <c:v>38728</c:v>
                </c:pt>
                <c:pt idx="103">
                  <c:v>38729</c:v>
                </c:pt>
                <c:pt idx="104">
                  <c:v>38730</c:v>
                </c:pt>
                <c:pt idx="105">
                  <c:v>38733</c:v>
                </c:pt>
                <c:pt idx="106">
                  <c:v>38734</c:v>
                </c:pt>
                <c:pt idx="107">
                  <c:v>38735</c:v>
                </c:pt>
                <c:pt idx="108">
                  <c:v>38736</c:v>
                </c:pt>
                <c:pt idx="109">
                  <c:v>38737</c:v>
                </c:pt>
                <c:pt idx="110">
                  <c:v>38740</c:v>
                </c:pt>
                <c:pt idx="111">
                  <c:v>38741</c:v>
                </c:pt>
                <c:pt idx="112">
                  <c:v>38742</c:v>
                </c:pt>
                <c:pt idx="113">
                  <c:v>38743</c:v>
                </c:pt>
                <c:pt idx="114">
                  <c:v>38744</c:v>
                </c:pt>
                <c:pt idx="115">
                  <c:v>38745</c:v>
                </c:pt>
                <c:pt idx="116">
                  <c:v>38753</c:v>
                </c:pt>
                <c:pt idx="117">
                  <c:v>38754</c:v>
                </c:pt>
                <c:pt idx="118">
                  <c:v>38755</c:v>
                </c:pt>
                <c:pt idx="119">
                  <c:v>38756</c:v>
                </c:pt>
                <c:pt idx="120">
                  <c:v>38757</c:v>
                </c:pt>
                <c:pt idx="121">
                  <c:v>38758</c:v>
                </c:pt>
                <c:pt idx="122">
                  <c:v>38761</c:v>
                </c:pt>
                <c:pt idx="123">
                  <c:v>38762</c:v>
                </c:pt>
                <c:pt idx="124">
                  <c:v>38763</c:v>
                </c:pt>
                <c:pt idx="125">
                  <c:v>38764</c:v>
                </c:pt>
                <c:pt idx="126">
                  <c:v>38765</c:v>
                </c:pt>
                <c:pt idx="127">
                  <c:v>38768</c:v>
                </c:pt>
                <c:pt idx="128">
                  <c:v>38769</c:v>
                </c:pt>
                <c:pt idx="129">
                  <c:v>38770</c:v>
                </c:pt>
                <c:pt idx="130">
                  <c:v>38771</c:v>
                </c:pt>
                <c:pt idx="131">
                  <c:v>38772</c:v>
                </c:pt>
                <c:pt idx="132">
                  <c:v>38775</c:v>
                </c:pt>
                <c:pt idx="133">
                  <c:v>38776</c:v>
                </c:pt>
                <c:pt idx="134">
                  <c:v>38777</c:v>
                </c:pt>
                <c:pt idx="135">
                  <c:v>38778</c:v>
                </c:pt>
                <c:pt idx="136">
                  <c:v>38779</c:v>
                </c:pt>
                <c:pt idx="137">
                  <c:v>38782</c:v>
                </c:pt>
                <c:pt idx="138">
                  <c:v>38783</c:v>
                </c:pt>
                <c:pt idx="139">
                  <c:v>38784</c:v>
                </c:pt>
                <c:pt idx="140">
                  <c:v>38785</c:v>
                </c:pt>
                <c:pt idx="141">
                  <c:v>38786</c:v>
                </c:pt>
                <c:pt idx="142">
                  <c:v>38789</c:v>
                </c:pt>
                <c:pt idx="143">
                  <c:v>38790</c:v>
                </c:pt>
                <c:pt idx="144">
                  <c:v>38791</c:v>
                </c:pt>
                <c:pt idx="145">
                  <c:v>38792</c:v>
                </c:pt>
                <c:pt idx="146">
                  <c:v>38793</c:v>
                </c:pt>
                <c:pt idx="147">
                  <c:v>38796</c:v>
                </c:pt>
                <c:pt idx="148">
                  <c:v>38797</c:v>
                </c:pt>
                <c:pt idx="149">
                  <c:v>38798</c:v>
                </c:pt>
                <c:pt idx="150">
                  <c:v>38799</c:v>
                </c:pt>
                <c:pt idx="151">
                  <c:v>38800</c:v>
                </c:pt>
                <c:pt idx="152">
                  <c:v>38803</c:v>
                </c:pt>
                <c:pt idx="153">
                  <c:v>38804</c:v>
                </c:pt>
                <c:pt idx="154">
                  <c:v>38805</c:v>
                </c:pt>
                <c:pt idx="155">
                  <c:v>38806</c:v>
                </c:pt>
                <c:pt idx="156">
                  <c:v>38807</c:v>
                </c:pt>
                <c:pt idx="157">
                  <c:v>38810</c:v>
                </c:pt>
                <c:pt idx="158">
                  <c:v>38811</c:v>
                </c:pt>
                <c:pt idx="159">
                  <c:v>38812</c:v>
                </c:pt>
                <c:pt idx="160">
                  <c:v>38813</c:v>
                </c:pt>
                <c:pt idx="161">
                  <c:v>38814</c:v>
                </c:pt>
                <c:pt idx="162">
                  <c:v>38817</c:v>
                </c:pt>
                <c:pt idx="163">
                  <c:v>38818</c:v>
                </c:pt>
                <c:pt idx="164">
                  <c:v>38819</c:v>
                </c:pt>
                <c:pt idx="165">
                  <c:v>38820</c:v>
                </c:pt>
                <c:pt idx="166">
                  <c:v>38821</c:v>
                </c:pt>
                <c:pt idx="167">
                  <c:v>38824</c:v>
                </c:pt>
                <c:pt idx="168">
                  <c:v>38825</c:v>
                </c:pt>
                <c:pt idx="169">
                  <c:v>38826</c:v>
                </c:pt>
                <c:pt idx="170">
                  <c:v>38827</c:v>
                </c:pt>
                <c:pt idx="171">
                  <c:v>38828</c:v>
                </c:pt>
                <c:pt idx="172">
                  <c:v>38831</c:v>
                </c:pt>
                <c:pt idx="173">
                  <c:v>38832</c:v>
                </c:pt>
                <c:pt idx="174">
                  <c:v>38833</c:v>
                </c:pt>
                <c:pt idx="175">
                  <c:v>38834</c:v>
                </c:pt>
                <c:pt idx="176">
                  <c:v>38835</c:v>
                </c:pt>
                <c:pt idx="177">
                  <c:v>38836</c:v>
                </c:pt>
                <c:pt idx="178">
                  <c:v>38837</c:v>
                </c:pt>
                <c:pt idx="179">
                  <c:v>38845</c:v>
                </c:pt>
                <c:pt idx="180">
                  <c:v>38846</c:v>
                </c:pt>
                <c:pt idx="181">
                  <c:v>38847</c:v>
                </c:pt>
                <c:pt idx="182">
                  <c:v>38848</c:v>
                </c:pt>
                <c:pt idx="183">
                  <c:v>38849</c:v>
                </c:pt>
                <c:pt idx="184">
                  <c:v>38852</c:v>
                </c:pt>
                <c:pt idx="185">
                  <c:v>38853</c:v>
                </c:pt>
                <c:pt idx="186">
                  <c:v>38854</c:v>
                </c:pt>
                <c:pt idx="187">
                  <c:v>38855</c:v>
                </c:pt>
                <c:pt idx="188">
                  <c:v>38856</c:v>
                </c:pt>
                <c:pt idx="189">
                  <c:v>38859</c:v>
                </c:pt>
                <c:pt idx="190">
                  <c:v>38860</c:v>
                </c:pt>
                <c:pt idx="191">
                  <c:v>38861</c:v>
                </c:pt>
                <c:pt idx="192">
                  <c:v>38862</c:v>
                </c:pt>
                <c:pt idx="193">
                  <c:v>38863</c:v>
                </c:pt>
                <c:pt idx="194">
                  <c:v>38866</c:v>
                </c:pt>
                <c:pt idx="195">
                  <c:v>38867</c:v>
                </c:pt>
                <c:pt idx="196">
                  <c:v>38868</c:v>
                </c:pt>
                <c:pt idx="197">
                  <c:v>38869</c:v>
                </c:pt>
                <c:pt idx="198">
                  <c:v>38870</c:v>
                </c:pt>
                <c:pt idx="199">
                  <c:v>38873</c:v>
                </c:pt>
                <c:pt idx="200">
                  <c:v>38874</c:v>
                </c:pt>
                <c:pt idx="201">
                  <c:v>38875</c:v>
                </c:pt>
                <c:pt idx="202">
                  <c:v>38876</c:v>
                </c:pt>
                <c:pt idx="203">
                  <c:v>38877</c:v>
                </c:pt>
                <c:pt idx="204">
                  <c:v>38880</c:v>
                </c:pt>
                <c:pt idx="205">
                  <c:v>38881</c:v>
                </c:pt>
                <c:pt idx="206">
                  <c:v>38882</c:v>
                </c:pt>
                <c:pt idx="207">
                  <c:v>38883</c:v>
                </c:pt>
                <c:pt idx="208">
                  <c:v>38884</c:v>
                </c:pt>
                <c:pt idx="209">
                  <c:v>38887</c:v>
                </c:pt>
                <c:pt idx="210">
                  <c:v>38888</c:v>
                </c:pt>
                <c:pt idx="211">
                  <c:v>38889</c:v>
                </c:pt>
                <c:pt idx="212">
                  <c:v>38890</c:v>
                </c:pt>
                <c:pt idx="213">
                  <c:v>38891</c:v>
                </c:pt>
                <c:pt idx="214">
                  <c:v>38894</c:v>
                </c:pt>
                <c:pt idx="215">
                  <c:v>38895</c:v>
                </c:pt>
                <c:pt idx="216">
                  <c:v>38896</c:v>
                </c:pt>
                <c:pt idx="217">
                  <c:v>38897</c:v>
                </c:pt>
                <c:pt idx="218">
                  <c:v>38898</c:v>
                </c:pt>
                <c:pt idx="219">
                  <c:v>38901</c:v>
                </c:pt>
                <c:pt idx="220">
                  <c:v>38902</c:v>
                </c:pt>
                <c:pt idx="221">
                  <c:v>38903</c:v>
                </c:pt>
                <c:pt idx="222">
                  <c:v>38904</c:v>
                </c:pt>
                <c:pt idx="223">
                  <c:v>38905</c:v>
                </c:pt>
                <c:pt idx="224">
                  <c:v>38908</c:v>
                </c:pt>
                <c:pt idx="225">
                  <c:v>38909</c:v>
                </c:pt>
                <c:pt idx="226">
                  <c:v>38910</c:v>
                </c:pt>
                <c:pt idx="227">
                  <c:v>38911</c:v>
                </c:pt>
                <c:pt idx="228">
                  <c:v>38912</c:v>
                </c:pt>
                <c:pt idx="229">
                  <c:v>38915</c:v>
                </c:pt>
                <c:pt idx="230">
                  <c:v>38916</c:v>
                </c:pt>
                <c:pt idx="231">
                  <c:v>38917</c:v>
                </c:pt>
                <c:pt idx="232">
                  <c:v>38918</c:v>
                </c:pt>
                <c:pt idx="233">
                  <c:v>38919</c:v>
                </c:pt>
                <c:pt idx="234">
                  <c:v>38922</c:v>
                </c:pt>
                <c:pt idx="235">
                  <c:v>38923</c:v>
                </c:pt>
                <c:pt idx="236">
                  <c:v>38924</c:v>
                </c:pt>
                <c:pt idx="237">
                  <c:v>38925</c:v>
                </c:pt>
                <c:pt idx="238">
                  <c:v>38926</c:v>
                </c:pt>
                <c:pt idx="239">
                  <c:v>38929</c:v>
                </c:pt>
                <c:pt idx="240">
                  <c:v>38930</c:v>
                </c:pt>
                <c:pt idx="241">
                  <c:v>38931</c:v>
                </c:pt>
                <c:pt idx="242">
                  <c:v>38932</c:v>
                </c:pt>
                <c:pt idx="243">
                  <c:v>38933</c:v>
                </c:pt>
                <c:pt idx="244">
                  <c:v>38936</c:v>
                </c:pt>
                <c:pt idx="245">
                  <c:v>38937</c:v>
                </c:pt>
                <c:pt idx="246">
                  <c:v>38938</c:v>
                </c:pt>
                <c:pt idx="247">
                  <c:v>38939</c:v>
                </c:pt>
                <c:pt idx="248">
                  <c:v>38940</c:v>
                </c:pt>
                <c:pt idx="249">
                  <c:v>38943</c:v>
                </c:pt>
                <c:pt idx="250">
                  <c:v>38944</c:v>
                </c:pt>
                <c:pt idx="251">
                  <c:v>38945</c:v>
                </c:pt>
                <c:pt idx="252">
                  <c:v>38946</c:v>
                </c:pt>
                <c:pt idx="253">
                  <c:v>38947</c:v>
                </c:pt>
                <c:pt idx="254">
                  <c:v>38950</c:v>
                </c:pt>
                <c:pt idx="255">
                  <c:v>38951</c:v>
                </c:pt>
                <c:pt idx="256">
                  <c:v>38952</c:v>
                </c:pt>
                <c:pt idx="257">
                  <c:v>38953</c:v>
                </c:pt>
                <c:pt idx="258">
                  <c:v>38954</c:v>
                </c:pt>
                <c:pt idx="259">
                  <c:v>38957</c:v>
                </c:pt>
                <c:pt idx="260">
                  <c:v>38958</c:v>
                </c:pt>
                <c:pt idx="261">
                  <c:v>38959</c:v>
                </c:pt>
                <c:pt idx="262">
                  <c:v>38960</c:v>
                </c:pt>
                <c:pt idx="263">
                  <c:v>38961</c:v>
                </c:pt>
                <c:pt idx="264">
                  <c:v>38964</c:v>
                </c:pt>
                <c:pt idx="265">
                  <c:v>38965</c:v>
                </c:pt>
                <c:pt idx="266">
                  <c:v>38966</c:v>
                </c:pt>
                <c:pt idx="267">
                  <c:v>38967</c:v>
                </c:pt>
                <c:pt idx="268">
                  <c:v>38968</c:v>
                </c:pt>
                <c:pt idx="269">
                  <c:v>38971</c:v>
                </c:pt>
                <c:pt idx="270">
                  <c:v>38972</c:v>
                </c:pt>
                <c:pt idx="271">
                  <c:v>38973</c:v>
                </c:pt>
                <c:pt idx="272">
                  <c:v>38974</c:v>
                </c:pt>
                <c:pt idx="273">
                  <c:v>38975</c:v>
                </c:pt>
                <c:pt idx="274">
                  <c:v>38978</c:v>
                </c:pt>
                <c:pt idx="275">
                  <c:v>38979</c:v>
                </c:pt>
                <c:pt idx="276">
                  <c:v>38980</c:v>
                </c:pt>
                <c:pt idx="277">
                  <c:v>38981</c:v>
                </c:pt>
                <c:pt idx="278">
                  <c:v>38982</c:v>
                </c:pt>
                <c:pt idx="279">
                  <c:v>38985</c:v>
                </c:pt>
                <c:pt idx="280">
                  <c:v>38986</c:v>
                </c:pt>
                <c:pt idx="281">
                  <c:v>38987</c:v>
                </c:pt>
                <c:pt idx="282">
                  <c:v>38988</c:v>
                </c:pt>
                <c:pt idx="283">
                  <c:v>38989</c:v>
                </c:pt>
                <c:pt idx="284">
                  <c:v>38990</c:v>
                </c:pt>
                <c:pt idx="285">
                  <c:v>38998</c:v>
                </c:pt>
                <c:pt idx="286">
                  <c:v>38999</c:v>
                </c:pt>
                <c:pt idx="287">
                  <c:v>39000</c:v>
                </c:pt>
                <c:pt idx="288">
                  <c:v>39001</c:v>
                </c:pt>
                <c:pt idx="289">
                  <c:v>39002</c:v>
                </c:pt>
                <c:pt idx="290">
                  <c:v>39003</c:v>
                </c:pt>
                <c:pt idx="291">
                  <c:v>39006</c:v>
                </c:pt>
                <c:pt idx="292">
                  <c:v>39007</c:v>
                </c:pt>
                <c:pt idx="293">
                  <c:v>39008</c:v>
                </c:pt>
                <c:pt idx="294">
                  <c:v>39009</c:v>
                </c:pt>
                <c:pt idx="295">
                  <c:v>39010</c:v>
                </c:pt>
                <c:pt idx="296">
                  <c:v>39013</c:v>
                </c:pt>
                <c:pt idx="297">
                  <c:v>39014</c:v>
                </c:pt>
                <c:pt idx="298">
                  <c:v>39015</c:v>
                </c:pt>
                <c:pt idx="299">
                  <c:v>39016</c:v>
                </c:pt>
                <c:pt idx="300">
                  <c:v>39017</c:v>
                </c:pt>
                <c:pt idx="301">
                  <c:v>39020</c:v>
                </c:pt>
                <c:pt idx="302">
                  <c:v>39021</c:v>
                </c:pt>
                <c:pt idx="303">
                  <c:v>39022</c:v>
                </c:pt>
                <c:pt idx="304">
                  <c:v>39023</c:v>
                </c:pt>
                <c:pt idx="305">
                  <c:v>39024</c:v>
                </c:pt>
                <c:pt idx="306">
                  <c:v>39027</c:v>
                </c:pt>
                <c:pt idx="307">
                  <c:v>39028</c:v>
                </c:pt>
                <c:pt idx="308">
                  <c:v>39029</c:v>
                </c:pt>
                <c:pt idx="309">
                  <c:v>39030</c:v>
                </c:pt>
                <c:pt idx="310">
                  <c:v>39031</c:v>
                </c:pt>
                <c:pt idx="311">
                  <c:v>39034</c:v>
                </c:pt>
                <c:pt idx="312">
                  <c:v>39035</c:v>
                </c:pt>
                <c:pt idx="313">
                  <c:v>39036</c:v>
                </c:pt>
                <c:pt idx="314">
                  <c:v>39037</c:v>
                </c:pt>
                <c:pt idx="315">
                  <c:v>39038</c:v>
                </c:pt>
                <c:pt idx="316">
                  <c:v>39041</c:v>
                </c:pt>
                <c:pt idx="317">
                  <c:v>39042</c:v>
                </c:pt>
                <c:pt idx="318">
                  <c:v>39043</c:v>
                </c:pt>
                <c:pt idx="319">
                  <c:v>39044</c:v>
                </c:pt>
                <c:pt idx="320">
                  <c:v>39045</c:v>
                </c:pt>
                <c:pt idx="321">
                  <c:v>39048</c:v>
                </c:pt>
                <c:pt idx="322">
                  <c:v>39049</c:v>
                </c:pt>
                <c:pt idx="323">
                  <c:v>39050</c:v>
                </c:pt>
                <c:pt idx="324">
                  <c:v>39051</c:v>
                </c:pt>
                <c:pt idx="325">
                  <c:v>39052</c:v>
                </c:pt>
                <c:pt idx="326">
                  <c:v>39055</c:v>
                </c:pt>
                <c:pt idx="327">
                  <c:v>39056</c:v>
                </c:pt>
                <c:pt idx="328">
                  <c:v>39057</c:v>
                </c:pt>
                <c:pt idx="329">
                  <c:v>39058</c:v>
                </c:pt>
                <c:pt idx="330">
                  <c:v>39059</c:v>
                </c:pt>
                <c:pt idx="331">
                  <c:v>39062</c:v>
                </c:pt>
                <c:pt idx="332">
                  <c:v>39063</c:v>
                </c:pt>
                <c:pt idx="333">
                  <c:v>39064</c:v>
                </c:pt>
                <c:pt idx="334">
                  <c:v>39065</c:v>
                </c:pt>
                <c:pt idx="335">
                  <c:v>39066</c:v>
                </c:pt>
                <c:pt idx="336">
                  <c:v>39069</c:v>
                </c:pt>
                <c:pt idx="337">
                  <c:v>39070</c:v>
                </c:pt>
                <c:pt idx="338">
                  <c:v>39071</c:v>
                </c:pt>
                <c:pt idx="339">
                  <c:v>39072</c:v>
                </c:pt>
                <c:pt idx="340">
                  <c:v>39073</c:v>
                </c:pt>
                <c:pt idx="341">
                  <c:v>39076</c:v>
                </c:pt>
                <c:pt idx="342">
                  <c:v>39077</c:v>
                </c:pt>
                <c:pt idx="343">
                  <c:v>39078</c:v>
                </c:pt>
                <c:pt idx="344">
                  <c:v>39079</c:v>
                </c:pt>
                <c:pt idx="345">
                  <c:v>39080</c:v>
                </c:pt>
                <c:pt idx="346">
                  <c:v>39081</c:v>
                </c:pt>
                <c:pt idx="347">
                  <c:v>39082</c:v>
                </c:pt>
                <c:pt idx="348">
                  <c:v>39086</c:v>
                </c:pt>
                <c:pt idx="349">
                  <c:v>39087</c:v>
                </c:pt>
                <c:pt idx="350">
                  <c:v>39090</c:v>
                </c:pt>
                <c:pt idx="351">
                  <c:v>39091</c:v>
                </c:pt>
                <c:pt idx="352">
                  <c:v>39092</c:v>
                </c:pt>
                <c:pt idx="353">
                  <c:v>39093</c:v>
                </c:pt>
                <c:pt idx="354">
                  <c:v>39094</c:v>
                </c:pt>
                <c:pt idx="355">
                  <c:v>39097</c:v>
                </c:pt>
                <c:pt idx="356">
                  <c:v>39098</c:v>
                </c:pt>
                <c:pt idx="357">
                  <c:v>39099</c:v>
                </c:pt>
                <c:pt idx="358">
                  <c:v>39100</c:v>
                </c:pt>
                <c:pt idx="359">
                  <c:v>39101</c:v>
                </c:pt>
                <c:pt idx="360">
                  <c:v>39104</c:v>
                </c:pt>
                <c:pt idx="361">
                  <c:v>39105</c:v>
                </c:pt>
                <c:pt idx="362">
                  <c:v>39106</c:v>
                </c:pt>
                <c:pt idx="363">
                  <c:v>39107</c:v>
                </c:pt>
                <c:pt idx="364">
                  <c:v>39108</c:v>
                </c:pt>
                <c:pt idx="365">
                  <c:v>39111</c:v>
                </c:pt>
                <c:pt idx="366">
                  <c:v>39112</c:v>
                </c:pt>
                <c:pt idx="367">
                  <c:v>39113</c:v>
                </c:pt>
                <c:pt idx="368">
                  <c:v>39114</c:v>
                </c:pt>
                <c:pt idx="369">
                  <c:v>39115</c:v>
                </c:pt>
                <c:pt idx="370">
                  <c:v>39118</c:v>
                </c:pt>
                <c:pt idx="371">
                  <c:v>39119</c:v>
                </c:pt>
                <c:pt idx="372">
                  <c:v>39120</c:v>
                </c:pt>
                <c:pt idx="373">
                  <c:v>39121</c:v>
                </c:pt>
                <c:pt idx="374">
                  <c:v>39122</c:v>
                </c:pt>
                <c:pt idx="375">
                  <c:v>39125</c:v>
                </c:pt>
                <c:pt idx="376">
                  <c:v>39126</c:v>
                </c:pt>
                <c:pt idx="377">
                  <c:v>39127</c:v>
                </c:pt>
                <c:pt idx="378">
                  <c:v>39128</c:v>
                </c:pt>
                <c:pt idx="379">
                  <c:v>39129</c:v>
                </c:pt>
                <c:pt idx="380">
                  <c:v>39130</c:v>
                </c:pt>
                <c:pt idx="381">
                  <c:v>39138</c:v>
                </c:pt>
                <c:pt idx="382">
                  <c:v>39139</c:v>
                </c:pt>
                <c:pt idx="383">
                  <c:v>39140</c:v>
                </c:pt>
                <c:pt idx="384">
                  <c:v>39141</c:v>
                </c:pt>
                <c:pt idx="385">
                  <c:v>39142</c:v>
                </c:pt>
                <c:pt idx="386">
                  <c:v>39143</c:v>
                </c:pt>
                <c:pt idx="387">
                  <c:v>39146</c:v>
                </c:pt>
                <c:pt idx="388">
                  <c:v>39147</c:v>
                </c:pt>
                <c:pt idx="389">
                  <c:v>39148</c:v>
                </c:pt>
                <c:pt idx="390">
                  <c:v>39149</c:v>
                </c:pt>
                <c:pt idx="391">
                  <c:v>39150</c:v>
                </c:pt>
                <c:pt idx="392">
                  <c:v>39153</c:v>
                </c:pt>
                <c:pt idx="393">
                  <c:v>39154</c:v>
                </c:pt>
                <c:pt idx="394">
                  <c:v>39155</c:v>
                </c:pt>
                <c:pt idx="395">
                  <c:v>39156</c:v>
                </c:pt>
                <c:pt idx="396">
                  <c:v>39157</c:v>
                </c:pt>
                <c:pt idx="397">
                  <c:v>39160</c:v>
                </c:pt>
                <c:pt idx="398">
                  <c:v>39161</c:v>
                </c:pt>
                <c:pt idx="399">
                  <c:v>39162</c:v>
                </c:pt>
                <c:pt idx="400">
                  <c:v>39163</c:v>
                </c:pt>
                <c:pt idx="401">
                  <c:v>39164</c:v>
                </c:pt>
                <c:pt idx="402">
                  <c:v>39167</c:v>
                </c:pt>
                <c:pt idx="403">
                  <c:v>39168</c:v>
                </c:pt>
                <c:pt idx="404">
                  <c:v>39169</c:v>
                </c:pt>
                <c:pt idx="405">
                  <c:v>39170</c:v>
                </c:pt>
                <c:pt idx="406">
                  <c:v>39171</c:v>
                </c:pt>
                <c:pt idx="407">
                  <c:v>39174</c:v>
                </c:pt>
                <c:pt idx="408">
                  <c:v>39175</c:v>
                </c:pt>
                <c:pt idx="409">
                  <c:v>39176</c:v>
                </c:pt>
                <c:pt idx="410">
                  <c:v>39177</c:v>
                </c:pt>
                <c:pt idx="411">
                  <c:v>39178</c:v>
                </c:pt>
                <c:pt idx="412">
                  <c:v>39181</c:v>
                </c:pt>
                <c:pt idx="413">
                  <c:v>39182</c:v>
                </c:pt>
                <c:pt idx="414">
                  <c:v>39183</c:v>
                </c:pt>
                <c:pt idx="415">
                  <c:v>39184</c:v>
                </c:pt>
                <c:pt idx="416">
                  <c:v>39185</c:v>
                </c:pt>
                <c:pt idx="417">
                  <c:v>39188</c:v>
                </c:pt>
                <c:pt idx="418">
                  <c:v>39189</c:v>
                </c:pt>
                <c:pt idx="419">
                  <c:v>39190</c:v>
                </c:pt>
                <c:pt idx="420">
                  <c:v>39191</c:v>
                </c:pt>
                <c:pt idx="421">
                  <c:v>39192</c:v>
                </c:pt>
                <c:pt idx="422">
                  <c:v>39195</c:v>
                </c:pt>
                <c:pt idx="423">
                  <c:v>39196</c:v>
                </c:pt>
                <c:pt idx="424">
                  <c:v>39197</c:v>
                </c:pt>
                <c:pt idx="425">
                  <c:v>39198</c:v>
                </c:pt>
                <c:pt idx="426">
                  <c:v>39199</c:v>
                </c:pt>
                <c:pt idx="427">
                  <c:v>39200</c:v>
                </c:pt>
                <c:pt idx="428">
                  <c:v>39201</c:v>
                </c:pt>
                <c:pt idx="429">
                  <c:v>39202</c:v>
                </c:pt>
                <c:pt idx="430">
                  <c:v>39210</c:v>
                </c:pt>
                <c:pt idx="431">
                  <c:v>39211</c:v>
                </c:pt>
                <c:pt idx="432">
                  <c:v>39212</c:v>
                </c:pt>
                <c:pt idx="433">
                  <c:v>39213</c:v>
                </c:pt>
                <c:pt idx="434">
                  <c:v>39216</c:v>
                </c:pt>
                <c:pt idx="435">
                  <c:v>39217</c:v>
                </c:pt>
                <c:pt idx="436">
                  <c:v>39218</c:v>
                </c:pt>
                <c:pt idx="437">
                  <c:v>39219</c:v>
                </c:pt>
                <c:pt idx="438">
                  <c:v>39220</c:v>
                </c:pt>
                <c:pt idx="439">
                  <c:v>39223</c:v>
                </c:pt>
                <c:pt idx="440">
                  <c:v>39224</c:v>
                </c:pt>
                <c:pt idx="441">
                  <c:v>39225</c:v>
                </c:pt>
                <c:pt idx="442">
                  <c:v>39226</c:v>
                </c:pt>
                <c:pt idx="443">
                  <c:v>39227</c:v>
                </c:pt>
                <c:pt idx="444">
                  <c:v>39230</c:v>
                </c:pt>
                <c:pt idx="445">
                  <c:v>39231</c:v>
                </c:pt>
                <c:pt idx="446">
                  <c:v>39232</c:v>
                </c:pt>
                <c:pt idx="447">
                  <c:v>39233</c:v>
                </c:pt>
                <c:pt idx="448">
                  <c:v>39234</c:v>
                </c:pt>
                <c:pt idx="449">
                  <c:v>39237</c:v>
                </c:pt>
                <c:pt idx="450">
                  <c:v>39238</c:v>
                </c:pt>
                <c:pt idx="451">
                  <c:v>39239</c:v>
                </c:pt>
                <c:pt idx="452">
                  <c:v>39240</c:v>
                </c:pt>
                <c:pt idx="453">
                  <c:v>39241</c:v>
                </c:pt>
                <c:pt idx="454">
                  <c:v>39244</c:v>
                </c:pt>
                <c:pt idx="455">
                  <c:v>39245</c:v>
                </c:pt>
                <c:pt idx="456">
                  <c:v>39246</c:v>
                </c:pt>
                <c:pt idx="457">
                  <c:v>39247</c:v>
                </c:pt>
                <c:pt idx="458">
                  <c:v>39248</c:v>
                </c:pt>
                <c:pt idx="459">
                  <c:v>39251</c:v>
                </c:pt>
                <c:pt idx="460">
                  <c:v>39252</c:v>
                </c:pt>
                <c:pt idx="461">
                  <c:v>39253</c:v>
                </c:pt>
                <c:pt idx="462">
                  <c:v>39254</c:v>
                </c:pt>
                <c:pt idx="463">
                  <c:v>39255</c:v>
                </c:pt>
                <c:pt idx="464">
                  <c:v>39258</c:v>
                </c:pt>
                <c:pt idx="465">
                  <c:v>39259</c:v>
                </c:pt>
                <c:pt idx="466">
                  <c:v>39260</c:v>
                </c:pt>
                <c:pt idx="467">
                  <c:v>39261</c:v>
                </c:pt>
                <c:pt idx="468">
                  <c:v>39262</c:v>
                </c:pt>
                <c:pt idx="469">
                  <c:v>39265</c:v>
                </c:pt>
                <c:pt idx="470">
                  <c:v>39266</c:v>
                </c:pt>
                <c:pt idx="471">
                  <c:v>39267</c:v>
                </c:pt>
                <c:pt idx="472">
                  <c:v>39268</c:v>
                </c:pt>
                <c:pt idx="473">
                  <c:v>39269</c:v>
                </c:pt>
                <c:pt idx="474">
                  <c:v>39272</c:v>
                </c:pt>
                <c:pt idx="475">
                  <c:v>39273</c:v>
                </c:pt>
                <c:pt idx="476">
                  <c:v>39274</c:v>
                </c:pt>
                <c:pt idx="477">
                  <c:v>39275</c:v>
                </c:pt>
                <c:pt idx="478">
                  <c:v>39276</c:v>
                </c:pt>
                <c:pt idx="479">
                  <c:v>39279</c:v>
                </c:pt>
                <c:pt idx="480">
                  <c:v>39280</c:v>
                </c:pt>
                <c:pt idx="481">
                  <c:v>39281</c:v>
                </c:pt>
                <c:pt idx="482">
                  <c:v>39282</c:v>
                </c:pt>
                <c:pt idx="483">
                  <c:v>39283</c:v>
                </c:pt>
                <c:pt idx="484">
                  <c:v>39286</c:v>
                </c:pt>
                <c:pt idx="485">
                  <c:v>39287</c:v>
                </c:pt>
                <c:pt idx="486">
                  <c:v>39288</c:v>
                </c:pt>
                <c:pt idx="487">
                  <c:v>39289</c:v>
                </c:pt>
                <c:pt idx="488">
                  <c:v>39290</c:v>
                </c:pt>
                <c:pt idx="489">
                  <c:v>39293</c:v>
                </c:pt>
                <c:pt idx="490">
                  <c:v>39294</c:v>
                </c:pt>
                <c:pt idx="491">
                  <c:v>39295</c:v>
                </c:pt>
                <c:pt idx="492">
                  <c:v>39296</c:v>
                </c:pt>
                <c:pt idx="493">
                  <c:v>39297</c:v>
                </c:pt>
                <c:pt idx="494">
                  <c:v>39300</c:v>
                </c:pt>
                <c:pt idx="495">
                  <c:v>39301</c:v>
                </c:pt>
                <c:pt idx="496">
                  <c:v>39302</c:v>
                </c:pt>
                <c:pt idx="497">
                  <c:v>39303</c:v>
                </c:pt>
                <c:pt idx="498">
                  <c:v>39304</c:v>
                </c:pt>
                <c:pt idx="499">
                  <c:v>39307</c:v>
                </c:pt>
                <c:pt idx="500">
                  <c:v>39308</c:v>
                </c:pt>
                <c:pt idx="501">
                  <c:v>39309</c:v>
                </c:pt>
                <c:pt idx="502">
                  <c:v>39310</c:v>
                </c:pt>
                <c:pt idx="503">
                  <c:v>39311</c:v>
                </c:pt>
                <c:pt idx="504">
                  <c:v>39314</c:v>
                </c:pt>
                <c:pt idx="505">
                  <c:v>39315</c:v>
                </c:pt>
                <c:pt idx="506">
                  <c:v>39316</c:v>
                </c:pt>
                <c:pt idx="507">
                  <c:v>39317</c:v>
                </c:pt>
                <c:pt idx="508">
                  <c:v>39318</c:v>
                </c:pt>
                <c:pt idx="509">
                  <c:v>39321</c:v>
                </c:pt>
                <c:pt idx="510">
                  <c:v>39322</c:v>
                </c:pt>
                <c:pt idx="511">
                  <c:v>39323</c:v>
                </c:pt>
                <c:pt idx="512">
                  <c:v>39324</c:v>
                </c:pt>
                <c:pt idx="513">
                  <c:v>39325</c:v>
                </c:pt>
                <c:pt idx="514">
                  <c:v>39328</c:v>
                </c:pt>
                <c:pt idx="515">
                  <c:v>39329</c:v>
                </c:pt>
                <c:pt idx="516">
                  <c:v>39330</c:v>
                </c:pt>
                <c:pt idx="517">
                  <c:v>39331</c:v>
                </c:pt>
                <c:pt idx="518">
                  <c:v>39332</c:v>
                </c:pt>
                <c:pt idx="519">
                  <c:v>39335</c:v>
                </c:pt>
                <c:pt idx="520">
                  <c:v>39336</c:v>
                </c:pt>
                <c:pt idx="521">
                  <c:v>39337</c:v>
                </c:pt>
                <c:pt idx="522">
                  <c:v>39338</c:v>
                </c:pt>
                <c:pt idx="523">
                  <c:v>39339</c:v>
                </c:pt>
                <c:pt idx="524">
                  <c:v>39342</c:v>
                </c:pt>
                <c:pt idx="525">
                  <c:v>39343</c:v>
                </c:pt>
                <c:pt idx="526">
                  <c:v>39344</c:v>
                </c:pt>
                <c:pt idx="527">
                  <c:v>39345</c:v>
                </c:pt>
                <c:pt idx="528">
                  <c:v>39346</c:v>
                </c:pt>
                <c:pt idx="529">
                  <c:v>39349</c:v>
                </c:pt>
                <c:pt idx="530">
                  <c:v>39350</c:v>
                </c:pt>
                <c:pt idx="531">
                  <c:v>39351</c:v>
                </c:pt>
                <c:pt idx="532">
                  <c:v>39352</c:v>
                </c:pt>
                <c:pt idx="533">
                  <c:v>39353</c:v>
                </c:pt>
                <c:pt idx="534">
                  <c:v>39354</c:v>
                </c:pt>
                <c:pt idx="535">
                  <c:v>39355</c:v>
                </c:pt>
                <c:pt idx="536">
                  <c:v>39363</c:v>
                </c:pt>
                <c:pt idx="537">
                  <c:v>39364</c:v>
                </c:pt>
                <c:pt idx="538">
                  <c:v>39365</c:v>
                </c:pt>
                <c:pt idx="539">
                  <c:v>39366</c:v>
                </c:pt>
                <c:pt idx="540">
                  <c:v>39367</c:v>
                </c:pt>
                <c:pt idx="541">
                  <c:v>39370</c:v>
                </c:pt>
                <c:pt idx="542">
                  <c:v>39371</c:v>
                </c:pt>
                <c:pt idx="543">
                  <c:v>39372</c:v>
                </c:pt>
                <c:pt idx="544">
                  <c:v>39373</c:v>
                </c:pt>
                <c:pt idx="545">
                  <c:v>39374</c:v>
                </c:pt>
                <c:pt idx="546">
                  <c:v>39377</c:v>
                </c:pt>
                <c:pt idx="547">
                  <c:v>39378</c:v>
                </c:pt>
                <c:pt idx="548">
                  <c:v>39379</c:v>
                </c:pt>
                <c:pt idx="549">
                  <c:v>39380</c:v>
                </c:pt>
                <c:pt idx="550">
                  <c:v>39381</c:v>
                </c:pt>
                <c:pt idx="551">
                  <c:v>39384</c:v>
                </c:pt>
                <c:pt idx="552">
                  <c:v>39385</c:v>
                </c:pt>
                <c:pt idx="553">
                  <c:v>39386</c:v>
                </c:pt>
                <c:pt idx="554">
                  <c:v>39387</c:v>
                </c:pt>
                <c:pt idx="555">
                  <c:v>39388</c:v>
                </c:pt>
                <c:pt idx="556">
                  <c:v>39391</c:v>
                </c:pt>
                <c:pt idx="557">
                  <c:v>39392</c:v>
                </c:pt>
                <c:pt idx="558">
                  <c:v>39393</c:v>
                </c:pt>
                <c:pt idx="559">
                  <c:v>39394</c:v>
                </c:pt>
                <c:pt idx="560">
                  <c:v>39395</c:v>
                </c:pt>
                <c:pt idx="561">
                  <c:v>39398</c:v>
                </c:pt>
                <c:pt idx="562">
                  <c:v>39399</c:v>
                </c:pt>
                <c:pt idx="563">
                  <c:v>39400</c:v>
                </c:pt>
                <c:pt idx="564">
                  <c:v>39401</c:v>
                </c:pt>
                <c:pt idx="565">
                  <c:v>39402</c:v>
                </c:pt>
                <c:pt idx="566">
                  <c:v>39405</c:v>
                </c:pt>
                <c:pt idx="567">
                  <c:v>39406</c:v>
                </c:pt>
                <c:pt idx="568">
                  <c:v>39407</c:v>
                </c:pt>
                <c:pt idx="569">
                  <c:v>39408</c:v>
                </c:pt>
                <c:pt idx="570">
                  <c:v>39409</c:v>
                </c:pt>
                <c:pt idx="571">
                  <c:v>39412</c:v>
                </c:pt>
                <c:pt idx="572">
                  <c:v>39413</c:v>
                </c:pt>
                <c:pt idx="573">
                  <c:v>39414</c:v>
                </c:pt>
                <c:pt idx="574">
                  <c:v>39415</c:v>
                </c:pt>
                <c:pt idx="575">
                  <c:v>39416</c:v>
                </c:pt>
                <c:pt idx="576">
                  <c:v>39419</c:v>
                </c:pt>
                <c:pt idx="577">
                  <c:v>39420</c:v>
                </c:pt>
                <c:pt idx="578">
                  <c:v>39421</c:v>
                </c:pt>
                <c:pt idx="579">
                  <c:v>39422</c:v>
                </c:pt>
                <c:pt idx="580">
                  <c:v>39423</c:v>
                </c:pt>
                <c:pt idx="581">
                  <c:v>39426</c:v>
                </c:pt>
                <c:pt idx="582">
                  <c:v>39427</c:v>
                </c:pt>
                <c:pt idx="583">
                  <c:v>39428</c:v>
                </c:pt>
                <c:pt idx="584">
                  <c:v>39429</c:v>
                </c:pt>
                <c:pt idx="585">
                  <c:v>39430</c:v>
                </c:pt>
                <c:pt idx="586">
                  <c:v>39433</c:v>
                </c:pt>
                <c:pt idx="587">
                  <c:v>39434</c:v>
                </c:pt>
                <c:pt idx="588">
                  <c:v>39435</c:v>
                </c:pt>
                <c:pt idx="589">
                  <c:v>39436</c:v>
                </c:pt>
                <c:pt idx="590">
                  <c:v>39437</c:v>
                </c:pt>
                <c:pt idx="591">
                  <c:v>39440</c:v>
                </c:pt>
                <c:pt idx="592">
                  <c:v>39441</c:v>
                </c:pt>
                <c:pt idx="593">
                  <c:v>39442</c:v>
                </c:pt>
                <c:pt idx="594">
                  <c:v>39443</c:v>
                </c:pt>
                <c:pt idx="595">
                  <c:v>39444</c:v>
                </c:pt>
                <c:pt idx="596">
                  <c:v>39445</c:v>
                </c:pt>
                <c:pt idx="597">
                  <c:v>39449</c:v>
                </c:pt>
                <c:pt idx="598">
                  <c:v>39450</c:v>
                </c:pt>
                <c:pt idx="599">
                  <c:v>39451</c:v>
                </c:pt>
                <c:pt idx="600">
                  <c:v>39454</c:v>
                </c:pt>
                <c:pt idx="601">
                  <c:v>39455</c:v>
                </c:pt>
                <c:pt idx="602">
                  <c:v>39456</c:v>
                </c:pt>
                <c:pt idx="603">
                  <c:v>39457</c:v>
                </c:pt>
                <c:pt idx="604">
                  <c:v>39458</c:v>
                </c:pt>
                <c:pt idx="605">
                  <c:v>39461</c:v>
                </c:pt>
                <c:pt idx="606">
                  <c:v>39462</c:v>
                </c:pt>
                <c:pt idx="607">
                  <c:v>39463</c:v>
                </c:pt>
                <c:pt idx="608">
                  <c:v>39464</c:v>
                </c:pt>
                <c:pt idx="609">
                  <c:v>39465</c:v>
                </c:pt>
                <c:pt idx="610">
                  <c:v>39468</c:v>
                </c:pt>
                <c:pt idx="611">
                  <c:v>39469</c:v>
                </c:pt>
                <c:pt idx="612">
                  <c:v>39470</c:v>
                </c:pt>
                <c:pt idx="613">
                  <c:v>39471</c:v>
                </c:pt>
                <c:pt idx="614">
                  <c:v>39472</c:v>
                </c:pt>
                <c:pt idx="615">
                  <c:v>39475</c:v>
                </c:pt>
                <c:pt idx="616">
                  <c:v>39476</c:v>
                </c:pt>
                <c:pt idx="617">
                  <c:v>39477</c:v>
                </c:pt>
                <c:pt idx="618">
                  <c:v>39478</c:v>
                </c:pt>
                <c:pt idx="619">
                  <c:v>39479</c:v>
                </c:pt>
                <c:pt idx="620">
                  <c:v>39480</c:v>
                </c:pt>
                <c:pt idx="621">
                  <c:v>39481</c:v>
                </c:pt>
                <c:pt idx="622">
                  <c:v>39482</c:v>
                </c:pt>
                <c:pt idx="623">
                  <c:v>39483</c:v>
                </c:pt>
                <c:pt idx="624">
                  <c:v>39491</c:v>
                </c:pt>
                <c:pt idx="625">
                  <c:v>39492</c:v>
                </c:pt>
                <c:pt idx="626">
                  <c:v>39493</c:v>
                </c:pt>
                <c:pt idx="627">
                  <c:v>39496</c:v>
                </c:pt>
                <c:pt idx="628">
                  <c:v>39497</c:v>
                </c:pt>
                <c:pt idx="629">
                  <c:v>39498</c:v>
                </c:pt>
                <c:pt idx="630">
                  <c:v>39499</c:v>
                </c:pt>
                <c:pt idx="631">
                  <c:v>39500</c:v>
                </c:pt>
                <c:pt idx="632">
                  <c:v>39503</c:v>
                </c:pt>
                <c:pt idx="633">
                  <c:v>39504</c:v>
                </c:pt>
                <c:pt idx="634">
                  <c:v>39505</c:v>
                </c:pt>
                <c:pt idx="635">
                  <c:v>39506</c:v>
                </c:pt>
                <c:pt idx="636">
                  <c:v>39507</c:v>
                </c:pt>
                <c:pt idx="637">
                  <c:v>39510</c:v>
                </c:pt>
                <c:pt idx="638">
                  <c:v>39511</c:v>
                </c:pt>
                <c:pt idx="639">
                  <c:v>39512</c:v>
                </c:pt>
                <c:pt idx="640">
                  <c:v>39513</c:v>
                </c:pt>
                <c:pt idx="641">
                  <c:v>39514</c:v>
                </c:pt>
                <c:pt idx="642">
                  <c:v>39517</c:v>
                </c:pt>
                <c:pt idx="643">
                  <c:v>39518</c:v>
                </c:pt>
                <c:pt idx="644">
                  <c:v>39519</c:v>
                </c:pt>
                <c:pt idx="645">
                  <c:v>39520</c:v>
                </c:pt>
                <c:pt idx="646">
                  <c:v>39521</c:v>
                </c:pt>
                <c:pt idx="647">
                  <c:v>39524</c:v>
                </c:pt>
                <c:pt idx="648">
                  <c:v>39525</c:v>
                </c:pt>
                <c:pt idx="649">
                  <c:v>39526</c:v>
                </c:pt>
                <c:pt idx="650">
                  <c:v>39527</c:v>
                </c:pt>
                <c:pt idx="651">
                  <c:v>39528</c:v>
                </c:pt>
                <c:pt idx="652">
                  <c:v>39531</c:v>
                </c:pt>
                <c:pt idx="653">
                  <c:v>39532</c:v>
                </c:pt>
                <c:pt idx="654">
                  <c:v>39533</c:v>
                </c:pt>
                <c:pt idx="655">
                  <c:v>39534</c:v>
                </c:pt>
                <c:pt idx="656">
                  <c:v>39535</c:v>
                </c:pt>
                <c:pt idx="657">
                  <c:v>39538</c:v>
                </c:pt>
                <c:pt idx="658">
                  <c:v>39539</c:v>
                </c:pt>
                <c:pt idx="659">
                  <c:v>39540</c:v>
                </c:pt>
                <c:pt idx="660">
                  <c:v>39541</c:v>
                </c:pt>
                <c:pt idx="661">
                  <c:v>39545</c:v>
                </c:pt>
                <c:pt idx="662">
                  <c:v>39546</c:v>
                </c:pt>
                <c:pt idx="663">
                  <c:v>39547</c:v>
                </c:pt>
                <c:pt idx="664">
                  <c:v>39548</c:v>
                </c:pt>
                <c:pt idx="665">
                  <c:v>39549</c:v>
                </c:pt>
                <c:pt idx="666">
                  <c:v>39552</c:v>
                </c:pt>
                <c:pt idx="667">
                  <c:v>39553</c:v>
                </c:pt>
                <c:pt idx="668">
                  <c:v>39554</c:v>
                </c:pt>
                <c:pt idx="669">
                  <c:v>39555</c:v>
                </c:pt>
                <c:pt idx="670">
                  <c:v>39556</c:v>
                </c:pt>
                <c:pt idx="671">
                  <c:v>39559</c:v>
                </c:pt>
                <c:pt idx="672">
                  <c:v>39560</c:v>
                </c:pt>
                <c:pt idx="673">
                  <c:v>39561</c:v>
                </c:pt>
                <c:pt idx="674">
                  <c:v>39562</c:v>
                </c:pt>
                <c:pt idx="675">
                  <c:v>39563</c:v>
                </c:pt>
                <c:pt idx="676">
                  <c:v>39566</c:v>
                </c:pt>
                <c:pt idx="677">
                  <c:v>39567</c:v>
                </c:pt>
                <c:pt idx="678">
                  <c:v>39568</c:v>
                </c:pt>
                <c:pt idx="679">
                  <c:v>39572</c:v>
                </c:pt>
                <c:pt idx="680">
                  <c:v>39573</c:v>
                </c:pt>
                <c:pt idx="681">
                  <c:v>39574</c:v>
                </c:pt>
                <c:pt idx="682">
                  <c:v>39575</c:v>
                </c:pt>
                <c:pt idx="683">
                  <c:v>39576</c:v>
                </c:pt>
                <c:pt idx="684">
                  <c:v>39577</c:v>
                </c:pt>
                <c:pt idx="685">
                  <c:v>39580</c:v>
                </c:pt>
                <c:pt idx="686">
                  <c:v>39581</c:v>
                </c:pt>
                <c:pt idx="687">
                  <c:v>39582</c:v>
                </c:pt>
                <c:pt idx="688">
                  <c:v>39583</c:v>
                </c:pt>
                <c:pt idx="689">
                  <c:v>39584</c:v>
                </c:pt>
                <c:pt idx="690">
                  <c:v>39587</c:v>
                </c:pt>
                <c:pt idx="691">
                  <c:v>39588</c:v>
                </c:pt>
                <c:pt idx="692">
                  <c:v>39589</c:v>
                </c:pt>
                <c:pt idx="693">
                  <c:v>39590</c:v>
                </c:pt>
                <c:pt idx="694">
                  <c:v>39591</c:v>
                </c:pt>
                <c:pt idx="695">
                  <c:v>39594</c:v>
                </c:pt>
                <c:pt idx="696">
                  <c:v>39595</c:v>
                </c:pt>
                <c:pt idx="697">
                  <c:v>39596</c:v>
                </c:pt>
                <c:pt idx="698">
                  <c:v>39597</c:v>
                </c:pt>
                <c:pt idx="699">
                  <c:v>39598</c:v>
                </c:pt>
                <c:pt idx="700">
                  <c:v>39601</c:v>
                </c:pt>
                <c:pt idx="701">
                  <c:v>39602</c:v>
                </c:pt>
                <c:pt idx="702">
                  <c:v>39603</c:v>
                </c:pt>
                <c:pt idx="703">
                  <c:v>39604</c:v>
                </c:pt>
                <c:pt idx="704">
                  <c:v>39605</c:v>
                </c:pt>
                <c:pt idx="705">
                  <c:v>39609</c:v>
                </c:pt>
                <c:pt idx="706">
                  <c:v>39610</c:v>
                </c:pt>
                <c:pt idx="707">
                  <c:v>39611</c:v>
                </c:pt>
                <c:pt idx="708">
                  <c:v>39612</c:v>
                </c:pt>
                <c:pt idx="709">
                  <c:v>39615</c:v>
                </c:pt>
                <c:pt idx="710">
                  <c:v>39616</c:v>
                </c:pt>
                <c:pt idx="711">
                  <c:v>39617</c:v>
                </c:pt>
                <c:pt idx="712">
                  <c:v>39618</c:v>
                </c:pt>
                <c:pt idx="713">
                  <c:v>39619</c:v>
                </c:pt>
                <c:pt idx="714">
                  <c:v>39622</c:v>
                </c:pt>
                <c:pt idx="715">
                  <c:v>39623</c:v>
                </c:pt>
                <c:pt idx="716">
                  <c:v>39624</c:v>
                </c:pt>
                <c:pt idx="717">
                  <c:v>39625</c:v>
                </c:pt>
                <c:pt idx="718">
                  <c:v>39626</c:v>
                </c:pt>
                <c:pt idx="719">
                  <c:v>39629</c:v>
                </c:pt>
                <c:pt idx="720">
                  <c:v>39630</c:v>
                </c:pt>
                <c:pt idx="721">
                  <c:v>39631</c:v>
                </c:pt>
                <c:pt idx="722">
                  <c:v>39632</c:v>
                </c:pt>
                <c:pt idx="723">
                  <c:v>39633</c:v>
                </c:pt>
                <c:pt idx="724">
                  <c:v>39636</c:v>
                </c:pt>
                <c:pt idx="725">
                  <c:v>39637</c:v>
                </c:pt>
                <c:pt idx="726">
                  <c:v>39638</c:v>
                </c:pt>
                <c:pt idx="727">
                  <c:v>39639</c:v>
                </c:pt>
                <c:pt idx="728">
                  <c:v>39640</c:v>
                </c:pt>
                <c:pt idx="729">
                  <c:v>39643</c:v>
                </c:pt>
                <c:pt idx="730">
                  <c:v>39644</c:v>
                </c:pt>
                <c:pt idx="731">
                  <c:v>39645</c:v>
                </c:pt>
                <c:pt idx="732">
                  <c:v>39646</c:v>
                </c:pt>
                <c:pt idx="733">
                  <c:v>39647</c:v>
                </c:pt>
                <c:pt idx="734">
                  <c:v>39650</c:v>
                </c:pt>
                <c:pt idx="735">
                  <c:v>39651</c:v>
                </c:pt>
                <c:pt idx="736">
                  <c:v>39652</c:v>
                </c:pt>
                <c:pt idx="737">
                  <c:v>39653</c:v>
                </c:pt>
                <c:pt idx="738">
                  <c:v>39654</c:v>
                </c:pt>
                <c:pt idx="739">
                  <c:v>39657</c:v>
                </c:pt>
                <c:pt idx="740">
                  <c:v>39658</c:v>
                </c:pt>
                <c:pt idx="741">
                  <c:v>39659</c:v>
                </c:pt>
                <c:pt idx="742">
                  <c:v>39660</c:v>
                </c:pt>
                <c:pt idx="743">
                  <c:v>39661</c:v>
                </c:pt>
                <c:pt idx="744">
                  <c:v>39664</c:v>
                </c:pt>
                <c:pt idx="745">
                  <c:v>39665</c:v>
                </c:pt>
                <c:pt idx="746">
                  <c:v>39666</c:v>
                </c:pt>
                <c:pt idx="747">
                  <c:v>39667</c:v>
                </c:pt>
                <c:pt idx="748">
                  <c:v>39668</c:v>
                </c:pt>
                <c:pt idx="749">
                  <c:v>39671</c:v>
                </c:pt>
                <c:pt idx="750">
                  <c:v>39672</c:v>
                </c:pt>
                <c:pt idx="751">
                  <c:v>39673</c:v>
                </c:pt>
                <c:pt idx="752">
                  <c:v>39674</c:v>
                </c:pt>
                <c:pt idx="753">
                  <c:v>39675</c:v>
                </c:pt>
                <c:pt idx="754">
                  <c:v>39678</c:v>
                </c:pt>
                <c:pt idx="755">
                  <c:v>39679</c:v>
                </c:pt>
                <c:pt idx="756">
                  <c:v>39680</c:v>
                </c:pt>
                <c:pt idx="757">
                  <c:v>39681</c:v>
                </c:pt>
                <c:pt idx="758">
                  <c:v>39682</c:v>
                </c:pt>
                <c:pt idx="759">
                  <c:v>39685</c:v>
                </c:pt>
                <c:pt idx="760">
                  <c:v>39686</c:v>
                </c:pt>
                <c:pt idx="761">
                  <c:v>39687</c:v>
                </c:pt>
                <c:pt idx="762">
                  <c:v>39688</c:v>
                </c:pt>
                <c:pt idx="763">
                  <c:v>39689</c:v>
                </c:pt>
                <c:pt idx="764">
                  <c:v>39692</c:v>
                </c:pt>
                <c:pt idx="765">
                  <c:v>39693</c:v>
                </c:pt>
                <c:pt idx="766">
                  <c:v>39694</c:v>
                </c:pt>
                <c:pt idx="767">
                  <c:v>39695</c:v>
                </c:pt>
                <c:pt idx="768">
                  <c:v>39696</c:v>
                </c:pt>
                <c:pt idx="769">
                  <c:v>39699</c:v>
                </c:pt>
                <c:pt idx="770">
                  <c:v>39700</c:v>
                </c:pt>
                <c:pt idx="771">
                  <c:v>39701</c:v>
                </c:pt>
                <c:pt idx="772">
                  <c:v>39702</c:v>
                </c:pt>
                <c:pt idx="773">
                  <c:v>39703</c:v>
                </c:pt>
                <c:pt idx="774">
                  <c:v>39707</c:v>
                </c:pt>
                <c:pt idx="775">
                  <c:v>39708</c:v>
                </c:pt>
                <c:pt idx="776">
                  <c:v>39709</c:v>
                </c:pt>
                <c:pt idx="777">
                  <c:v>39710</c:v>
                </c:pt>
                <c:pt idx="778">
                  <c:v>39713</c:v>
                </c:pt>
                <c:pt idx="779">
                  <c:v>39714</c:v>
                </c:pt>
                <c:pt idx="780">
                  <c:v>39715</c:v>
                </c:pt>
                <c:pt idx="781">
                  <c:v>39716</c:v>
                </c:pt>
                <c:pt idx="782">
                  <c:v>39717</c:v>
                </c:pt>
                <c:pt idx="783">
                  <c:v>39718</c:v>
                </c:pt>
                <c:pt idx="784">
                  <c:v>39719</c:v>
                </c:pt>
                <c:pt idx="785">
                  <c:v>39727</c:v>
                </c:pt>
                <c:pt idx="786">
                  <c:v>39728</c:v>
                </c:pt>
                <c:pt idx="787">
                  <c:v>39729</c:v>
                </c:pt>
                <c:pt idx="788">
                  <c:v>39730</c:v>
                </c:pt>
                <c:pt idx="789">
                  <c:v>39731</c:v>
                </c:pt>
                <c:pt idx="790">
                  <c:v>39734</c:v>
                </c:pt>
                <c:pt idx="791">
                  <c:v>39735</c:v>
                </c:pt>
                <c:pt idx="792">
                  <c:v>39736</c:v>
                </c:pt>
                <c:pt idx="793">
                  <c:v>39737</c:v>
                </c:pt>
                <c:pt idx="794">
                  <c:v>39738</c:v>
                </c:pt>
                <c:pt idx="795">
                  <c:v>39741</c:v>
                </c:pt>
                <c:pt idx="796">
                  <c:v>39742</c:v>
                </c:pt>
                <c:pt idx="797">
                  <c:v>39743</c:v>
                </c:pt>
                <c:pt idx="798">
                  <c:v>39744</c:v>
                </c:pt>
                <c:pt idx="799">
                  <c:v>39745</c:v>
                </c:pt>
                <c:pt idx="800">
                  <c:v>39748</c:v>
                </c:pt>
                <c:pt idx="801">
                  <c:v>39749</c:v>
                </c:pt>
                <c:pt idx="802">
                  <c:v>39750</c:v>
                </c:pt>
                <c:pt idx="803">
                  <c:v>39751</c:v>
                </c:pt>
                <c:pt idx="804">
                  <c:v>39752</c:v>
                </c:pt>
                <c:pt idx="805">
                  <c:v>39755</c:v>
                </c:pt>
                <c:pt idx="806">
                  <c:v>39756</c:v>
                </c:pt>
                <c:pt idx="807">
                  <c:v>39757</c:v>
                </c:pt>
                <c:pt idx="808">
                  <c:v>39758</c:v>
                </c:pt>
                <c:pt idx="809">
                  <c:v>39759</c:v>
                </c:pt>
                <c:pt idx="810">
                  <c:v>39762</c:v>
                </c:pt>
                <c:pt idx="811">
                  <c:v>39763</c:v>
                </c:pt>
                <c:pt idx="812">
                  <c:v>39764</c:v>
                </c:pt>
                <c:pt idx="813">
                  <c:v>39765</c:v>
                </c:pt>
                <c:pt idx="814">
                  <c:v>39766</c:v>
                </c:pt>
                <c:pt idx="815">
                  <c:v>39769</c:v>
                </c:pt>
                <c:pt idx="816">
                  <c:v>39770</c:v>
                </c:pt>
                <c:pt idx="817">
                  <c:v>39771</c:v>
                </c:pt>
                <c:pt idx="818">
                  <c:v>39772</c:v>
                </c:pt>
                <c:pt idx="819">
                  <c:v>39773</c:v>
                </c:pt>
                <c:pt idx="820">
                  <c:v>39776</c:v>
                </c:pt>
                <c:pt idx="821">
                  <c:v>39777</c:v>
                </c:pt>
                <c:pt idx="822">
                  <c:v>39778</c:v>
                </c:pt>
                <c:pt idx="823">
                  <c:v>39779</c:v>
                </c:pt>
                <c:pt idx="824">
                  <c:v>39780</c:v>
                </c:pt>
                <c:pt idx="825">
                  <c:v>39783</c:v>
                </c:pt>
                <c:pt idx="826">
                  <c:v>39784</c:v>
                </c:pt>
                <c:pt idx="827">
                  <c:v>39785</c:v>
                </c:pt>
                <c:pt idx="828">
                  <c:v>39786</c:v>
                </c:pt>
                <c:pt idx="829">
                  <c:v>39787</c:v>
                </c:pt>
                <c:pt idx="830">
                  <c:v>39790</c:v>
                </c:pt>
                <c:pt idx="831">
                  <c:v>39791</c:v>
                </c:pt>
                <c:pt idx="832">
                  <c:v>39792</c:v>
                </c:pt>
                <c:pt idx="833">
                  <c:v>39793</c:v>
                </c:pt>
                <c:pt idx="834">
                  <c:v>39794</c:v>
                </c:pt>
                <c:pt idx="835">
                  <c:v>39797</c:v>
                </c:pt>
                <c:pt idx="836">
                  <c:v>39798</c:v>
                </c:pt>
                <c:pt idx="837">
                  <c:v>39799</c:v>
                </c:pt>
                <c:pt idx="838">
                  <c:v>39800</c:v>
                </c:pt>
                <c:pt idx="839">
                  <c:v>39801</c:v>
                </c:pt>
                <c:pt idx="840">
                  <c:v>39804</c:v>
                </c:pt>
                <c:pt idx="841">
                  <c:v>39805</c:v>
                </c:pt>
                <c:pt idx="842">
                  <c:v>39806</c:v>
                </c:pt>
                <c:pt idx="843">
                  <c:v>39807</c:v>
                </c:pt>
                <c:pt idx="844">
                  <c:v>39808</c:v>
                </c:pt>
                <c:pt idx="845">
                  <c:v>39811</c:v>
                </c:pt>
                <c:pt idx="846">
                  <c:v>39812</c:v>
                </c:pt>
                <c:pt idx="847">
                  <c:v>39813</c:v>
                </c:pt>
                <c:pt idx="848">
                  <c:v>39817</c:v>
                </c:pt>
                <c:pt idx="849">
                  <c:v>39818</c:v>
                </c:pt>
                <c:pt idx="850">
                  <c:v>39819</c:v>
                </c:pt>
                <c:pt idx="851">
                  <c:v>39820</c:v>
                </c:pt>
                <c:pt idx="852">
                  <c:v>39821</c:v>
                </c:pt>
                <c:pt idx="853">
                  <c:v>39822</c:v>
                </c:pt>
                <c:pt idx="854">
                  <c:v>39825</c:v>
                </c:pt>
                <c:pt idx="855">
                  <c:v>39826</c:v>
                </c:pt>
                <c:pt idx="856">
                  <c:v>39827</c:v>
                </c:pt>
                <c:pt idx="857">
                  <c:v>39828</c:v>
                </c:pt>
                <c:pt idx="858">
                  <c:v>39829</c:v>
                </c:pt>
                <c:pt idx="859">
                  <c:v>39832</c:v>
                </c:pt>
                <c:pt idx="860">
                  <c:v>39833</c:v>
                </c:pt>
                <c:pt idx="861">
                  <c:v>39834</c:v>
                </c:pt>
                <c:pt idx="862">
                  <c:v>39835</c:v>
                </c:pt>
                <c:pt idx="863">
                  <c:v>39836</c:v>
                </c:pt>
                <c:pt idx="864">
                  <c:v>39837</c:v>
                </c:pt>
                <c:pt idx="865">
                  <c:v>39845</c:v>
                </c:pt>
                <c:pt idx="866">
                  <c:v>39846</c:v>
                </c:pt>
                <c:pt idx="867">
                  <c:v>39847</c:v>
                </c:pt>
                <c:pt idx="868">
                  <c:v>39848</c:v>
                </c:pt>
                <c:pt idx="869">
                  <c:v>39849</c:v>
                </c:pt>
                <c:pt idx="870">
                  <c:v>39850</c:v>
                </c:pt>
                <c:pt idx="871">
                  <c:v>39853</c:v>
                </c:pt>
                <c:pt idx="872">
                  <c:v>39854</c:v>
                </c:pt>
                <c:pt idx="873">
                  <c:v>39855</c:v>
                </c:pt>
                <c:pt idx="874">
                  <c:v>39856</c:v>
                </c:pt>
                <c:pt idx="875">
                  <c:v>39857</c:v>
                </c:pt>
                <c:pt idx="876">
                  <c:v>39860</c:v>
                </c:pt>
                <c:pt idx="877">
                  <c:v>39861</c:v>
                </c:pt>
                <c:pt idx="878">
                  <c:v>39862</c:v>
                </c:pt>
                <c:pt idx="879">
                  <c:v>39863</c:v>
                </c:pt>
                <c:pt idx="880">
                  <c:v>39864</c:v>
                </c:pt>
                <c:pt idx="881">
                  <c:v>39867</c:v>
                </c:pt>
                <c:pt idx="882">
                  <c:v>39868</c:v>
                </c:pt>
                <c:pt idx="883">
                  <c:v>39869</c:v>
                </c:pt>
                <c:pt idx="884">
                  <c:v>39870</c:v>
                </c:pt>
                <c:pt idx="885">
                  <c:v>39871</c:v>
                </c:pt>
                <c:pt idx="886">
                  <c:v>39874</c:v>
                </c:pt>
                <c:pt idx="887">
                  <c:v>39875</c:v>
                </c:pt>
                <c:pt idx="888">
                  <c:v>39876</c:v>
                </c:pt>
                <c:pt idx="889">
                  <c:v>39877</c:v>
                </c:pt>
                <c:pt idx="890">
                  <c:v>39878</c:v>
                </c:pt>
                <c:pt idx="891">
                  <c:v>39881</c:v>
                </c:pt>
                <c:pt idx="892">
                  <c:v>39882</c:v>
                </c:pt>
                <c:pt idx="893">
                  <c:v>39883</c:v>
                </c:pt>
                <c:pt idx="894">
                  <c:v>39884</c:v>
                </c:pt>
                <c:pt idx="895">
                  <c:v>39885</c:v>
                </c:pt>
                <c:pt idx="896">
                  <c:v>39888</c:v>
                </c:pt>
                <c:pt idx="897">
                  <c:v>39889</c:v>
                </c:pt>
                <c:pt idx="898">
                  <c:v>39890</c:v>
                </c:pt>
                <c:pt idx="899">
                  <c:v>39891</c:v>
                </c:pt>
                <c:pt idx="900">
                  <c:v>39892</c:v>
                </c:pt>
                <c:pt idx="901">
                  <c:v>39895</c:v>
                </c:pt>
                <c:pt idx="902">
                  <c:v>39896</c:v>
                </c:pt>
                <c:pt idx="903">
                  <c:v>39897</c:v>
                </c:pt>
                <c:pt idx="904">
                  <c:v>39898</c:v>
                </c:pt>
                <c:pt idx="905">
                  <c:v>39899</c:v>
                </c:pt>
                <c:pt idx="906">
                  <c:v>39902</c:v>
                </c:pt>
                <c:pt idx="907">
                  <c:v>39903</c:v>
                </c:pt>
                <c:pt idx="908">
                  <c:v>39904</c:v>
                </c:pt>
                <c:pt idx="909">
                  <c:v>39905</c:v>
                </c:pt>
                <c:pt idx="910">
                  <c:v>39906</c:v>
                </c:pt>
                <c:pt idx="911">
                  <c:v>39910</c:v>
                </c:pt>
                <c:pt idx="912">
                  <c:v>39911</c:v>
                </c:pt>
                <c:pt idx="913">
                  <c:v>39912</c:v>
                </c:pt>
                <c:pt idx="914">
                  <c:v>39913</c:v>
                </c:pt>
                <c:pt idx="915">
                  <c:v>39916</c:v>
                </c:pt>
                <c:pt idx="916">
                  <c:v>39917</c:v>
                </c:pt>
                <c:pt idx="917">
                  <c:v>39918</c:v>
                </c:pt>
                <c:pt idx="918">
                  <c:v>39919</c:v>
                </c:pt>
                <c:pt idx="919">
                  <c:v>39920</c:v>
                </c:pt>
                <c:pt idx="920">
                  <c:v>39923</c:v>
                </c:pt>
                <c:pt idx="921">
                  <c:v>39924</c:v>
                </c:pt>
                <c:pt idx="922">
                  <c:v>39925</c:v>
                </c:pt>
                <c:pt idx="923">
                  <c:v>39926</c:v>
                </c:pt>
                <c:pt idx="924">
                  <c:v>39927</c:v>
                </c:pt>
                <c:pt idx="925">
                  <c:v>39930</c:v>
                </c:pt>
                <c:pt idx="926">
                  <c:v>39931</c:v>
                </c:pt>
                <c:pt idx="927">
                  <c:v>39932</c:v>
                </c:pt>
                <c:pt idx="928">
                  <c:v>39933</c:v>
                </c:pt>
                <c:pt idx="929">
                  <c:v>39937</c:v>
                </c:pt>
                <c:pt idx="930">
                  <c:v>39938</c:v>
                </c:pt>
                <c:pt idx="931">
                  <c:v>39939</c:v>
                </c:pt>
                <c:pt idx="932">
                  <c:v>39940</c:v>
                </c:pt>
                <c:pt idx="933">
                  <c:v>39941</c:v>
                </c:pt>
                <c:pt idx="934">
                  <c:v>39944</c:v>
                </c:pt>
                <c:pt idx="935">
                  <c:v>39945</c:v>
                </c:pt>
                <c:pt idx="936">
                  <c:v>39946</c:v>
                </c:pt>
                <c:pt idx="937">
                  <c:v>39947</c:v>
                </c:pt>
                <c:pt idx="938">
                  <c:v>39948</c:v>
                </c:pt>
                <c:pt idx="939">
                  <c:v>39951</c:v>
                </c:pt>
                <c:pt idx="940">
                  <c:v>39952</c:v>
                </c:pt>
                <c:pt idx="941">
                  <c:v>39953</c:v>
                </c:pt>
                <c:pt idx="942">
                  <c:v>39954</c:v>
                </c:pt>
                <c:pt idx="943">
                  <c:v>39955</c:v>
                </c:pt>
                <c:pt idx="944">
                  <c:v>39958</c:v>
                </c:pt>
                <c:pt idx="945">
                  <c:v>39959</c:v>
                </c:pt>
                <c:pt idx="946">
                  <c:v>39960</c:v>
                </c:pt>
                <c:pt idx="947">
                  <c:v>39964</c:v>
                </c:pt>
                <c:pt idx="948">
                  <c:v>39965</c:v>
                </c:pt>
                <c:pt idx="949">
                  <c:v>39966</c:v>
                </c:pt>
                <c:pt idx="950">
                  <c:v>39967</c:v>
                </c:pt>
                <c:pt idx="951">
                  <c:v>39968</c:v>
                </c:pt>
                <c:pt idx="952">
                  <c:v>39969</c:v>
                </c:pt>
                <c:pt idx="953">
                  <c:v>39972</c:v>
                </c:pt>
                <c:pt idx="954">
                  <c:v>39973</c:v>
                </c:pt>
                <c:pt idx="955">
                  <c:v>39974</c:v>
                </c:pt>
                <c:pt idx="956">
                  <c:v>39975</c:v>
                </c:pt>
                <c:pt idx="957">
                  <c:v>39976</c:v>
                </c:pt>
                <c:pt idx="958">
                  <c:v>39979</c:v>
                </c:pt>
                <c:pt idx="959">
                  <c:v>39980</c:v>
                </c:pt>
                <c:pt idx="960">
                  <c:v>39981</c:v>
                </c:pt>
                <c:pt idx="961">
                  <c:v>39982</c:v>
                </c:pt>
                <c:pt idx="962">
                  <c:v>39983</c:v>
                </c:pt>
                <c:pt idx="963">
                  <c:v>39986</c:v>
                </c:pt>
                <c:pt idx="964">
                  <c:v>39987</c:v>
                </c:pt>
                <c:pt idx="965">
                  <c:v>39988</c:v>
                </c:pt>
                <c:pt idx="966">
                  <c:v>39989</c:v>
                </c:pt>
                <c:pt idx="967">
                  <c:v>39990</c:v>
                </c:pt>
                <c:pt idx="968">
                  <c:v>39993</c:v>
                </c:pt>
                <c:pt idx="969">
                  <c:v>39994</c:v>
                </c:pt>
                <c:pt idx="970">
                  <c:v>39995</c:v>
                </c:pt>
                <c:pt idx="971">
                  <c:v>39996</c:v>
                </c:pt>
                <c:pt idx="972">
                  <c:v>39997</c:v>
                </c:pt>
                <c:pt idx="973">
                  <c:v>40000</c:v>
                </c:pt>
                <c:pt idx="974">
                  <c:v>40001</c:v>
                </c:pt>
                <c:pt idx="975">
                  <c:v>40002</c:v>
                </c:pt>
                <c:pt idx="976">
                  <c:v>40003</c:v>
                </c:pt>
                <c:pt idx="977">
                  <c:v>40004</c:v>
                </c:pt>
                <c:pt idx="978">
                  <c:v>40007</c:v>
                </c:pt>
                <c:pt idx="979">
                  <c:v>40008</c:v>
                </c:pt>
                <c:pt idx="980">
                  <c:v>40009</c:v>
                </c:pt>
                <c:pt idx="981">
                  <c:v>40010</c:v>
                </c:pt>
                <c:pt idx="982">
                  <c:v>40011</c:v>
                </c:pt>
                <c:pt idx="983">
                  <c:v>40014</c:v>
                </c:pt>
                <c:pt idx="984">
                  <c:v>40015</c:v>
                </c:pt>
                <c:pt idx="985">
                  <c:v>40016</c:v>
                </c:pt>
                <c:pt idx="986">
                  <c:v>40017</c:v>
                </c:pt>
                <c:pt idx="987">
                  <c:v>40018</c:v>
                </c:pt>
                <c:pt idx="988">
                  <c:v>40021</c:v>
                </c:pt>
                <c:pt idx="989">
                  <c:v>40022</c:v>
                </c:pt>
                <c:pt idx="990">
                  <c:v>40023</c:v>
                </c:pt>
                <c:pt idx="991">
                  <c:v>40024</c:v>
                </c:pt>
                <c:pt idx="992">
                  <c:v>40025</c:v>
                </c:pt>
                <c:pt idx="993">
                  <c:v>40028</c:v>
                </c:pt>
                <c:pt idx="994">
                  <c:v>40029</c:v>
                </c:pt>
                <c:pt idx="995">
                  <c:v>40030</c:v>
                </c:pt>
                <c:pt idx="996">
                  <c:v>40031</c:v>
                </c:pt>
                <c:pt idx="997">
                  <c:v>40032</c:v>
                </c:pt>
                <c:pt idx="998">
                  <c:v>40035</c:v>
                </c:pt>
                <c:pt idx="999">
                  <c:v>40036</c:v>
                </c:pt>
                <c:pt idx="1000">
                  <c:v>40037</c:v>
                </c:pt>
                <c:pt idx="1001">
                  <c:v>40038</c:v>
                </c:pt>
                <c:pt idx="1002">
                  <c:v>40039</c:v>
                </c:pt>
                <c:pt idx="1003">
                  <c:v>40042</c:v>
                </c:pt>
                <c:pt idx="1004">
                  <c:v>40043</c:v>
                </c:pt>
                <c:pt idx="1005">
                  <c:v>40044</c:v>
                </c:pt>
                <c:pt idx="1006">
                  <c:v>40045</c:v>
                </c:pt>
                <c:pt idx="1007">
                  <c:v>40046</c:v>
                </c:pt>
                <c:pt idx="1008">
                  <c:v>40049</c:v>
                </c:pt>
                <c:pt idx="1009">
                  <c:v>40050</c:v>
                </c:pt>
                <c:pt idx="1010">
                  <c:v>40051</c:v>
                </c:pt>
                <c:pt idx="1011">
                  <c:v>40052</c:v>
                </c:pt>
                <c:pt idx="1012">
                  <c:v>40053</c:v>
                </c:pt>
                <c:pt idx="1013">
                  <c:v>40056</c:v>
                </c:pt>
                <c:pt idx="1014">
                  <c:v>40057</c:v>
                </c:pt>
                <c:pt idx="1015">
                  <c:v>40058</c:v>
                </c:pt>
                <c:pt idx="1016">
                  <c:v>40059</c:v>
                </c:pt>
                <c:pt idx="1017">
                  <c:v>40060</c:v>
                </c:pt>
                <c:pt idx="1018">
                  <c:v>40063</c:v>
                </c:pt>
                <c:pt idx="1019">
                  <c:v>40064</c:v>
                </c:pt>
                <c:pt idx="1020">
                  <c:v>40065</c:v>
                </c:pt>
                <c:pt idx="1021">
                  <c:v>40066</c:v>
                </c:pt>
                <c:pt idx="1022">
                  <c:v>40067</c:v>
                </c:pt>
                <c:pt idx="1023">
                  <c:v>40070</c:v>
                </c:pt>
                <c:pt idx="1024">
                  <c:v>40071</c:v>
                </c:pt>
                <c:pt idx="1025">
                  <c:v>40072</c:v>
                </c:pt>
                <c:pt idx="1026">
                  <c:v>40073</c:v>
                </c:pt>
                <c:pt idx="1027">
                  <c:v>40074</c:v>
                </c:pt>
                <c:pt idx="1028">
                  <c:v>40077</c:v>
                </c:pt>
                <c:pt idx="1029">
                  <c:v>40078</c:v>
                </c:pt>
                <c:pt idx="1030">
                  <c:v>40079</c:v>
                </c:pt>
                <c:pt idx="1031">
                  <c:v>40080</c:v>
                </c:pt>
                <c:pt idx="1032">
                  <c:v>40081</c:v>
                </c:pt>
                <c:pt idx="1033">
                  <c:v>40083</c:v>
                </c:pt>
                <c:pt idx="1034">
                  <c:v>40084</c:v>
                </c:pt>
                <c:pt idx="1035">
                  <c:v>40085</c:v>
                </c:pt>
                <c:pt idx="1036">
                  <c:v>40086</c:v>
                </c:pt>
                <c:pt idx="1037">
                  <c:v>40095</c:v>
                </c:pt>
                <c:pt idx="1038">
                  <c:v>40096</c:v>
                </c:pt>
                <c:pt idx="1039">
                  <c:v>40098</c:v>
                </c:pt>
                <c:pt idx="1040">
                  <c:v>40099</c:v>
                </c:pt>
                <c:pt idx="1041">
                  <c:v>40100</c:v>
                </c:pt>
                <c:pt idx="1042">
                  <c:v>40101</c:v>
                </c:pt>
                <c:pt idx="1043">
                  <c:v>40102</c:v>
                </c:pt>
                <c:pt idx="1044">
                  <c:v>40105</c:v>
                </c:pt>
                <c:pt idx="1045">
                  <c:v>40106</c:v>
                </c:pt>
                <c:pt idx="1046">
                  <c:v>40107</c:v>
                </c:pt>
                <c:pt idx="1047">
                  <c:v>40108</c:v>
                </c:pt>
                <c:pt idx="1048">
                  <c:v>40109</c:v>
                </c:pt>
                <c:pt idx="1049">
                  <c:v>40112</c:v>
                </c:pt>
                <c:pt idx="1050">
                  <c:v>40113</c:v>
                </c:pt>
                <c:pt idx="1051">
                  <c:v>40114</c:v>
                </c:pt>
                <c:pt idx="1052">
                  <c:v>40115</c:v>
                </c:pt>
                <c:pt idx="1053">
                  <c:v>40116</c:v>
                </c:pt>
                <c:pt idx="1054">
                  <c:v>40119</c:v>
                </c:pt>
                <c:pt idx="1055">
                  <c:v>40120</c:v>
                </c:pt>
                <c:pt idx="1056">
                  <c:v>40121</c:v>
                </c:pt>
                <c:pt idx="1057">
                  <c:v>40122</c:v>
                </c:pt>
                <c:pt idx="1058">
                  <c:v>40123</c:v>
                </c:pt>
                <c:pt idx="1059">
                  <c:v>40126</c:v>
                </c:pt>
                <c:pt idx="1060">
                  <c:v>40127</c:v>
                </c:pt>
                <c:pt idx="1061">
                  <c:v>40128</c:v>
                </c:pt>
                <c:pt idx="1062">
                  <c:v>40129</c:v>
                </c:pt>
                <c:pt idx="1063">
                  <c:v>40130</c:v>
                </c:pt>
                <c:pt idx="1064">
                  <c:v>40133</c:v>
                </c:pt>
                <c:pt idx="1065">
                  <c:v>40134</c:v>
                </c:pt>
                <c:pt idx="1066">
                  <c:v>40135</c:v>
                </c:pt>
                <c:pt idx="1067">
                  <c:v>40136</c:v>
                </c:pt>
                <c:pt idx="1068">
                  <c:v>40137</c:v>
                </c:pt>
                <c:pt idx="1069">
                  <c:v>40140</c:v>
                </c:pt>
                <c:pt idx="1070">
                  <c:v>40141</c:v>
                </c:pt>
                <c:pt idx="1071">
                  <c:v>40142</c:v>
                </c:pt>
                <c:pt idx="1072">
                  <c:v>40143</c:v>
                </c:pt>
                <c:pt idx="1073">
                  <c:v>40144</c:v>
                </c:pt>
                <c:pt idx="1074">
                  <c:v>40147</c:v>
                </c:pt>
                <c:pt idx="1075">
                  <c:v>40148</c:v>
                </c:pt>
                <c:pt idx="1076">
                  <c:v>40149</c:v>
                </c:pt>
                <c:pt idx="1077">
                  <c:v>40150</c:v>
                </c:pt>
                <c:pt idx="1078">
                  <c:v>40151</c:v>
                </c:pt>
                <c:pt idx="1079">
                  <c:v>40154</c:v>
                </c:pt>
                <c:pt idx="1080">
                  <c:v>40155</c:v>
                </c:pt>
                <c:pt idx="1081">
                  <c:v>40156</c:v>
                </c:pt>
                <c:pt idx="1082">
                  <c:v>40157</c:v>
                </c:pt>
                <c:pt idx="1083">
                  <c:v>40158</c:v>
                </c:pt>
                <c:pt idx="1084">
                  <c:v>40161</c:v>
                </c:pt>
                <c:pt idx="1085">
                  <c:v>40162</c:v>
                </c:pt>
                <c:pt idx="1086">
                  <c:v>40163</c:v>
                </c:pt>
                <c:pt idx="1087">
                  <c:v>40164</c:v>
                </c:pt>
                <c:pt idx="1088">
                  <c:v>40165</c:v>
                </c:pt>
                <c:pt idx="1089">
                  <c:v>40168</c:v>
                </c:pt>
                <c:pt idx="1090">
                  <c:v>40169</c:v>
                </c:pt>
                <c:pt idx="1091">
                  <c:v>40170</c:v>
                </c:pt>
                <c:pt idx="1092">
                  <c:v>40171</c:v>
                </c:pt>
                <c:pt idx="1093">
                  <c:v>40172</c:v>
                </c:pt>
                <c:pt idx="1094">
                  <c:v>40175</c:v>
                </c:pt>
                <c:pt idx="1095">
                  <c:v>40176</c:v>
                </c:pt>
                <c:pt idx="1096">
                  <c:v>40177</c:v>
                </c:pt>
                <c:pt idx="1097">
                  <c:v>40178</c:v>
                </c:pt>
                <c:pt idx="1098">
                  <c:v>40182</c:v>
                </c:pt>
                <c:pt idx="1099">
                  <c:v>40183</c:v>
                </c:pt>
                <c:pt idx="1100">
                  <c:v>40184</c:v>
                </c:pt>
                <c:pt idx="1101">
                  <c:v>40185</c:v>
                </c:pt>
                <c:pt idx="1102">
                  <c:v>40186</c:v>
                </c:pt>
                <c:pt idx="1103">
                  <c:v>40189</c:v>
                </c:pt>
                <c:pt idx="1104">
                  <c:v>40190</c:v>
                </c:pt>
                <c:pt idx="1105">
                  <c:v>40191</c:v>
                </c:pt>
                <c:pt idx="1106">
                  <c:v>40192</c:v>
                </c:pt>
                <c:pt idx="1107">
                  <c:v>40193</c:v>
                </c:pt>
                <c:pt idx="1108">
                  <c:v>40196</c:v>
                </c:pt>
                <c:pt idx="1109">
                  <c:v>40197</c:v>
                </c:pt>
                <c:pt idx="1110">
                  <c:v>40198</c:v>
                </c:pt>
                <c:pt idx="1111">
                  <c:v>40199</c:v>
                </c:pt>
                <c:pt idx="1112">
                  <c:v>40200</c:v>
                </c:pt>
                <c:pt idx="1113">
                  <c:v>40203</c:v>
                </c:pt>
                <c:pt idx="1114">
                  <c:v>40204</c:v>
                </c:pt>
                <c:pt idx="1115">
                  <c:v>40205</c:v>
                </c:pt>
                <c:pt idx="1116">
                  <c:v>40206</c:v>
                </c:pt>
                <c:pt idx="1117">
                  <c:v>40207</c:v>
                </c:pt>
                <c:pt idx="1118">
                  <c:v>40210</c:v>
                </c:pt>
                <c:pt idx="1119">
                  <c:v>40211</c:v>
                </c:pt>
                <c:pt idx="1120">
                  <c:v>40212</c:v>
                </c:pt>
                <c:pt idx="1121">
                  <c:v>40213</c:v>
                </c:pt>
                <c:pt idx="1122">
                  <c:v>40214</c:v>
                </c:pt>
                <c:pt idx="1123">
                  <c:v>40217</c:v>
                </c:pt>
                <c:pt idx="1124">
                  <c:v>40218</c:v>
                </c:pt>
                <c:pt idx="1125">
                  <c:v>40219</c:v>
                </c:pt>
                <c:pt idx="1126">
                  <c:v>40220</c:v>
                </c:pt>
                <c:pt idx="1127">
                  <c:v>40221</c:v>
                </c:pt>
                <c:pt idx="1128">
                  <c:v>40229</c:v>
                </c:pt>
                <c:pt idx="1129">
                  <c:v>40230</c:v>
                </c:pt>
                <c:pt idx="1130">
                  <c:v>40231</c:v>
                </c:pt>
                <c:pt idx="1131">
                  <c:v>40232</c:v>
                </c:pt>
                <c:pt idx="1132">
                  <c:v>40233</c:v>
                </c:pt>
                <c:pt idx="1133">
                  <c:v>40234</c:v>
                </c:pt>
                <c:pt idx="1134">
                  <c:v>40235</c:v>
                </c:pt>
                <c:pt idx="1135">
                  <c:v>40238</c:v>
                </c:pt>
                <c:pt idx="1136">
                  <c:v>40239</c:v>
                </c:pt>
                <c:pt idx="1137">
                  <c:v>40240</c:v>
                </c:pt>
                <c:pt idx="1138">
                  <c:v>40241</c:v>
                </c:pt>
                <c:pt idx="1139">
                  <c:v>40242</c:v>
                </c:pt>
                <c:pt idx="1140">
                  <c:v>40245</c:v>
                </c:pt>
                <c:pt idx="1141">
                  <c:v>40246</c:v>
                </c:pt>
                <c:pt idx="1142">
                  <c:v>40247</c:v>
                </c:pt>
                <c:pt idx="1143">
                  <c:v>40248</c:v>
                </c:pt>
                <c:pt idx="1144">
                  <c:v>40249</c:v>
                </c:pt>
                <c:pt idx="1145">
                  <c:v>40252</c:v>
                </c:pt>
                <c:pt idx="1146">
                  <c:v>40253</c:v>
                </c:pt>
                <c:pt idx="1147">
                  <c:v>40254</c:v>
                </c:pt>
                <c:pt idx="1148">
                  <c:v>40255</c:v>
                </c:pt>
                <c:pt idx="1149">
                  <c:v>40256</c:v>
                </c:pt>
                <c:pt idx="1150">
                  <c:v>40259</c:v>
                </c:pt>
                <c:pt idx="1151">
                  <c:v>40260</c:v>
                </c:pt>
                <c:pt idx="1152">
                  <c:v>40261</c:v>
                </c:pt>
                <c:pt idx="1153">
                  <c:v>40262</c:v>
                </c:pt>
                <c:pt idx="1154">
                  <c:v>40263</c:v>
                </c:pt>
                <c:pt idx="1155">
                  <c:v>40266</c:v>
                </c:pt>
                <c:pt idx="1156">
                  <c:v>40267</c:v>
                </c:pt>
                <c:pt idx="1157">
                  <c:v>40268</c:v>
                </c:pt>
                <c:pt idx="1158">
                  <c:v>40269</c:v>
                </c:pt>
                <c:pt idx="1159">
                  <c:v>40270</c:v>
                </c:pt>
                <c:pt idx="1160">
                  <c:v>40274</c:v>
                </c:pt>
                <c:pt idx="1161">
                  <c:v>40275</c:v>
                </c:pt>
                <c:pt idx="1162">
                  <c:v>40276</c:v>
                </c:pt>
                <c:pt idx="1163">
                  <c:v>40277</c:v>
                </c:pt>
                <c:pt idx="1164">
                  <c:v>40280</c:v>
                </c:pt>
                <c:pt idx="1165">
                  <c:v>40281</c:v>
                </c:pt>
                <c:pt idx="1166">
                  <c:v>40282</c:v>
                </c:pt>
                <c:pt idx="1167">
                  <c:v>40283</c:v>
                </c:pt>
                <c:pt idx="1168">
                  <c:v>40284</c:v>
                </c:pt>
                <c:pt idx="1169">
                  <c:v>40287</c:v>
                </c:pt>
                <c:pt idx="1170">
                  <c:v>40288</c:v>
                </c:pt>
                <c:pt idx="1171">
                  <c:v>40289</c:v>
                </c:pt>
                <c:pt idx="1172">
                  <c:v>40290</c:v>
                </c:pt>
                <c:pt idx="1173">
                  <c:v>40291</c:v>
                </c:pt>
                <c:pt idx="1174">
                  <c:v>40294</c:v>
                </c:pt>
                <c:pt idx="1175">
                  <c:v>40295</c:v>
                </c:pt>
                <c:pt idx="1176">
                  <c:v>40296</c:v>
                </c:pt>
                <c:pt idx="1177">
                  <c:v>40297</c:v>
                </c:pt>
                <c:pt idx="1178">
                  <c:v>40298</c:v>
                </c:pt>
                <c:pt idx="1179">
                  <c:v>40302</c:v>
                </c:pt>
                <c:pt idx="1180">
                  <c:v>40303</c:v>
                </c:pt>
                <c:pt idx="1181">
                  <c:v>40304</c:v>
                </c:pt>
                <c:pt idx="1182">
                  <c:v>40305</c:v>
                </c:pt>
                <c:pt idx="1183">
                  <c:v>40308</c:v>
                </c:pt>
                <c:pt idx="1184">
                  <c:v>40309</c:v>
                </c:pt>
                <c:pt idx="1185">
                  <c:v>40310</c:v>
                </c:pt>
                <c:pt idx="1186">
                  <c:v>40311</c:v>
                </c:pt>
                <c:pt idx="1187">
                  <c:v>40312</c:v>
                </c:pt>
                <c:pt idx="1188">
                  <c:v>40315</c:v>
                </c:pt>
                <c:pt idx="1189">
                  <c:v>40316</c:v>
                </c:pt>
                <c:pt idx="1190">
                  <c:v>40317</c:v>
                </c:pt>
                <c:pt idx="1191">
                  <c:v>40318</c:v>
                </c:pt>
                <c:pt idx="1192">
                  <c:v>40319</c:v>
                </c:pt>
                <c:pt idx="1193">
                  <c:v>40322</c:v>
                </c:pt>
                <c:pt idx="1194">
                  <c:v>40323</c:v>
                </c:pt>
                <c:pt idx="1195">
                  <c:v>40324</c:v>
                </c:pt>
                <c:pt idx="1196">
                  <c:v>40325</c:v>
                </c:pt>
                <c:pt idx="1197">
                  <c:v>40326</c:v>
                </c:pt>
                <c:pt idx="1198">
                  <c:v>40329</c:v>
                </c:pt>
                <c:pt idx="1199">
                  <c:v>40330</c:v>
                </c:pt>
                <c:pt idx="1200">
                  <c:v>40331</c:v>
                </c:pt>
                <c:pt idx="1201">
                  <c:v>40332</c:v>
                </c:pt>
                <c:pt idx="1202">
                  <c:v>40333</c:v>
                </c:pt>
                <c:pt idx="1203">
                  <c:v>40336</c:v>
                </c:pt>
                <c:pt idx="1204">
                  <c:v>40337</c:v>
                </c:pt>
                <c:pt idx="1205">
                  <c:v>40338</c:v>
                </c:pt>
                <c:pt idx="1206">
                  <c:v>40339</c:v>
                </c:pt>
                <c:pt idx="1207">
                  <c:v>40340</c:v>
                </c:pt>
                <c:pt idx="1208">
                  <c:v>40341</c:v>
                </c:pt>
                <c:pt idx="1209">
                  <c:v>40342</c:v>
                </c:pt>
                <c:pt idx="1210">
                  <c:v>40346</c:v>
                </c:pt>
                <c:pt idx="1211">
                  <c:v>40347</c:v>
                </c:pt>
                <c:pt idx="1212">
                  <c:v>40350</c:v>
                </c:pt>
                <c:pt idx="1213">
                  <c:v>40351</c:v>
                </c:pt>
                <c:pt idx="1214">
                  <c:v>40352</c:v>
                </c:pt>
                <c:pt idx="1215">
                  <c:v>40353</c:v>
                </c:pt>
                <c:pt idx="1216">
                  <c:v>40354</c:v>
                </c:pt>
                <c:pt idx="1217">
                  <c:v>40357</c:v>
                </c:pt>
                <c:pt idx="1218">
                  <c:v>40358</c:v>
                </c:pt>
                <c:pt idx="1219">
                  <c:v>40359</c:v>
                </c:pt>
                <c:pt idx="1220">
                  <c:v>40360</c:v>
                </c:pt>
                <c:pt idx="1221">
                  <c:v>40361</c:v>
                </c:pt>
                <c:pt idx="1222">
                  <c:v>40364</c:v>
                </c:pt>
                <c:pt idx="1223">
                  <c:v>40365</c:v>
                </c:pt>
                <c:pt idx="1224">
                  <c:v>40366</c:v>
                </c:pt>
                <c:pt idx="1225">
                  <c:v>40367</c:v>
                </c:pt>
                <c:pt idx="1226">
                  <c:v>40368</c:v>
                </c:pt>
                <c:pt idx="1227">
                  <c:v>40371</c:v>
                </c:pt>
                <c:pt idx="1228">
                  <c:v>40372</c:v>
                </c:pt>
                <c:pt idx="1229">
                  <c:v>40373</c:v>
                </c:pt>
                <c:pt idx="1230">
                  <c:v>40374</c:v>
                </c:pt>
                <c:pt idx="1231">
                  <c:v>40375</c:v>
                </c:pt>
                <c:pt idx="1232">
                  <c:v>40378</c:v>
                </c:pt>
                <c:pt idx="1233">
                  <c:v>40379</c:v>
                </c:pt>
                <c:pt idx="1234">
                  <c:v>40380</c:v>
                </c:pt>
                <c:pt idx="1235">
                  <c:v>40381</c:v>
                </c:pt>
                <c:pt idx="1236">
                  <c:v>40382</c:v>
                </c:pt>
                <c:pt idx="1237">
                  <c:v>40385</c:v>
                </c:pt>
                <c:pt idx="1238">
                  <c:v>40386</c:v>
                </c:pt>
                <c:pt idx="1239">
                  <c:v>40387</c:v>
                </c:pt>
                <c:pt idx="1240">
                  <c:v>40388</c:v>
                </c:pt>
                <c:pt idx="1241">
                  <c:v>40389</c:v>
                </c:pt>
                <c:pt idx="1242">
                  <c:v>40392</c:v>
                </c:pt>
                <c:pt idx="1243">
                  <c:v>40393</c:v>
                </c:pt>
                <c:pt idx="1244">
                  <c:v>40394</c:v>
                </c:pt>
                <c:pt idx="1245">
                  <c:v>40395</c:v>
                </c:pt>
                <c:pt idx="1246">
                  <c:v>40396</c:v>
                </c:pt>
                <c:pt idx="1247">
                  <c:v>40399</c:v>
                </c:pt>
                <c:pt idx="1248">
                  <c:v>40400</c:v>
                </c:pt>
                <c:pt idx="1249">
                  <c:v>40401</c:v>
                </c:pt>
                <c:pt idx="1250">
                  <c:v>40402</c:v>
                </c:pt>
                <c:pt idx="1251">
                  <c:v>40403</c:v>
                </c:pt>
                <c:pt idx="1252">
                  <c:v>40406</c:v>
                </c:pt>
                <c:pt idx="1253">
                  <c:v>40407</c:v>
                </c:pt>
                <c:pt idx="1254">
                  <c:v>40408</c:v>
                </c:pt>
                <c:pt idx="1255">
                  <c:v>40409</c:v>
                </c:pt>
                <c:pt idx="1256">
                  <c:v>40410</c:v>
                </c:pt>
                <c:pt idx="1257">
                  <c:v>40413</c:v>
                </c:pt>
                <c:pt idx="1258">
                  <c:v>40414</c:v>
                </c:pt>
                <c:pt idx="1259">
                  <c:v>40415</c:v>
                </c:pt>
                <c:pt idx="1260">
                  <c:v>40416</c:v>
                </c:pt>
                <c:pt idx="1261">
                  <c:v>40417</c:v>
                </c:pt>
                <c:pt idx="1262">
                  <c:v>40420</c:v>
                </c:pt>
                <c:pt idx="1263">
                  <c:v>40421</c:v>
                </c:pt>
                <c:pt idx="1264">
                  <c:v>40422</c:v>
                </c:pt>
                <c:pt idx="1265">
                  <c:v>40423</c:v>
                </c:pt>
                <c:pt idx="1266">
                  <c:v>40424</c:v>
                </c:pt>
                <c:pt idx="1267">
                  <c:v>40427</c:v>
                </c:pt>
                <c:pt idx="1268">
                  <c:v>40428</c:v>
                </c:pt>
                <c:pt idx="1269">
                  <c:v>40429</c:v>
                </c:pt>
                <c:pt idx="1270">
                  <c:v>40430</c:v>
                </c:pt>
                <c:pt idx="1271">
                  <c:v>40431</c:v>
                </c:pt>
                <c:pt idx="1272">
                  <c:v>40434</c:v>
                </c:pt>
                <c:pt idx="1273">
                  <c:v>40435</c:v>
                </c:pt>
                <c:pt idx="1274">
                  <c:v>40436</c:v>
                </c:pt>
                <c:pt idx="1275">
                  <c:v>40437</c:v>
                </c:pt>
                <c:pt idx="1276">
                  <c:v>40438</c:v>
                </c:pt>
                <c:pt idx="1277">
                  <c:v>40440</c:v>
                </c:pt>
                <c:pt idx="1278">
                  <c:v>40441</c:v>
                </c:pt>
                <c:pt idx="1279">
                  <c:v>40442</c:v>
                </c:pt>
                <c:pt idx="1280">
                  <c:v>40446</c:v>
                </c:pt>
                <c:pt idx="1281">
                  <c:v>40447</c:v>
                </c:pt>
                <c:pt idx="1282">
                  <c:v>40448</c:v>
                </c:pt>
                <c:pt idx="1283">
                  <c:v>40449</c:v>
                </c:pt>
                <c:pt idx="1284">
                  <c:v>40450</c:v>
                </c:pt>
                <c:pt idx="1285">
                  <c:v>40451</c:v>
                </c:pt>
                <c:pt idx="1286">
                  <c:v>40459</c:v>
                </c:pt>
                <c:pt idx="1287">
                  <c:v>40460</c:v>
                </c:pt>
                <c:pt idx="1288">
                  <c:v>40462</c:v>
                </c:pt>
                <c:pt idx="1289">
                  <c:v>40463</c:v>
                </c:pt>
                <c:pt idx="1290">
                  <c:v>40464</c:v>
                </c:pt>
                <c:pt idx="1291">
                  <c:v>40465</c:v>
                </c:pt>
                <c:pt idx="1292">
                  <c:v>40466</c:v>
                </c:pt>
                <c:pt idx="1293">
                  <c:v>40469</c:v>
                </c:pt>
                <c:pt idx="1294">
                  <c:v>40470</c:v>
                </c:pt>
                <c:pt idx="1295">
                  <c:v>40471</c:v>
                </c:pt>
                <c:pt idx="1296">
                  <c:v>40472</c:v>
                </c:pt>
                <c:pt idx="1297">
                  <c:v>40473</c:v>
                </c:pt>
                <c:pt idx="1298">
                  <c:v>40476</c:v>
                </c:pt>
                <c:pt idx="1299">
                  <c:v>40477</c:v>
                </c:pt>
                <c:pt idx="1300">
                  <c:v>40478</c:v>
                </c:pt>
                <c:pt idx="1301">
                  <c:v>40479</c:v>
                </c:pt>
                <c:pt idx="1302">
                  <c:v>40480</c:v>
                </c:pt>
                <c:pt idx="1303">
                  <c:v>40483</c:v>
                </c:pt>
                <c:pt idx="1304">
                  <c:v>40484</c:v>
                </c:pt>
                <c:pt idx="1305">
                  <c:v>40485</c:v>
                </c:pt>
                <c:pt idx="1306">
                  <c:v>40486</c:v>
                </c:pt>
                <c:pt idx="1307">
                  <c:v>40487</c:v>
                </c:pt>
                <c:pt idx="1308">
                  <c:v>40490</c:v>
                </c:pt>
                <c:pt idx="1309">
                  <c:v>40491</c:v>
                </c:pt>
                <c:pt idx="1310">
                  <c:v>40492</c:v>
                </c:pt>
                <c:pt idx="1311">
                  <c:v>40493</c:v>
                </c:pt>
                <c:pt idx="1312">
                  <c:v>40494</c:v>
                </c:pt>
                <c:pt idx="1313">
                  <c:v>40497</c:v>
                </c:pt>
                <c:pt idx="1314">
                  <c:v>40498</c:v>
                </c:pt>
                <c:pt idx="1315">
                  <c:v>40499</c:v>
                </c:pt>
                <c:pt idx="1316">
                  <c:v>40500</c:v>
                </c:pt>
                <c:pt idx="1317">
                  <c:v>40501</c:v>
                </c:pt>
                <c:pt idx="1318">
                  <c:v>40504</c:v>
                </c:pt>
                <c:pt idx="1319">
                  <c:v>40505</c:v>
                </c:pt>
                <c:pt idx="1320">
                  <c:v>40506</c:v>
                </c:pt>
                <c:pt idx="1321">
                  <c:v>40507</c:v>
                </c:pt>
                <c:pt idx="1322">
                  <c:v>40508</c:v>
                </c:pt>
                <c:pt idx="1323">
                  <c:v>40511</c:v>
                </c:pt>
                <c:pt idx="1324">
                  <c:v>40512</c:v>
                </c:pt>
                <c:pt idx="1325">
                  <c:v>40513</c:v>
                </c:pt>
                <c:pt idx="1326">
                  <c:v>40514</c:v>
                </c:pt>
                <c:pt idx="1327">
                  <c:v>40515</c:v>
                </c:pt>
                <c:pt idx="1328">
                  <c:v>40518</c:v>
                </c:pt>
                <c:pt idx="1329">
                  <c:v>40519</c:v>
                </c:pt>
                <c:pt idx="1330">
                  <c:v>40520</c:v>
                </c:pt>
                <c:pt idx="1331">
                  <c:v>40521</c:v>
                </c:pt>
                <c:pt idx="1332">
                  <c:v>40522</c:v>
                </c:pt>
                <c:pt idx="1333">
                  <c:v>40525</c:v>
                </c:pt>
                <c:pt idx="1334">
                  <c:v>40526</c:v>
                </c:pt>
                <c:pt idx="1335">
                  <c:v>40527</c:v>
                </c:pt>
                <c:pt idx="1336">
                  <c:v>40528</c:v>
                </c:pt>
                <c:pt idx="1337">
                  <c:v>40529</c:v>
                </c:pt>
                <c:pt idx="1338">
                  <c:v>40532</c:v>
                </c:pt>
                <c:pt idx="1339">
                  <c:v>40533</c:v>
                </c:pt>
                <c:pt idx="1340">
                  <c:v>40534</c:v>
                </c:pt>
                <c:pt idx="1341">
                  <c:v>40535</c:v>
                </c:pt>
                <c:pt idx="1342">
                  <c:v>40536</c:v>
                </c:pt>
                <c:pt idx="1343">
                  <c:v>40539</c:v>
                </c:pt>
                <c:pt idx="1344">
                  <c:v>40540</c:v>
                </c:pt>
                <c:pt idx="1345">
                  <c:v>40541</c:v>
                </c:pt>
                <c:pt idx="1346">
                  <c:v>40542</c:v>
                </c:pt>
                <c:pt idx="1347">
                  <c:v>40543</c:v>
                </c:pt>
                <c:pt idx="1348">
                  <c:v>40547</c:v>
                </c:pt>
                <c:pt idx="1349">
                  <c:v>40548</c:v>
                </c:pt>
                <c:pt idx="1350">
                  <c:v>40549</c:v>
                </c:pt>
                <c:pt idx="1351">
                  <c:v>40550</c:v>
                </c:pt>
                <c:pt idx="1352">
                  <c:v>40553</c:v>
                </c:pt>
                <c:pt idx="1353">
                  <c:v>40554</c:v>
                </c:pt>
                <c:pt idx="1354">
                  <c:v>40555</c:v>
                </c:pt>
                <c:pt idx="1355">
                  <c:v>40556</c:v>
                </c:pt>
                <c:pt idx="1356">
                  <c:v>40557</c:v>
                </c:pt>
                <c:pt idx="1357">
                  <c:v>40560</c:v>
                </c:pt>
                <c:pt idx="1358">
                  <c:v>40561</c:v>
                </c:pt>
                <c:pt idx="1359">
                  <c:v>40562</c:v>
                </c:pt>
                <c:pt idx="1360">
                  <c:v>40563</c:v>
                </c:pt>
                <c:pt idx="1361">
                  <c:v>40564</c:v>
                </c:pt>
                <c:pt idx="1362">
                  <c:v>40567</c:v>
                </c:pt>
                <c:pt idx="1363">
                  <c:v>40568</c:v>
                </c:pt>
                <c:pt idx="1364">
                  <c:v>40569</c:v>
                </c:pt>
                <c:pt idx="1365">
                  <c:v>40570</c:v>
                </c:pt>
                <c:pt idx="1366">
                  <c:v>40571</c:v>
                </c:pt>
                <c:pt idx="1367">
                  <c:v>40573</c:v>
                </c:pt>
                <c:pt idx="1368">
                  <c:v>40574</c:v>
                </c:pt>
                <c:pt idx="1369">
                  <c:v>40575</c:v>
                </c:pt>
                <c:pt idx="1370">
                  <c:v>40583</c:v>
                </c:pt>
                <c:pt idx="1371">
                  <c:v>40584</c:v>
                </c:pt>
                <c:pt idx="1372">
                  <c:v>40585</c:v>
                </c:pt>
                <c:pt idx="1373">
                  <c:v>40586</c:v>
                </c:pt>
                <c:pt idx="1374">
                  <c:v>40588</c:v>
                </c:pt>
                <c:pt idx="1375">
                  <c:v>40589</c:v>
                </c:pt>
                <c:pt idx="1376">
                  <c:v>40590</c:v>
                </c:pt>
                <c:pt idx="1377">
                  <c:v>40591</c:v>
                </c:pt>
                <c:pt idx="1378">
                  <c:v>40592</c:v>
                </c:pt>
                <c:pt idx="1379">
                  <c:v>40595</c:v>
                </c:pt>
                <c:pt idx="1380">
                  <c:v>40596</c:v>
                </c:pt>
                <c:pt idx="1381">
                  <c:v>40597</c:v>
                </c:pt>
                <c:pt idx="1382">
                  <c:v>40598</c:v>
                </c:pt>
                <c:pt idx="1383">
                  <c:v>40599</c:v>
                </c:pt>
                <c:pt idx="1384">
                  <c:v>40602</c:v>
                </c:pt>
                <c:pt idx="1385">
                  <c:v>40603</c:v>
                </c:pt>
                <c:pt idx="1386">
                  <c:v>40604</c:v>
                </c:pt>
                <c:pt idx="1387">
                  <c:v>40605</c:v>
                </c:pt>
                <c:pt idx="1388">
                  <c:v>40606</c:v>
                </c:pt>
                <c:pt idx="1389">
                  <c:v>40609</c:v>
                </c:pt>
                <c:pt idx="1390">
                  <c:v>40610</c:v>
                </c:pt>
                <c:pt idx="1391">
                  <c:v>40611</c:v>
                </c:pt>
                <c:pt idx="1392">
                  <c:v>40612</c:v>
                </c:pt>
                <c:pt idx="1393">
                  <c:v>40613</c:v>
                </c:pt>
                <c:pt idx="1394">
                  <c:v>40616</c:v>
                </c:pt>
                <c:pt idx="1395">
                  <c:v>40617</c:v>
                </c:pt>
                <c:pt idx="1396">
                  <c:v>40618</c:v>
                </c:pt>
                <c:pt idx="1397">
                  <c:v>40619</c:v>
                </c:pt>
                <c:pt idx="1398">
                  <c:v>40620</c:v>
                </c:pt>
                <c:pt idx="1399">
                  <c:v>40623</c:v>
                </c:pt>
                <c:pt idx="1400">
                  <c:v>40624</c:v>
                </c:pt>
                <c:pt idx="1401">
                  <c:v>40625</c:v>
                </c:pt>
                <c:pt idx="1402">
                  <c:v>40626</c:v>
                </c:pt>
                <c:pt idx="1403">
                  <c:v>40627</c:v>
                </c:pt>
                <c:pt idx="1404">
                  <c:v>40630</c:v>
                </c:pt>
                <c:pt idx="1405">
                  <c:v>40631</c:v>
                </c:pt>
                <c:pt idx="1406">
                  <c:v>40632</c:v>
                </c:pt>
                <c:pt idx="1407">
                  <c:v>40633</c:v>
                </c:pt>
                <c:pt idx="1408">
                  <c:v>40634</c:v>
                </c:pt>
                <c:pt idx="1409">
                  <c:v>40635</c:v>
                </c:pt>
                <c:pt idx="1410">
                  <c:v>40639</c:v>
                </c:pt>
                <c:pt idx="1411">
                  <c:v>40640</c:v>
                </c:pt>
                <c:pt idx="1412">
                  <c:v>40641</c:v>
                </c:pt>
                <c:pt idx="1413">
                  <c:v>40644</c:v>
                </c:pt>
                <c:pt idx="1414">
                  <c:v>40645</c:v>
                </c:pt>
                <c:pt idx="1415">
                  <c:v>40646</c:v>
                </c:pt>
                <c:pt idx="1416">
                  <c:v>40647</c:v>
                </c:pt>
                <c:pt idx="1417">
                  <c:v>40648</c:v>
                </c:pt>
                <c:pt idx="1418">
                  <c:v>40651</c:v>
                </c:pt>
                <c:pt idx="1419">
                  <c:v>40652</c:v>
                </c:pt>
                <c:pt idx="1420">
                  <c:v>40653</c:v>
                </c:pt>
                <c:pt idx="1421">
                  <c:v>40654</c:v>
                </c:pt>
                <c:pt idx="1422">
                  <c:v>40655</c:v>
                </c:pt>
                <c:pt idx="1423">
                  <c:v>40658</c:v>
                </c:pt>
                <c:pt idx="1424">
                  <c:v>40659</c:v>
                </c:pt>
                <c:pt idx="1425">
                  <c:v>40660</c:v>
                </c:pt>
                <c:pt idx="1426">
                  <c:v>40661</c:v>
                </c:pt>
                <c:pt idx="1427">
                  <c:v>40662</c:v>
                </c:pt>
                <c:pt idx="1428">
                  <c:v>40666</c:v>
                </c:pt>
                <c:pt idx="1429">
                  <c:v>40667</c:v>
                </c:pt>
                <c:pt idx="1430">
                  <c:v>40668</c:v>
                </c:pt>
                <c:pt idx="1431">
                  <c:v>40669</c:v>
                </c:pt>
                <c:pt idx="1432">
                  <c:v>40672</c:v>
                </c:pt>
                <c:pt idx="1433">
                  <c:v>40673</c:v>
                </c:pt>
                <c:pt idx="1434">
                  <c:v>40674</c:v>
                </c:pt>
                <c:pt idx="1435">
                  <c:v>40675</c:v>
                </c:pt>
                <c:pt idx="1436">
                  <c:v>40676</c:v>
                </c:pt>
                <c:pt idx="1437">
                  <c:v>40679</c:v>
                </c:pt>
                <c:pt idx="1438">
                  <c:v>40680</c:v>
                </c:pt>
                <c:pt idx="1439">
                  <c:v>40681</c:v>
                </c:pt>
                <c:pt idx="1440">
                  <c:v>40682</c:v>
                </c:pt>
                <c:pt idx="1441">
                  <c:v>40683</c:v>
                </c:pt>
                <c:pt idx="1442">
                  <c:v>40686</c:v>
                </c:pt>
                <c:pt idx="1443">
                  <c:v>40687</c:v>
                </c:pt>
                <c:pt idx="1444">
                  <c:v>40688</c:v>
                </c:pt>
                <c:pt idx="1445">
                  <c:v>40689</c:v>
                </c:pt>
                <c:pt idx="1446">
                  <c:v>40690</c:v>
                </c:pt>
                <c:pt idx="1447">
                  <c:v>40693</c:v>
                </c:pt>
                <c:pt idx="1448">
                  <c:v>40694</c:v>
                </c:pt>
                <c:pt idx="1449">
                  <c:v>40695</c:v>
                </c:pt>
                <c:pt idx="1450">
                  <c:v>40696</c:v>
                </c:pt>
                <c:pt idx="1451">
                  <c:v>40697</c:v>
                </c:pt>
                <c:pt idx="1452">
                  <c:v>40701</c:v>
                </c:pt>
                <c:pt idx="1453">
                  <c:v>40702</c:v>
                </c:pt>
                <c:pt idx="1454">
                  <c:v>40703</c:v>
                </c:pt>
                <c:pt idx="1455">
                  <c:v>40704</c:v>
                </c:pt>
                <c:pt idx="1456">
                  <c:v>40707</c:v>
                </c:pt>
                <c:pt idx="1457">
                  <c:v>40708</c:v>
                </c:pt>
                <c:pt idx="1458">
                  <c:v>40709</c:v>
                </c:pt>
                <c:pt idx="1459">
                  <c:v>40710</c:v>
                </c:pt>
                <c:pt idx="1460">
                  <c:v>40711</c:v>
                </c:pt>
                <c:pt idx="1461">
                  <c:v>40714</c:v>
                </c:pt>
                <c:pt idx="1462">
                  <c:v>40715</c:v>
                </c:pt>
                <c:pt idx="1463">
                  <c:v>40716</c:v>
                </c:pt>
                <c:pt idx="1464">
                  <c:v>40717</c:v>
                </c:pt>
                <c:pt idx="1465">
                  <c:v>40718</c:v>
                </c:pt>
                <c:pt idx="1466">
                  <c:v>40721</c:v>
                </c:pt>
                <c:pt idx="1467">
                  <c:v>40722</c:v>
                </c:pt>
                <c:pt idx="1468">
                  <c:v>40723</c:v>
                </c:pt>
                <c:pt idx="1469">
                  <c:v>40724</c:v>
                </c:pt>
                <c:pt idx="1470">
                  <c:v>40725</c:v>
                </c:pt>
                <c:pt idx="1471">
                  <c:v>40728</c:v>
                </c:pt>
                <c:pt idx="1472">
                  <c:v>40729</c:v>
                </c:pt>
                <c:pt idx="1473">
                  <c:v>40730</c:v>
                </c:pt>
                <c:pt idx="1474">
                  <c:v>40731</c:v>
                </c:pt>
                <c:pt idx="1475">
                  <c:v>40732</c:v>
                </c:pt>
                <c:pt idx="1476">
                  <c:v>40735</c:v>
                </c:pt>
                <c:pt idx="1477">
                  <c:v>40736</c:v>
                </c:pt>
                <c:pt idx="1478">
                  <c:v>40737</c:v>
                </c:pt>
                <c:pt idx="1479">
                  <c:v>40738</c:v>
                </c:pt>
                <c:pt idx="1480">
                  <c:v>40739</c:v>
                </c:pt>
                <c:pt idx="1481">
                  <c:v>40742</c:v>
                </c:pt>
                <c:pt idx="1482">
                  <c:v>40743</c:v>
                </c:pt>
                <c:pt idx="1483">
                  <c:v>40744</c:v>
                </c:pt>
                <c:pt idx="1484">
                  <c:v>40745</c:v>
                </c:pt>
                <c:pt idx="1485">
                  <c:v>40746</c:v>
                </c:pt>
                <c:pt idx="1486">
                  <c:v>40749</c:v>
                </c:pt>
                <c:pt idx="1487">
                  <c:v>40750</c:v>
                </c:pt>
                <c:pt idx="1488">
                  <c:v>40751</c:v>
                </c:pt>
                <c:pt idx="1489">
                  <c:v>40752</c:v>
                </c:pt>
                <c:pt idx="1490">
                  <c:v>40753</c:v>
                </c:pt>
                <c:pt idx="1491">
                  <c:v>40756</c:v>
                </c:pt>
                <c:pt idx="1492">
                  <c:v>40757</c:v>
                </c:pt>
                <c:pt idx="1493">
                  <c:v>40758</c:v>
                </c:pt>
                <c:pt idx="1494">
                  <c:v>40759</c:v>
                </c:pt>
                <c:pt idx="1495">
                  <c:v>40760</c:v>
                </c:pt>
                <c:pt idx="1496">
                  <c:v>40763</c:v>
                </c:pt>
                <c:pt idx="1497">
                  <c:v>40764</c:v>
                </c:pt>
                <c:pt idx="1498">
                  <c:v>40765</c:v>
                </c:pt>
                <c:pt idx="1499">
                  <c:v>40766</c:v>
                </c:pt>
                <c:pt idx="1500">
                  <c:v>40767</c:v>
                </c:pt>
                <c:pt idx="1501">
                  <c:v>40770</c:v>
                </c:pt>
                <c:pt idx="1502">
                  <c:v>40771</c:v>
                </c:pt>
                <c:pt idx="1503">
                  <c:v>40772</c:v>
                </c:pt>
                <c:pt idx="1504">
                  <c:v>40773</c:v>
                </c:pt>
                <c:pt idx="1505">
                  <c:v>40774</c:v>
                </c:pt>
                <c:pt idx="1506">
                  <c:v>40777</c:v>
                </c:pt>
                <c:pt idx="1507">
                  <c:v>40778</c:v>
                </c:pt>
                <c:pt idx="1508">
                  <c:v>40779</c:v>
                </c:pt>
                <c:pt idx="1509">
                  <c:v>40780</c:v>
                </c:pt>
                <c:pt idx="1510">
                  <c:v>40781</c:v>
                </c:pt>
                <c:pt idx="1511">
                  <c:v>40784</c:v>
                </c:pt>
                <c:pt idx="1512">
                  <c:v>40785</c:v>
                </c:pt>
                <c:pt idx="1513">
                  <c:v>40786</c:v>
                </c:pt>
                <c:pt idx="1514">
                  <c:v>40787</c:v>
                </c:pt>
                <c:pt idx="1515">
                  <c:v>40788</c:v>
                </c:pt>
                <c:pt idx="1516">
                  <c:v>40791</c:v>
                </c:pt>
                <c:pt idx="1517">
                  <c:v>40792</c:v>
                </c:pt>
                <c:pt idx="1518">
                  <c:v>40793</c:v>
                </c:pt>
                <c:pt idx="1519">
                  <c:v>40794</c:v>
                </c:pt>
                <c:pt idx="1520">
                  <c:v>40795</c:v>
                </c:pt>
                <c:pt idx="1521">
                  <c:v>40799</c:v>
                </c:pt>
                <c:pt idx="1522">
                  <c:v>40800</c:v>
                </c:pt>
                <c:pt idx="1523">
                  <c:v>40801</c:v>
                </c:pt>
                <c:pt idx="1524">
                  <c:v>40802</c:v>
                </c:pt>
                <c:pt idx="1525">
                  <c:v>40805</c:v>
                </c:pt>
                <c:pt idx="1526">
                  <c:v>40806</c:v>
                </c:pt>
                <c:pt idx="1527">
                  <c:v>40807</c:v>
                </c:pt>
                <c:pt idx="1528">
                  <c:v>40808</c:v>
                </c:pt>
                <c:pt idx="1529">
                  <c:v>40809</c:v>
                </c:pt>
                <c:pt idx="1530">
                  <c:v>40812</c:v>
                </c:pt>
                <c:pt idx="1531">
                  <c:v>40813</c:v>
                </c:pt>
                <c:pt idx="1532">
                  <c:v>40814</c:v>
                </c:pt>
                <c:pt idx="1533">
                  <c:v>40815</c:v>
                </c:pt>
                <c:pt idx="1534">
                  <c:v>40816</c:v>
                </c:pt>
                <c:pt idx="1535">
                  <c:v>40824</c:v>
                </c:pt>
                <c:pt idx="1536">
                  <c:v>40825</c:v>
                </c:pt>
                <c:pt idx="1537">
                  <c:v>40826</c:v>
                </c:pt>
                <c:pt idx="1538">
                  <c:v>40827</c:v>
                </c:pt>
                <c:pt idx="1539">
                  <c:v>40828</c:v>
                </c:pt>
                <c:pt idx="1540">
                  <c:v>40829</c:v>
                </c:pt>
                <c:pt idx="1541">
                  <c:v>40830</c:v>
                </c:pt>
                <c:pt idx="1542">
                  <c:v>40833</c:v>
                </c:pt>
                <c:pt idx="1543">
                  <c:v>40834</c:v>
                </c:pt>
                <c:pt idx="1544">
                  <c:v>40835</c:v>
                </c:pt>
                <c:pt idx="1545">
                  <c:v>40836</c:v>
                </c:pt>
                <c:pt idx="1546">
                  <c:v>40837</c:v>
                </c:pt>
                <c:pt idx="1547">
                  <c:v>40840</c:v>
                </c:pt>
                <c:pt idx="1548">
                  <c:v>40841</c:v>
                </c:pt>
                <c:pt idx="1549">
                  <c:v>40842</c:v>
                </c:pt>
                <c:pt idx="1550">
                  <c:v>40843</c:v>
                </c:pt>
                <c:pt idx="1551">
                  <c:v>40844</c:v>
                </c:pt>
                <c:pt idx="1552">
                  <c:v>40847</c:v>
                </c:pt>
                <c:pt idx="1553">
                  <c:v>40848</c:v>
                </c:pt>
                <c:pt idx="1554">
                  <c:v>40849</c:v>
                </c:pt>
                <c:pt idx="1555">
                  <c:v>40850</c:v>
                </c:pt>
                <c:pt idx="1556">
                  <c:v>40851</c:v>
                </c:pt>
                <c:pt idx="1557">
                  <c:v>40854</c:v>
                </c:pt>
                <c:pt idx="1558">
                  <c:v>40855</c:v>
                </c:pt>
                <c:pt idx="1559">
                  <c:v>40856</c:v>
                </c:pt>
                <c:pt idx="1560">
                  <c:v>40857</c:v>
                </c:pt>
                <c:pt idx="1561">
                  <c:v>40858</c:v>
                </c:pt>
                <c:pt idx="1562">
                  <c:v>40861</c:v>
                </c:pt>
                <c:pt idx="1563">
                  <c:v>40862</c:v>
                </c:pt>
                <c:pt idx="1564">
                  <c:v>40863</c:v>
                </c:pt>
                <c:pt idx="1565">
                  <c:v>40864</c:v>
                </c:pt>
                <c:pt idx="1566">
                  <c:v>40865</c:v>
                </c:pt>
                <c:pt idx="1567">
                  <c:v>40868</c:v>
                </c:pt>
                <c:pt idx="1568">
                  <c:v>40869</c:v>
                </c:pt>
                <c:pt idx="1569">
                  <c:v>40870</c:v>
                </c:pt>
                <c:pt idx="1570">
                  <c:v>40871</c:v>
                </c:pt>
                <c:pt idx="1571">
                  <c:v>40872</c:v>
                </c:pt>
                <c:pt idx="1572">
                  <c:v>40875</c:v>
                </c:pt>
                <c:pt idx="1573">
                  <c:v>40876</c:v>
                </c:pt>
                <c:pt idx="1574">
                  <c:v>40877</c:v>
                </c:pt>
                <c:pt idx="1575">
                  <c:v>40878</c:v>
                </c:pt>
                <c:pt idx="1576">
                  <c:v>40879</c:v>
                </c:pt>
                <c:pt idx="1577">
                  <c:v>40882</c:v>
                </c:pt>
                <c:pt idx="1578">
                  <c:v>40883</c:v>
                </c:pt>
                <c:pt idx="1579">
                  <c:v>40884</c:v>
                </c:pt>
                <c:pt idx="1580">
                  <c:v>40885</c:v>
                </c:pt>
                <c:pt idx="1581">
                  <c:v>40886</c:v>
                </c:pt>
                <c:pt idx="1582">
                  <c:v>40889</c:v>
                </c:pt>
                <c:pt idx="1583">
                  <c:v>40890</c:v>
                </c:pt>
                <c:pt idx="1584">
                  <c:v>40891</c:v>
                </c:pt>
                <c:pt idx="1585">
                  <c:v>40892</c:v>
                </c:pt>
                <c:pt idx="1586">
                  <c:v>40893</c:v>
                </c:pt>
                <c:pt idx="1587">
                  <c:v>40896</c:v>
                </c:pt>
                <c:pt idx="1588">
                  <c:v>40897</c:v>
                </c:pt>
                <c:pt idx="1589">
                  <c:v>40898</c:v>
                </c:pt>
                <c:pt idx="1590">
                  <c:v>40899</c:v>
                </c:pt>
                <c:pt idx="1591">
                  <c:v>40900</c:v>
                </c:pt>
                <c:pt idx="1592">
                  <c:v>40903</c:v>
                </c:pt>
                <c:pt idx="1593">
                  <c:v>40904</c:v>
                </c:pt>
                <c:pt idx="1594">
                  <c:v>40905</c:v>
                </c:pt>
                <c:pt idx="1595">
                  <c:v>40906</c:v>
                </c:pt>
                <c:pt idx="1596">
                  <c:v>40907</c:v>
                </c:pt>
                <c:pt idx="1597">
                  <c:v>40908</c:v>
                </c:pt>
                <c:pt idx="1598">
                  <c:v>40912</c:v>
                </c:pt>
                <c:pt idx="1599">
                  <c:v>40913</c:v>
                </c:pt>
                <c:pt idx="1600">
                  <c:v>40914</c:v>
                </c:pt>
                <c:pt idx="1601">
                  <c:v>40917</c:v>
                </c:pt>
                <c:pt idx="1602">
                  <c:v>40918</c:v>
                </c:pt>
                <c:pt idx="1603">
                  <c:v>40919</c:v>
                </c:pt>
                <c:pt idx="1604">
                  <c:v>40920</c:v>
                </c:pt>
                <c:pt idx="1605">
                  <c:v>40921</c:v>
                </c:pt>
                <c:pt idx="1606">
                  <c:v>40924</c:v>
                </c:pt>
                <c:pt idx="1607">
                  <c:v>40925</c:v>
                </c:pt>
                <c:pt idx="1608">
                  <c:v>40926</c:v>
                </c:pt>
                <c:pt idx="1609">
                  <c:v>40927</c:v>
                </c:pt>
                <c:pt idx="1610">
                  <c:v>40928</c:v>
                </c:pt>
                <c:pt idx="1611">
                  <c:v>40929</c:v>
                </c:pt>
                <c:pt idx="1612">
                  <c:v>40937</c:v>
                </c:pt>
                <c:pt idx="1613">
                  <c:v>40938</c:v>
                </c:pt>
                <c:pt idx="1614">
                  <c:v>40939</c:v>
                </c:pt>
                <c:pt idx="1615">
                  <c:v>40940</c:v>
                </c:pt>
                <c:pt idx="1616">
                  <c:v>40941</c:v>
                </c:pt>
                <c:pt idx="1617">
                  <c:v>40942</c:v>
                </c:pt>
                <c:pt idx="1618">
                  <c:v>40945</c:v>
                </c:pt>
                <c:pt idx="1619">
                  <c:v>40946</c:v>
                </c:pt>
                <c:pt idx="1620">
                  <c:v>40947</c:v>
                </c:pt>
                <c:pt idx="1621">
                  <c:v>40948</c:v>
                </c:pt>
                <c:pt idx="1622">
                  <c:v>40949</c:v>
                </c:pt>
                <c:pt idx="1623">
                  <c:v>40952</c:v>
                </c:pt>
                <c:pt idx="1624">
                  <c:v>40953</c:v>
                </c:pt>
                <c:pt idx="1625">
                  <c:v>40954</c:v>
                </c:pt>
                <c:pt idx="1626">
                  <c:v>40955</c:v>
                </c:pt>
                <c:pt idx="1627">
                  <c:v>40956</c:v>
                </c:pt>
                <c:pt idx="1628">
                  <c:v>40959</c:v>
                </c:pt>
                <c:pt idx="1629">
                  <c:v>40960</c:v>
                </c:pt>
                <c:pt idx="1630">
                  <c:v>40961</c:v>
                </c:pt>
                <c:pt idx="1631">
                  <c:v>40962</c:v>
                </c:pt>
                <c:pt idx="1632">
                  <c:v>40963</c:v>
                </c:pt>
                <c:pt idx="1633">
                  <c:v>40966</c:v>
                </c:pt>
                <c:pt idx="1634">
                  <c:v>40967</c:v>
                </c:pt>
                <c:pt idx="1635">
                  <c:v>40968</c:v>
                </c:pt>
                <c:pt idx="1636">
                  <c:v>40969</c:v>
                </c:pt>
                <c:pt idx="1637">
                  <c:v>40970</c:v>
                </c:pt>
                <c:pt idx="1638">
                  <c:v>40973</c:v>
                </c:pt>
                <c:pt idx="1639">
                  <c:v>40974</c:v>
                </c:pt>
                <c:pt idx="1640">
                  <c:v>40975</c:v>
                </c:pt>
                <c:pt idx="1641">
                  <c:v>40976</c:v>
                </c:pt>
                <c:pt idx="1642">
                  <c:v>40977</c:v>
                </c:pt>
                <c:pt idx="1643">
                  <c:v>40980</c:v>
                </c:pt>
                <c:pt idx="1644">
                  <c:v>40981</c:v>
                </c:pt>
                <c:pt idx="1645">
                  <c:v>40982</c:v>
                </c:pt>
                <c:pt idx="1646">
                  <c:v>40983</c:v>
                </c:pt>
                <c:pt idx="1647">
                  <c:v>40984</c:v>
                </c:pt>
                <c:pt idx="1648">
                  <c:v>40987</c:v>
                </c:pt>
                <c:pt idx="1649">
                  <c:v>40988</c:v>
                </c:pt>
                <c:pt idx="1650">
                  <c:v>40989</c:v>
                </c:pt>
                <c:pt idx="1651">
                  <c:v>40990</c:v>
                </c:pt>
                <c:pt idx="1652">
                  <c:v>40991</c:v>
                </c:pt>
                <c:pt idx="1653">
                  <c:v>40994</c:v>
                </c:pt>
                <c:pt idx="1654">
                  <c:v>40995</c:v>
                </c:pt>
                <c:pt idx="1655">
                  <c:v>40996</c:v>
                </c:pt>
                <c:pt idx="1656">
                  <c:v>40997</c:v>
                </c:pt>
                <c:pt idx="1657">
                  <c:v>40998</c:v>
                </c:pt>
                <c:pt idx="1658">
                  <c:v>40999</c:v>
                </c:pt>
                <c:pt idx="1659">
                  <c:v>41000</c:v>
                </c:pt>
                <c:pt idx="1660">
                  <c:v>41004</c:v>
                </c:pt>
                <c:pt idx="1661">
                  <c:v>41005</c:v>
                </c:pt>
                <c:pt idx="1662">
                  <c:v>41008</c:v>
                </c:pt>
                <c:pt idx="1663">
                  <c:v>41009</c:v>
                </c:pt>
                <c:pt idx="1664">
                  <c:v>41010</c:v>
                </c:pt>
                <c:pt idx="1665">
                  <c:v>41011</c:v>
                </c:pt>
                <c:pt idx="1666">
                  <c:v>41012</c:v>
                </c:pt>
                <c:pt idx="1667">
                  <c:v>41015</c:v>
                </c:pt>
                <c:pt idx="1668">
                  <c:v>41016</c:v>
                </c:pt>
                <c:pt idx="1669">
                  <c:v>41017</c:v>
                </c:pt>
                <c:pt idx="1670">
                  <c:v>41018</c:v>
                </c:pt>
                <c:pt idx="1671">
                  <c:v>41019</c:v>
                </c:pt>
                <c:pt idx="1672">
                  <c:v>41022</c:v>
                </c:pt>
                <c:pt idx="1673">
                  <c:v>41023</c:v>
                </c:pt>
                <c:pt idx="1674">
                  <c:v>41024</c:v>
                </c:pt>
                <c:pt idx="1675">
                  <c:v>41025</c:v>
                </c:pt>
                <c:pt idx="1676">
                  <c:v>41026</c:v>
                </c:pt>
                <c:pt idx="1677">
                  <c:v>41027</c:v>
                </c:pt>
                <c:pt idx="1678">
                  <c:v>41031</c:v>
                </c:pt>
                <c:pt idx="1679">
                  <c:v>41032</c:v>
                </c:pt>
                <c:pt idx="1680">
                  <c:v>41033</c:v>
                </c:pt>
                <c:pt idx="1681">
                  <c:v>41036</c:v>
                </c:pt>
                <c:pt idx="1682">
                  <c:v>41037</c:v>
                </c:pt>
                <c:pt idx="1683">
                  <c:v>41038</c:v>
                </c:pt>
                <c:pt idx="1684">
                  <c:v>41039</c:v>
                </c:pt>
                <c:pt idx="1685">
                  <c:v>41040</c:v>
                </c:pt>
                <c:pt idx="1686">
                  <c:v>41043</c:v>
                </c:pt>
                <c:pt idx="1687">
                  <c:v>41044</c:v>
                </c:pt>
                <c:pt idx="1688">
                  <c:v>41045</c:v>
                </c:pt>
                <c:pt idx="1689">
                  <c:v>41046</c:v>
                </c:pt>
                <c:pt idx="1690">
                  <c:v>41047</c:v>
                </c:pt>
                <c:pt idx="1691">
                  <c:v>41050</c:v>
                </c:pt>
                <c:pt idx="1692">
                  <c:v>41051</c:v>
                </c:pt>
                <c:pt idx="1693">
                  <c:v>41052</c:v>
                </c:pt>
                <c:pt idx="1694">
                  <c:v>41053</c:v>
                </c:pt>
                <c:pt idx="1695">
                  <c:v>41054</c:v>
                </c:pt>
                <c:pt idx="1696">
                  <c:v>41057</c:v>
                </c:pt>
                <c:pt idx="1697">
                  <c:v>41058</c:v>
                </c:pt>
                <c:pt idx="1698">
                  <c:v>41059</c:v>
                </c:pt>
                <c:pt idx="1699">
                  <c:v>41060</c:v>
                </c:pt>
                <c:pt idx="1700">
                  <c:v>41061</c:v>
                </c:pt>
                <c:pt idx="1701">
                  <c:v>41064</c:v>
                </c:pt>
                <c:pt idx="1702">
                  <c:v>41065</c:v>
                </c:pt>
                <c:pt idx="1703">
                  <c:v>41066</c:v>
                </c:pt>
                <c:pt idx="1704">
                  <c:v>41067</c:v>
                </c:pt>
                <c:pt idx="1705">
                  <c:v>41068</c:v>
                </c:pt>
                <c:pt idx="1706">
                  <c:v>41071</c:v>
                </c:pt>
                <c:pt idx="1707">
                  <c:v>41072</c:v>
                </c:pt>
                <c:pt idx="1708">
                  <c:v>41073</c:v>
                </c:pt>
                <c:pt idx="1709">
                  <c:v>41074</c:v>
                </c:pt>
                <c:pt idx="1710">
                  <c:v>41075</c:v>
                </c:pt>
                <c:pt idx="1711">
                  <c:v>41078</c:v>
                </c:pt>
                <c:pt idx="1712">
                  <c:v>41079</c:v>
                </c:pt>
                <c:pt idx="1713">
                  <c:v>41080</c:v>
                </c:pt>
                <c:pt idx="1714">
                  <c:v>41081</c:v>
                </c:pt>
                <c:pt idx="1715">
                  <c:v>41085</c:v>
                </c:pt>
                <c:pt idx="1716">
                  <c:v>41086</c:v>
                </c:pt>
                <c:pt idx="1717">
                  <c:v>41087</c:v>
                </c:pt>
                <c:pt idx="1718">
                  <c:v>41088</c:v>
                </c:pt>
                <c:pt idx="1719">
                  <c:v>41089</c:v>
                </c:pt>
                <c:pt idx="1720">
                  <c:v>41092</c:v>
                </c:pt>
                <c:pt idx="1721">
                  <c:v>41093</c:v>
                </c:pt>
                <c:pt idx="1722">
                  <c:v>41094</c:v>
                </c:pt>
                <c:pt idx="1723">
                  <c:v>41095</c:v>
                </c:pt>
                <c:pt idx="1724">
                  <c:v>41096</c:v>
                </c:pt>
                <c:pt idx="1725">
                  <c:v>41099</c:v>
                </c:pt>
                <c:pt idx="1726">
                  <c:v>41100</c:v>
                </c:pt>
                <c:pt idx="1727">
                  <c:v>41101</c:v>
                </c:pt>
                <c:pt idx="1728">
                  <c:v>41102</c:v>
                </c:pt>
                <c:pt idx="1729">
                  <c:v>41103</c:v>
                </c:pt>
                <c:pt idx="1730">
                  <c:v>41106</c:v>
                </c:pt>
                <c:pt idx="1731">
                  <c:v>41107</c:v>
                </c:pt>
                <c:pt idx="1732">
                  <c:v>41108</c:v>
                </c:pt>
                <c:pt idx="1733">
                  <c:v>41109</c:v>
                </c:pt>
                <c:pt idx="1734">
                  <c:v>41110</c:v>
                </c:pt>
                <c:pt idx="1735">
                  <c:v>41113</c:v>
                </c:pt>
                <c:pt idx="1736">
                  <c:v>41114</c:v>
                </c:pt>
                <c:pt idx="1737">
                  <c:v>41115</c:v>
                </c:pt>
                <c:pt idx="1738">
                  <c:v>41116</c:v>
                </c:pt>
                <c:pt idx="1739">
                  <c:v>41117</c:v>
                </c:pt>
                <c:pt idx="1740">
                  <c:v>41120</c:v>
                </c:pt>
                <c:pt idx="1741">
                  <c:v>41121</c:v>
                </c:pt>
                <c:pt idx="1742">
                  <c:v>41122</c:v>
                </c:pt>
                <c:pt idx="1743">
                  <c:v>41123</c:v>
                </c:pt>
                <c:pt idx="1744">
                  <c:v>41124</c:v>
                </c:pt>
                <c:pt idx="1745">
                  <c:v>41127</c:v>
                </c:pt>
                <c:pt idx="1746">
                  <c:v>41128</c:v>
                </c:pt>
                <c:pt idx="1747">
                  <c:v>41129</c:v>
                </c:pt>
                <c:pt idx="1748">
                  <c:v>41130</c:v>
                </c:pt>
                <c:pt idx="1749">
                  <c:v>41131</c:v>
                </c:pt>
                <c:pt idx="1750">
                  <c:v>41134</c:v>
                </c:pt>
                <c:pt idx="1751">
                  <c:v>41135</c:v>
                </c:pt>
                <c:pt idx="1752">
                  <c:v>41136</c:v>
                </c:pt>
                <c:pt idx="1753">
                  <c:v>41137</c:v>
                </c:pt>
                <c:pt idx="1754">
                  <c:v>41138</c:v>
                </c:pt>
                <c:pt idx="1755">
                  <c:v>41141</c:v>
                </c:pt>
                <c:pt idx="1756">
                  <c:v>41142</c:v>
                </c:pt>
                <c:pt idx="1757">
                  <c:v>41143</c:v>
                </c:pt>
                <c:pt idx="1758">
                  <c:v>41144</c:v>
                </c:pt>
                <c:pt idx="1759">
                  <c:v>41145</c:v>
                </c:pt>
                <c:pt idx="1760">
                  <c:v>41148</c:v>
                </c:pt>
                <c:pt idx="1761">
                  <c:v>41149</c:v>
                </c:pt>
                <c:pt idx="1762">
                  <c:v>41150</c:v>
                </c:pt>
                <c:pt idx="1763">
                  <c:v>41151</c:v>
                </c:pt>
                <c:pt idx="1764">
                  <c:v>41152</c:v>
                </c:pt>
                <c:pt idx="1765">
                  <c:v>41155</c:v>
                </c:pt>
                <c:pt idx="1766">
                  <c:v>41156</c:v>
                </c:pt>
                <c:pt idx="1767">
                  <c:v>41157</c:v>
                </c:pt>
                <c:pt idx="1768">
                  <c:v>41158</c:v>
                </c:pt>
                <c:pt idx="1769">
                  <c:v>41159</c:v>
                </c:pt>
                <c:pt idx="1770">
                  <c:v>41162</c:v>
                </c:pt>
                <c:pt idx="1771">
                  <c:v>41163</c:v>
                </c:pt>
                <c:pt idx="1772">
                  <c:v>41164</c:v>
                </c:pt>
                <c:pt idx="1773">
                  <c:v>41165</c:v>
                </c:pt>
                <c:pt idx="1774">
                  <c:v>41166</c:v>
                </c:pt>
                <c:pt idx="1775">
                  <c:v>41169</c:v>
                </c:pt>
                <c:pt idx="1776">
                  <c:v>41170</c:v>
                </c:pt>
                <c:pt idx="1777">
                  <c:v>41171</c:v>
                </c:pt>
                <c:pt idx="1778">
                  <c:v>41172</c:v>
                </c:pt>
                <c:pt idx="1779">
                  <c:v>41173</c:v>
                </c:pt>
                <c:pt idx="1780">
                  <c:v>41176</c:v>
                </c:pt>
                <c:pt idx="1781">
                  <c:v>41177</c:v>
                </c:pt>
                <c:pt idx="1782">
                  <c:v>41178</c:v>
                </c:pt>
                <c:pt idx="1783">
                  <c:v>41179</c:v>
                </c:pt>
                <c:pt idx="1784">
                  <c:v>41180</c:v>
                </c:pt>
                <c:pt idx="1785">
                  <c:v>41181</c:v>
                </c:pt>
                <c:pt idx="1786">
                  <c:v>41190</c:v>
                </c:pt>
                <c:pt idx="1787">
                  <c:v>41191</c:v>
                </c:pt>
                <c:pt idx="1788">
                  <c:v>41192</c:v>
                </c:pt>
                <c:pt idx="1789">
                  <c:v>41193</c:v>
                </c:pt>
                <c:pt idx="1790">
                  <c:v>41194</c:v>
                </c:pt>
                <c:pt idx="1791">
                  <c:v>41197</c:v>
                </c:pt>
                <c:pt idx="1792">
                  <c:v>41198</c:v>
                </c:pt>
                <c:pt idx="1793">
                  <c:v>41199</c:v>
                </c:pt>
                <c:pt idx="1794">
                  <c:v>41200</c:v>
                </c:pt>
                <c:pt idx="1795">
                  <c:v>41201</c:v>
                </c:pt>
                <c:pt idx="1796">
                  <c:v>41204</c:v>
                </c:pt>
                <c:pt idx="1797">
                  <c:v>41205</c:v>
                </c:pt>
                <c:pt idx="1798">
                  <c:v>41206</c:v>
                </c:pt>
                <c:pt idx="1799">
                  <c:v>41207</c:v>
                </c:pt>
                <c:pt idx="1800">
                  <c:v>41208</c:v>
                </c:pt>
                <c:pt idx="1801">
                  <c:v>41211</c:v>
                </c:pt>
                <c:pt idx="1802">
                  <c:v>41212</c:v>
                </c:pt>
                <c:pt idx="1803">
                  <c:v>41213</c:v>
                </c:pt>
                <c:pt idx="1804">
                  <c:v>41214</c:v>
                </c:pt>
                <c:pt idx="1805">
                  <c:v>41215</c:v>
                </c:pt>
                <c:pt idx="1806">
                  <c:v>41218</c:v>
                </c:pt>
                <c:pt idx="1807">
                  <c:v>41219</c:v>
                </c:pt>
                <c:pt idx="1808">
                  <c:v>41220</c:v>
                </c:pt>
                <c:pt idx="1809">
                  <c:v>41221</c:v>
                </c:pt>
                <c:pt idx="1810">
                  <c:v>41222</c:v>
                </c:pt>
                <c:pt idx="1811">
                  <c:v>41225</c:v>
                </c:pt>
                <c:pt idx="1812">
                  <c:v>41226</c:v>
                </c:pt>
                <c:pt idx="1813">
                  <c:v>41227</c:v>
                </c:pt>
                <c:pt idx="1814">
                  <c:v>41228</c:v>
                </c:pt>
                <c:pt idx="1815">
                  <c:v>41229</c:v>
                </c:pt>
                <c:pt idx="1816">
                  <c:v>41232</c:v>
                </c:pt>
                <c:pt idx="1817">
                  <c:v>41233</c:v>
                </c:pt>
                <c:pt idx="1818">
                  <c:v>41234</c:v>
                </c:pt>
                <c:pt idx="1819">
                  <c:v>41235</c:v>
                </c:pt>
                <c:pt idx="1820">
                  <c:v>41236</c:v>
                </c:pt>
                <c:pt idx="1821">
                  <c:v>41239</c:v>
                </c:pt>
                <c:pt idx="1822">
                  <c:v>41240</c:v>
                </c:pt>
                <c:pt idx="1823">
                  <c:v>41241</c:v>
                </c:pt>
                <c:pt idx="1824">
                  <c:v>41242</c:v>
                </c:pt>
                <c:pt idx="1825">
                  <c:v>41243</c:v>
                </c:pt>
                <c:pt idx="1826">
                  <c:v>41246</c:v>
                </c:pt>
                <c:pt idx="1827">
                  <c:v>41247</c:v>
                </c:pt>
                <c:pt idx="1828">
                  <c:v>41248</c:v>
                </c:pt>
                <c:pt idx="1829">
                  <c:v>41249</c:v>
                </c:pt>
                <c:pt idx="1830">
                  <c:v>41250</c:v>
                </c:pt>
                <c:pt idx="1831">
                  <c:v>41253</c:v>
                </c:pt>
                <c:pt idx="1832">
                  <c:v>41254</c:v>
                </c:pt>
                <c:pt idx="1833">
                  <c:v>41255</c:v>
                </c:pt>
                <c:pt idx="1834">
                  <c:v>41256</c:v>
                </c:pt>
                <c:pt idx="1835">
                  <c:v>41257</c:v>
                </c:pt>
                <c:pt idx="1836">
                  <c:v>41260</c:v>
                </c:pt>
                <c:pt idx="1837">
                  <c:v>41261</c:v>
                </c:pt>
                <c:pt idx="1838">
                  <c:v>41262</c:v>
                </c:pt>
                <c:pt idx="1839">
                  <c:v>41263</c:v>
                </c:pt>
                <c:pt idx="1840">
                  <c:v>41264</c:v>
                </c:pt>
                <c:pt idx="1841">
                  <c:v>41267</c:v>
                </c:pt>
                <c:pt idx="1842">
                  <c:v>41268</c:v>
                </c:pt>
                <c:pt idx="1843">
                  <c:v>41269</c:v>
                </c:pt>
                <c:pt idx="1844">
                  <c:v>41270</c:v>
                </c:pt>
                <c:pt idx="1845">
                  <c:v>41271</c:v>
                </c:pt>
                <c:pt idx="1846">
                  <c:v>41274</c:v>
                </c:pt>
                <c:pt idx="1847">
                  <c:v>41278</c:v>
                </c:pt>
                <c:pt idx="1848">
                  <c:v>41279</c:v>
                </c:pt>
                <c:pt idx="1849">
                  <c:v>41280</c:v>
                </c:pt>
                <c:pt idx="1850">
                  <c:v>41281</c:v>
                </c:pt>
                <c:pt idx="1851">
                  <c:v>41282</c:v>
                </c:pt>
                <c:pt idx="1852">
                  <c:v>41283</c:v>
                </c:pt>
                <c:pt idx="1853">
                  <c:v>41284</c:v>
                </c:pt>
                <c:pt idx="1854">
                  <c:v>41285</c:v>
                </c:pt>
                <c:pt idx="1855">
                  <c:v>41288</c:v>
                </c:pt>
                <c:pt idx="1856">
                  <c:v>41289</c:v>
                </c:pt>
                <c:pt idx="1857">
                  <c:v>41290</c:v>
                </c:pt>
                <c:pt idx="1858">
                  <c:v>41291</c:v>
                </c:pt>
                <c:pt idx="1859">
                  <c:v>41292</c:v>
                </c:pt>
                <c:pt idx="1860">
                  <c:v>41295</c:v>
                </c:pt>
                <c:pt idx="1861">
                  <c:v>41296</c:v>
                </c:pt>
                <c:pt idx="1862">
                  <c:v>41297</c:v>
                </c:pt>
                <c:pt idx="1863">
                  <c:v>41298</c:v>
                </c:pt>
                <c:pt idx="1864">
                  <c:v>41299</c:v>
                </c:pt>
                <c:pt idx="1865">
                  <c:v>41302</c:v>
                </c:pt>
                <c:pt idx="1866">
                  <c:v>41303</c:v>
                </c:pt>
                <c:pt idx="1867">
                  <c:v>41304</c:v>
                </c:pt>
                <c:pt idx="1868">
                  <c:v>41305</c:v>
                </c:pt>
                <c:pt idx="1869">
                  <c:v>41306</c:v>
                </c:pt>
                <c:pt idx="1870">
                  <c:v>41309</c:v>
                </c:pt>
                <c:pt idx="1871">
                  <c:v>41310</c:v>
                </c:pt>
                <c:pt idx="1872">
                  <c:v>41311</c:v>
                </c:pt>
                <c:pt idx="1873">
                  <c:v>41312</c:v>
                </c:pt>
                <c:pt idx="1874">
                  <c:v>41313</c:v>
                </c:pt>
                <c:pt idx="1875">
                  <c:v>41321</c:v>
                </c:pt>
                <c:pt idx="1876">
                  <c:v>41322</c:v>
                </c:pt>
                <c:pt idx="1877">
                  <c:v>41323</c:v>
                </c:pt>
                <c:pt idx="1878">
                  <c:v>41324</c:v>
                </c:pt>
                <c:pt idx="1879">
                  <c:v>41325</c:v>
                </c:pt>
                <c:pt idx="1880">
                  <c:v>41326</c:v>
                </c:pt>
                <c:pt idx="1881">
                  <c:v>41327</c:v>
                </c:pt>
                <c:pt idx="1882">
                  <c:v>41330</c:v>
                </c:pt>
                <c:pt idx="1883">
                  <c:v>41331</c:v>
                </c:pt>
                <c:pt idx="1884">
                  <c:v>41332</c:v>
                </c:pt>
                <c:pt idx="1885">
                  <c:v>41333</c:v>
                </c:pt>
                <c:pt idx="1886">
                  <c:v>41334</c:v>
                </c:pt>
                <c:pt idx="1887">
                  <c:v>41337</c:v>
                </c:pt>
                <c:pt idx="1888">
                  <c:v>41338</c:v>
                </c:pt>
                <c:pt idx="1889">
                  <c:v>41339</c:v>
                </c:pt>
                <c:pt idx="1890">
                  <c:v>41340</c:v>
                </c:pt>
                <c:pt idx="1891">
                  <c:v>41341</c:v>
                </c:pt>
                <c:pt idx="1892">
                  <c:v>41344</c:v>
                </c:pt>
                <c:pt idx="1893">
                  <c:v>41345</c:v>
                </c:pt>
                <c:pt idx="1894">
                  <c:v>41346</c:v>
                </c:pt>
                <c:pt idx="1895">
                  <c:v>41347</c:v>
                </c:pt>
                <c:pt idx="1896">
                  <c:v>41348</c:v>
                </c:pt>
                <c:pt idx="1897">
                  <c:v>41351</c:v>
                </c:pt>
                <c:pt idx="1898">
                  <c:v>41352</c:v>
                </c:pt>
                <c:pt idx="1899">
                  <c:v>41353</c:v>
                </c:pt>
                <c:pt idx="1900">
                  <c:v>41354</c:v>
                </c:pt>
                <c:pt idx="1901">
                  <c:v>41355</c:v>
                </c:pt>
                <c:pt idx="1902">
                  <c:v>41358</c:v>
                </c:pt>
                <c:pt idx="1903">
                  <c:v>41359</c:v>
                </c:pt>
                <c:pt idx="1904">
                  <c:v>41360</c:v>
                </c:pt>
                <c:pt idx="1905">
                  <c:v>41361</c:v>
                </c:pt>
                <c:pt idx="1906">
                  <c:v>41362</c:v>
                </c:pt>
                <c:pt idx="1907">
                  <c:v>41365</c:v>
                </c:pt>
                <c:pt idx="1908">
                  <c:v>41366</c:v>
                </c:pt>
                <c:pt idx="1909">
                  <c:v>41367</c:v>
                </c:pt>
                <c:pt idx="1910">
                  <c:v>41371</c:v>
                </c:pt>
                <c:pt idx="1911">
                  <c:v>41372</c:v>
                </c:pt>
                <c:pt idx="1912">
                  <c:v>41373</c:v>
                </c:pt>
                <c:pt idx="1913">
                  <c:v>41374</c:v>
                </c:pt>
                <c:pt idx="1914">
                  <c:v>41375</c:v>
                </c:pt>
                <c:pt idx="1915">
                  <c:v>41376</c:v>
                </c:pt>
                <c:pt idx="1916">
                  <c:v>41379</c:v>
                </c:pt>
                <c:pt idx="1917">
                  <c:v>41380</c:v>
                </c:pt>
                <c:pt idx="1918">
                  <c:v>41381</c:v>
                </c:pt>
                <c:pt idx="1919">
                  <c:v>41382</c:v>
                </c:pt>
                <c:pt idx="1920">
                  <c:v>41383</c:v>
                </c:pt>
                <c:pt idx="1921">
                  <c:v>41386</c:v>
                </c:pt>
                <c:pt idx="1922">
                  <c:v>41387</c:v>
                </c:pt>
                <c:pt idx="1923">
                  <c:v>41388</c:v>
                </c:pt>
                <c:pt idx="1924">
                  <c:v>41389</c:v>
                </c:pt>
                <c:pt idx="1925">
                  <c:v>41390</c:v>
                </c:pt>
                <c:pt idx="1926">
                  <c:v>41391</c:v>
                </c:pt>
                <c:pt idx="1927">
                  <c:v>41392</c:v>
                </c:pt>
                <c:pt idx="1928">
                  <c:v>41396</c:v>
                </c:pt>
                <c:pt idx="1929">
                  <c:v>41397</c:v>
                </c:pt>
                <c:pt idx="1930">
                  <c:v>41400</c:v>
                </c:pt>
                <c:pt idx="1931">
                  <c:v>41401</c:v>
                </c:pt>
                <c:pt idx="1932">
                  <c:v>41402</c:v>
                </c:pt>
                <c:pt idx="1933">
                  <c:v>41403</c:v>
                </c:pt>
                <c:pt idx="1934">
                  <c:v>41404</c:v>
                </c:pt>
                <c:pt idx="1935">
                  <c:v>41407</c:v>
                </c:pt>
                <c:pt idx="1936">
                  <c:v>41408</c:v>
                </c:pt>
                <c:pt idx="1937">
                  <c:v>41409</c:v>
                </c:pt>
                <c:pt idx="1938">
                  <c:v>41410</c:v>
                </c:pt>
                <c:pt idx="1939">
                  <c:v>41411</c:v>
                </c:pt>
                <c:pt idx="1940">
                  <c:v>41414</c:v>
                </c:pt>
                <c:pt idx="1941">
                  <c:v>41415</c:v>
                </c:pt>
                <c:pt idx="1942">
                  <c:v>41416</c:v>
                </c:pt>
                <c:pt idx="1943">
                  <c:v>41417</c:v>
                </c:pt>
                <c:pt idx="1944">
                  <c:v>41418</c:v>
                </c:pt>
                <c:pt idx="1945">
                  <c:v>41421</c:v>
                </c:pt>
                <c:pt idx="1946">
                  <c:v>41422</c:v>
                </c:pt>
                <c:pt idx="1947">
                  <c:v>41423</c:v>
                </c:pt>
                <c:pt idx="1948">
                  <c:v>41424</c:v>
                </c:pt>
                <c:pt idx="1949">
                  <c:v>41425</c:v>
                </c:pt>
                <c:pt idx="1950">
                  <c:v>41428</c:v>
                </c:pt>
                <c:pt idx="1951">
                  <c:v>41429</c:v>
                </c:pt>
                <c:pt idx="1952">
                  <c:v>41430</c:v>
                </c:pt>
                <c:pt idx="1953">
                  <c:v>41431</c:v>
                </c:pt>
                <c:pt idx="1954">
                  <c:v>41432</c:v>
                </c:pt>
                <c:pt idx="1955">
                  <c:v>41433</c:v>
                </c:pt>
                <c:pt idx="1956">
                  <c:v>41434</c:v>
                </c:pt>
                <c:pt idx="1957">
                  <c:v>41438</c:v>
                </c:pt>
                <c:pt idx="1958">
                  <c:v>41439</c:v>
                </c:pt>
                <c:pt idx="1959">
                  <c:v>41442</c:v>
                </c:pt>
                <c:pt idx="1960">
                  <c:v>41443</c:v>
                </c:pt>
                <c:pt idx="1961">
                  <c:v>41444</c:v>
                </c:pt>
                <c:pt idx="1962">
                  <c:v>41445</c:v>
                </c:pt>
                <c:pt idx="1963">
                  <c:v>41446</c:v>
                </c:pt>
                <c:pt idx="1964">
                  <c:v>41449</c:v>
                </c:pt>
                <c:pt idx="1965">
                  <c:v>41450</c:v>
                </c:pt>
                <c:pt idx="1966">
                  <c:v>41451</c:v>
                </c:pt>
                <c:pt idx="1967">
                  <c:v>41452</c:v>
                </c:pt>
                <c:pt idx="1968">
                  <c:v>41453</c:v>
                </c:pt>
                <c:pt idx="1969">
                  <c:v>41456</c:v>
                </c:pt>
                <c:pt idx="1970">
                  <c:v>41457</c:v>
                </c:pt>
                <c:pt idx="1971">
                  <c:v>41458</c:v>
                </c:pt>
                <c:pt idx="1972">
                  <c:v>41459</c:v>
                </c:pt>
                <c:pt idx="1973">
                  <c:v>41460</c:v>
                </c:pt>
                <c:pt idx="1974">
                  <c:v>41463</c:v>
                </c:pt>
                <c:pt idx="1975">
                  <c:v>41464</c:v>
                </c:pt>
                <c:pt idx="1976">
                  <c:v>41465</c:v>
                </c:pt>
                <c:pt idx="1977">
                  <c:v>41466</c:v>
                </c:pt>
                <c:pt idx="1978">
                  <c:v>41467</c:v>
                </c:pt>
                <c:pt idx="1979">
                  <c:v>41470</c:v>
                </c:pt>
                <c:pt idx="1980">
                  <c:v>41471</c:v>
                </c:pt>
                <c:pt idx="1981">
                  <c:v>41472</c:v>
                </c:pt>
                <c:pt idx="1982">
                  <c:v>41473</c:v>
                </c:pt>
                <c:pt idx="1983">
                  <c:v>41474</c:v>
                </c:pt>
                <c:pt idx="1984">
                  <c:v>41477</c:v>
                </c:pt>
                <c:pt idx="1985">
                  <c:v>41478</c:v>
                </c:pt>
                <c:pt idx="1986">
                  <c:v>41479</c:v>
                </c:pt>
                <c:pt idx="1987">
                  <c:v>41480</c:v>
                </c:pt>
                <c:pt idx="1988">
                  <c:v>41481</c:v>
                </c:pt>
                <c:pt idx="1989">
                  <c:v>41484</c:v>
                </c:pt>
                <c:pt idx="1990">
                  <c:v>41485</c:v>
                </c:pt>
                <c:pt idx="1991">
                  <c:v>41486</c:v>
                </c:pt>
                <c:pt idx="1992">
                  <c:v>41487</c:v>
                </c:pt>
                <c:pt idx="1993">
                  <c:v>41488</c:v>
                </c:pt>
                <c:pt idx="1994">
                  <c:v>41491</c:v>
                </c:pt>
                <c:pt idx="1995">
                  <c:v>41492</c:v>
                </c:pt>
                <c:pt idx="1996">
                  <c:v>41493</c:v>
                </c:pt>
                <c:pt idx="1997">
                  <c:v>41494</c:v>
                </c:pt>
                <c:pt idx="1998">
                  <c:v>41495</c:v>
                </c:pt>
                <c:pt idx="1999">
                  <c:v>41498</c:v>
                </c:pt>
                <c:pt idx="2000">
                  <c:v>41499</c:v>
                </c:pt>
                <c:pt idx="2001">
                  <c:v>41500</c:v>
                </c:pt>
                <c:pt idx="2002">
                  <c:v>41501</c:v>
                </c:pt>
                <c:pt idx="2003">
                  <c:v>41502</c:v>
                </c:pt>
                <c:pt idx="2004">
                  <c:v>41505</c:v>
                </c:pt>
                <c:pt idx="2005">
                  <c:v>41506</c:v>
                </c:pt>
                <c:pt idx="2006">
                  <c:v>41507</c:v>
                </c:pt>
                <c:pt idx="2007">
                  <c:v>41508</c:v>
                </c:pt>
                <c:pt idx="2008">
                  <c:v>41509</c:v>
                </c:pt>
                <c:pt idx="2009">
                  <c:v>41512</c:v>
                </c:pt>
                <c:pt idx="2010">
                  <c:v>41513</c:v>
                </c:pt>
                <c:pt idx="2011">
                  <c:v>41514</c:v>
                </c:pt>
                <c:pt idx="2012">
                  <c:v>41515</c:v>
                </c:pt>
                <c:pt idx="2013">
                  <c:v>41516</c:v>
                </c:pt>
                <c:pt idx="2014">
                  <c:v>41519</c:v>
                </c:pt>
                <c:pt idx="2015">
                  <c:v>41520</c:v>
                </c:pt>
                <c:pt idx="2016">
                  <c:v>41521</c:v>
                </c:pt>
                <c:pt idx="2017">
                  <c:v>41522</c:v>
                </c:pt>
                <c:pt idx="2018">
                  <c:v>41523</c:v>
                </c:pt>
                <c:pt idx="2019">
                  <c:v>41526</c:v>
                </c:pt>
                <c:pt idx="2020">
                  <c:v>41527</c:v>
                </c:pt>
                <c:pt idx="2021">
                  <c:v>41528</c:v>
                </c:pt>
                <c:pt idx="2022">
                  <c:v>41529</c:v>
                </c:pt>
                <c:pt idx="2023">
                  <c:v>41530</c:v>
                </c:pt>
                <c:pt idx="2024">
                  <c:v>41533</c:v>
                </c:pt>
                <c:pt idx="2025">
                  <c:v>41534</c:v>
                </c:pt>
                <c:pt idx="2026">
                  <c:v>41535</c:v>
                </c:pt>
                <c:pt idx="2027">
                  <c:v>41539</c:v>
                </c:pt>
                <c:pt idx="2028">
                  <c:v>41540</c:v>
                </c:pt>
                <c:pt idx="2029">
                  <c:v>41541</c:v>
                </c:pt>
                <c:pt idx="2030">
                  <c:v>41542</c:v>
                </c:pt>
                <c:pt idx="2031">
                  <c:v>41543</c:v>
                </c:pt>
                <c:pt idx="2032">
                  <c:v>41544</c:v>
                </c:pt>
                <c:pt idx="2033">
                  <c:v>41546</c:v>
                </c:pt>
                <c:pt idx="2034">
                  <c:v>41547</c:v>
                </c:pt>
                <c:pt idx="2035">
                  <c:v>41555</c:v>
                </c:pt>
                <c:pt idx="2036">
                  <c:v>41556</c:v>
                </c:pt>
                <c:pt idx="2037">
                  <c:v>41557</c:v>
                </c:pt>
                <c:pt idx="2038">
                  <c:v>41558</c:v>
                </c:pt>
                <c:pt idx="2039">
                  <c:v>41559</c:v>
                </c:pt>
                <c:pt idx="2040">
                  <c:v>41561</c:v>
                </c:pt>
                <c:pt idx="2041">
                  <c:v>41562</c:v>
                </c:pt>
                <c:pt idx="2042">
                  <c:v>41563</c:v>
                </c:pt>
                <c:pt idx="2043">
                  <c:v>41564</c:v>
                </c:pt>
                <c:pt idx="2044">
                  <c:v>41565</c:v>
                </c:pt>
                <c:pt idx="2045">
                  <c:v>41568</c:v>
                </c:pt>
                <c:pt idx="2046">
                  <c:v>41569</c:v>
                </c:pt>
                <c:pt idx="2047">
                  <c:v>41570</c:v>
                </c:pt>
                <c:pt idx="2048">
                  <c:v>41571</c:v>
                </c:pt>
                <c:pt idx="2049">
                  <c:v>41572</c:v>
                </c:pt>
                <c:pt idx="2050">
                  <c:v>41575</c:v>
                </c:pt>
                <c:pt idx="2051">
                  <c:v>41576</c:v>
                </c:pt>
                <c:pt idx="2052">
                  <c:v>41577</c:v>
                </c:pt>
                <c:pt idx="2053">
                  <c:v>41578</c:v>
                </c:pt>
                <c:pt idx="2054">
                  <c:v>41579</c:v>
                </c:pt>
                <c:pt idx="2055">
                  <c:v>41582</c:v>
                </c:pt>
                <c:pt idx="2056">
                  <c:v>41583</c:v>
                </c:pt>
                <c:pt idx="2057">
                  <c:v>41584</c:v>
                </c:pt>
                <c:pt idx="2058">
                  <c:v>41585</c:v>
                </c:pt>
                <c:pt idx="2059">
                  <c:v>41586</c:v>
                </c:pt>
                <c:pt idx="2060">
                  <c:v>41589</c:v>
                </c:pt>
                <c:pt idx="2061">
                  <c:v>41590</c:v>
                </c:pt>
                <c:pt idx="2062">
                  <c:v>41591</c:v>
                </c:pt>
                <c:pt idx="2063">
                  <c:v>41592</c:v>
                </c:pt>
                <c:pt idx="2064">
                  <c:v>41593</c:v>
                </c:pt>
                <c:pt idx="2065">
                  <c:v>41596</c:v>
                </c:pt>
                <c:pt idx="2066">
                  <c:v>41597</c:v>
                </c:pt>
                <c:pt idx="2067">
                  <c:v>41598</c:v>
                </c:pt>
                <c:pt idx="2068">
                  <c:v>41599</c:v>
                </c:pt>
                <c:pt idx="2069">
                  <c:v>41600</c:v>
                </c:pt>
                <c:pt idx="2070">
                  <c:v>41603</c:v>
                </c:pt>
                <c:pt idx="2071">
                  <c:v>41604</c:v>
                </c:pt>
                <c:pt idx="2072">
                  <c:v>41605</c:v>
                </c:pt>
                <c:pt idx="2073">
                  <c:v>41606</c:v>
                </c:pt>
                <c:pt idx="2074">
                  <c:v>41607</c:v>
                </c:pt>
                <c:pt idx="2075">
                  <c:v>41610</c:v>
                </c:pt>
                <c:pt idx="2076">
                  <c:v>41611</c:v>
                </c:pt>
                <c:pt idx="2077">
                  <c:v>41612</c:v>
                </c:pt>
                <c:pt idx="2078">
                  <c:v>41613</c:v>
                </c:pt>
                <c:pt idx="2079">
                  <c:v>41614</c:v>
                </c:pt>
                <c:pt idx="2080">
                  <c:v>41617</c:v>
                </c:pt>
                <c:pt idx="2081">
                  <c:v>41618</c:v>
                </c:pt>
                <c:pt idx="2082">
                  <c:v>41619</c:v>
                </c:pt>
                <c:pt idx="2083">
                  <c:v>41620</c:v>
                </c:pt>
                <c:pt idx="2084">
                  <c:v>41621</c:v>
                </c:pt>
                <c:pt idx="2085">
                  <c:v>41624</c:v>
                </c:pt>
                <c:pt idx="2086">
                  <c:v>41625</c:v>
                </c:pt>
                <c:pt idx="2087">
                  <c:v>41626</c:v>
                </c:pt>
                <c:pt idx="2088">
                  <c:v>41627</c:v>
                </c:pt>
                <c:pt idx="2089">
                  <c:v>41628</c:v>
                </c:pt>
                <c:pt idx="2090">
                  <c:v>41631</c:v>
                </c:pt>
                <c:pt idx="2091">
                  <c:v>41632</c:v>
                </c:pt>
                <c:pt idx="2092">
                  <c:v>41633</c:v>
                </c:pt>
                <c:pt idx="2093">
                  <c:v>41634</c:v>
                </c:pt>
                <c:pt idx="2094">
                  <c:v>41635</c:v>
                </c:pt>
                <c:pt idx="2095">
                  <c:v>41638</c:v>
                </c:pt>
                <c:pt idx="2096">
                  <c:v>41639</c:v>
                </c:pt>
                <c:pt idx="2097">
                  <c:v>41641</c:v>
                </c:pt>
                <c:pt idx="2098">
                  <c:v>41642</c:v>
                </c:pt>
                <c:pt idx="2099">
                  <c:v>41645</c:v>
                </c:pt>
                <c:pt idx="2100">
                  <c:v>41646</c:v>
                </c:pt>
                <c:pt idx="2101">
                  <c:v>41647</c:v>
                </c:pt>
                <c:pt idx="2102">
                  <c:v>41648</c:v>
                </c:pt>
                <c:pt idx="2103">
                  <c:v>41649</c:v>
                </c:pt>
                <c:pt idx="2104">
                  <c:v>41652</c:v>
                </c:pt>
                <c:pt idx="2105">
                  <c:v>41653</c:v>
                </c:pt>
                <c:pt idx="2106">
                  <c:v>41654</c:v>
                </c:pt>
                <c:pt idx="2107">
                  <c:v>41655</c:v>
                </c:pt>
                <c:pt idx="2108">
                  <c:v>41656</c:v>
                </c:pt>
                <c:pt idx="2109">
                  <c:v>41659</c:v>
                </c:pt>
                <c:pt idx="2110">
                  <c:v>41660</c:v>
                </c:pt>
                <c:pt idx="2111">
                  <c:v>41661</c:v>
                </c:pt>
                <c:pt idx="2112">
                  <c:v>41662</c:v>
                </c:pt>
                <c:pt idx="2113">
                  <c:v>41663</c:v>
                </c:pt>
                <c:pt idx="2114">
                  <c:v>41665</c:v>
                </c:pt>
                <c:pt idx="2115">
                  <c:v>41666</c:v>
                </c:pt>
                <c:pt idx="2116">
                  <c:v>41667</c:v>
                </c:pt>
                <c:pt idx="2117">
                  <c:v>41668</c:v>
                </c:pt>
                <c:pt idx="2118">
                  <c:v>41669</c:v>
                </c:pt>
                <c:pt idx="2119">
                  <c:v>41677</c:v>
                </c:pt>
                <c:pt idx="2120">
                  <c:v>41678</c:v>
                </c:pt>
                <c:pt idx="2121">
                  <c:v>41680</c:v>
                </c:pt>
                <c:pt idx="2122">
                  <c:v>41681</c:v>
                </c:pt>
                <c:pt idx="2123">
                  <c:v>41682</c:v>
                </c:pt>
                <c:pt idx="2124">
                  <c:v>41683</c:v>
                </c:pt>
                <c:pt idx="2125">
                  <c:v>41684</c:v>
                </c:pt>
                <c:pt idx="2126">
                  <c:v>41687</c:v>
                </c:pt>
                <c:pt idx="2127">
                  <c:v>41688</c:v>
                </c:pt>
                <c:pt idx="2128">
                  <c:v>41689</c:v>
                </c:pt>
                <c:pt idx="2129">
                  <c:v>41690</c:v>
                </c:pt>
                <c:pt idx="2130">
                  <c:v>41691</c:v>
                </c:pt>
                <c:pt idx="2131">
                  <c:v>41694</c:v>
                </c:pt>
                <c:pt idx="2132">
                  <c:v>41695</c:v>
                </c:pt>
                <c:pt idx="2133">
                  <c:v>41696</c:v>
                </c:pt>
                <c:pt idx="2134">
                  <c:v>41697</c:v>
                </c:pt>
                <c:pt idx="2135">
                  <c:v>41698</c:v>
                </c:pt>
                <c:pt idx="2136">
                  <c:v>41701</c:v>
                </c:pt>
                <c:pt idx="2137">
                  <c:v>41702</c:v>
                </c:pt>
                <c:pt idx="2138">
                  <c:v>41703</c:v>
                </c:pt>
                <c:pt idx="2139">
                  <c:v>41704</c:v>
                </c:pt>
                <c:pt idx="2140">
                  <c:v>41705</c:v>
                </c:pt>
                <c:pt idx="2141">
                  <c:v>41708</c:v>
                </c:pt>
                <c:pt idx="2142">
                  <c:v>41709</c:v>
                </c:pt>
                <c:pt idx="2143">
                  <c:v>41710</c:v>
                </c:pt>
                <c:pt idx="2144">
                  <c:v>41711</c:v>
                </c:pt>
                <c:pt idx="2145">
                  <c:v>41712</c:v>
                </c:pt>
                <c:pt idx="2146">
                  <c:v>41715</c:v>
                </c:pt>
                <c:pt idx="2147">
                  <c:v>41716</c:v>
                </c:pt>
                <c:pt idx="2148">
                  <c:v>41717</c:v>
                </c:pt>
                <c:pt idx="2149">
                  <c:v>41718</c:v>
                </c:pt>
                <c:pt idx="2150">
                  <c:v>41719</c:v>
                </c:pt>
                <c:pt idx="2151">
                  <c:v>41722</c:v>
                </c:pt>
                <c:pt idx="2152">
                  <c:v>41723</c:v>
                </c:pt>
                <c:pt idx="2153">
                  <c:v>41724</c:v>
                </c:pt>
                <c:pt idx="2154">
                  <c:v>41725</c:v>
                </c:pt>
                <c:pt idx="2155">
                  <c:v>41726</c:v>
                </c:pt>
                <c:pt idx="2156">
                  <c:v>41729</c:v>
                </c:pt>
                <c:pt idx="2157">
                  <c:v>41730</c:v>
                </c:pt>
                <c:pt idx="2158">
                  <c:v>41731</c:v>
                </c:pt>
                <c:pt idx="2159">
                  <c:v>41732</c:v>
                </c:pt>
                <c:pt idx="2160">
                  <c:v>41733</c:v>
                </c:pt>
                <c:pt idx="2161">
                  <c:v>41737</c:v>
                </c:pt>
                <c:pt idx="2162">
                  <c:v>41738</c:v>
                </c:pt>
                <c:pt idx="2163">
                  <c:v>41739</c:v>
                </c:pt>
                <c:pt idx="2164">
                  <c:v>41740</c:v>
                </c:pt>
                <c:pt idx="2165">
                  <c:v>41743</c:v>
                </c:pt>
                <c:pt idx="2166">
                  <c:v>41744</c:v>
                </c:pt>
                <c:pt idx="2167">
                  <c:v>41745</c:v>
                </c:pt>
                <c:pt idx="2168">
                  <c:v>41746</c:v>
                </c:pt>
                <c:pt idx="2169">
                  <c:v>41747</c:v>
                </c:pt>
                <c:pt idx="2170">
                  <c:v>41750</c:v>
                </c:pt>
                <c:pt idx="2171">
                  <c:v>41751</c:v>
                </c:pt>
                <c:pt idx="2172">
                  <c:v>41752</c:v>
                </c:pt>
                <c:pt idx="2173">
                  <c:v>41753</c:v>
                </c:pt>
                <c:pt idx="2174">
                  <c:v>41754</c:v>
                </c:pt>
                <c:pt idx="2175">
                  <c:v>41757</c:v>
                </c:pt>
                <c:pt idx="2176">
                  <c:v>41758</c:v>
                </c:pt>
                <c:pt idx="2177">
                  <c:v>41759</c:v>
                </c:pt>
                <c:pt idx="2178">
                  <c:v>41763</c:v>
                </c:pt>
                <c:pt idx="2179">
                  <c:v>41764</c:v>
                </c:pt>
                <c:pt idx="2180">
                  <c:v>41765</c:v>
                </c:pt>
                <c:pt idx="2181">
                  <c:v>41766</c:v>
                </c:pt>
                <c:pt idx="2182">
                  <c:v>41767</c:v>
                </c:pt>
                <c:pt idx="2183">
                  <c:v>41768</c:v>
                </c:pt>
                <c:pt idx="2184">
                  <c:v>41771</c:v>
                </c:pt>
                <c:pt idx="2185">
                  <c:v>41772</c:v>
                </c:pt>
                <c:pt idx="2186">
                  <c:v>41773</c:v>
                </c:pt>
                <c:pt idx="2187">
                  <c:v>41774</c:v>
                </c:pt>
                <c:pt idx="2188">
                  <c:v>41775</c:v>
                </c:pt>
                <c:pt idx="2189">
                  <c:v>41778</c:v>
                </c:pt>
                <c:pt idx="2190">
                  <c:v>41779</c:v>
                </c:pt>
                <c:pt idx="2191">
                  <c:v>41780</c:v>
                </c:pt>
                <c:pt idx="2192">
                  <c:v>41781</c:v>
                </c:pt>
                <c:pt idx="2193">
                  <c:v>41782</c:v>
                </c:pt>
                <c:pt idx="2194">
                  <c:v>41785</c:v>
                </c:pt>
                <c:pt idx="2195">
                  <c:v>41786</c:v>
                </c:pt>
                <c:pt idx="2196">
                  <c:v>41787</c:v>
                </c:pt>
                <c:pt idx="2197">
                  <c:v>41788</c:v>
                </c:pt>
                <c:pt idx="2198">
                  <c:v>41789</c:v>
                </c:pt>
                <c:pt idx="2199">
                  <c:v>41793</c:v>
                </c:pt>
                <c:pt idx="2200">
                  <c:v>41794</c:v>
                </c:pt>
                <c:pt idx="2201">
                  <c:v>41795</c:v>
                </c:pt>
                <c:pt idx="2202">
                  <c:v>41796</c:v>
                </c:pt>
                <c:pt idx="2203">
                  <c:v>41799</c:v>
                </c:pt>
                <c:pt idx="2204">
                  <c:v>41800</c:v>
                </c:pt>
                <c:pt idx="2205">
                  <c:v>41801</c:v>
                </c:pt>
                <c:pt idx="2206">
                  <c:v>41802</c:v>
                </c:pt>
                <c:pt idx="2207">
                  <c:v>41803</c:v>
                </c:pt>
                <c:pt idx="2208">
                  <c:v>41806</c:v>
                </c:pt>
                <c:pt idx="2209">
                  <c:v>41807</c:v>
                </c:pt>
                <c:pt idx="2210">
                  <c:v>41808</c:v>
                </c:pt>
                <c:pt idx="2211">
                  <c:v>41809</c:v>
                </c:pt>
                <c:pt idx="2212">
                  <c:v>41810</c:v>
                </c:pt>
                <c:pt idx="2213">
                  <c:v>41813</c:v>
                </c:pt>
                <c:pt idx="2214">
                  <c:v>41814</c:v>
                </c:pt>
                <c:pt idx="2215">
                  <c:v>41815</c:v>
                </c:pt>
                <c:pt idx="2216">
                  <c:v>41816</c:v>
                </c:pt>
                <c:pt idx="2217">
                  <c:v>41817</c:v>
                </c:pt>
                <c:pt idx="2218">
                  <c:v>41820</c:v>
                </c:pt>
                <c:pt idx="2219">
                  <c:v>41821</c:v>
                </c:pt>
                <c:pt idx="2220">
                  <c:v>41822</c:v>
                </c:pt>
                <c:pt idx="2221">
                  <c:v>41823</c:v>
                </c:pt>
                <c:pt idx="2222">
                  <c:v>41824</c:v>
                </c:pt>
                <c:pt idx="2223">
                  <c:v>41827</c:v>
                </c:pt>
                <c:pt idx="2224">
                  <c:v>41828</c:v>
                </c:pt>
                <c:pt idx="2225">
                  <c:v>41829</c:v>
                </c:pt>
                <c:pt idx="2226">
                  <c:v>41830</c:v>
                </c:pt>
                <c:pt idx="2227">
                  <c:v>41831</c:v>
                </c:pt>
                <c:pt idx="2228">
                  <c:v>41834</c:v>
                </c:pt>
                <c:pt idx="2229">
                  <c:v>41835</c:v>
                </c:pt>
                <c:pt idx="2230">
                  <c:v>41836</c:v>
                </c:pt>
                <c:pt idx="2231">
                  <c:v>41837</c:v>
                </c:pt>
                <c:pt idx="2232">
                  <c:v>41838</c:v>
                </c:pt>
                <c:pt idx="2233">
                  <c:v>41841</c:v>
                </c:pt>
                <c:pt idx="2234">
                  <c:v>41842</c:v>
                </c:pt>
                <c:pt idx="2235">
                  <c:v>41843</c:v>
                </c:pt>
                <c:pt idx="2236">
                  <c:v>41844</c:v>
                </c:pt>
                <c:pt idx="2237">
                  <c:v>41845</c:v>
                </c:pt>
                <c:pt idx="2238">
                  <c:v>41848</c:v>
                </c:pt>
                <c:pt idx="2239">
                  <c:v>41849</c:v>
                </c:pt>
                <c:pt idx="2240">
                  <c:v>41850</c:v>
                </c:pt>
                <c:pt idx="2241">
                  <c:v>41851</c:v>
                </c:pt>
                <c:pt idx="2242">
                  <c:v>41852</c:v>
                </c:pt>
                <c:pt idx="2243">
                  <c:v>41855</c:v>
                </c:pt>
                <c:pt idx="2244">
                  <c:v>41856</c:v>
                </c:pt>
                <c:pt idx="2245">
                  <c:v>41857</c:v>
                </c:pt>
                <c:pt idx="2246">
                  <c:v>41858</c:v>
                </c:pt>
                <c:pt idx="2247">
                  <c:v>41859</c:v>
                </c:pt>
                <c:pt idx="2248">
                  <c:v>41862</c:v>
                </c:pt>
                <c:pt idx="2249">
                  <c:v>41863</c:v>
                </c:pt>
                <c:pt idx="2250">
                  <c:v>41864</c:v>
                </c:pt>
                <c:pt idx="2251">
                  <c:v>41865</c:v>
                </c:pt>
                <c:pt idx="2252">
                  <c:v>41866</c:v>
                </c:pt>
                <c:pt idx="2253">
                  <c:v>41869</c:v>
                </c:pt>
                <c:pt idx="2254">
                  <c:v>41870</c:v>
                </c:pt>
                <c:pt idx="2255">
                  <c:v>41871</c:v>
                </c:pt>
                <c:pt idx="2256">
                  <c:v>41872</c:v>
                </c:pt>
                <c:pt idx="2257">
                  <c:v>41873</c:v>
                </c:pt>
                <c:pt idx="2258">
                  <c:v>41876</c:v>
                </c:pt>
                <c:pt idx="2259">
                  <c:v>41877</c:v>
                </c:pt>
                <c:pt idx="2260">
                  <c:v>41878</c:v>
                </c:pt>
                <c:pt idx="2261">
                  <c:v>41879</c:v>
                </c:pt>
                <c:pt idx="2262">
                  <c:v>41880</c:v>
                </c:pt>
                <c:pt idx="2263">
                  <c:v>41883</c:v>
                </c:pt>
                <c:pt idx="2264">
                  <c:v>41884</c:v>
                </c:pt>
                <c:pt idx="2265">
                  <c:v>41885</c:v>
                </c:pt>
                <c:pt idx="2266">
                  <c:v>41886</c:v>
                </c:pt>
                <c:pt idx="2267">
                  <c:v>41887</c:v>
                </c:pt>
                <c:pt idx="2268">
                  <c:v>41891</c:v>
                </c:pt>
                <c:pt idx="2269">
                  <c:v>41892</c:v>
                </c:pt>
                <c:pt idx="2270">
                  <c:v>41893</c:v>
                </c:pt>
                <c:pt idx="2271">
                  <c:v>41894</c:v>
                </c:pt>
                <c:pt idx="2272">
                  <c:v>41897</c:v>
                </c:pt>
                <c:pt idx="2273">
                  <c:v>41898</c:v>
                </c:pt>
                <c:pt idx="2274">
                  <c:v>41899</c:v>
                </c:pt>
                <c:pt idx="2275">
                  <c:v>41900</c:v>
                </c:pt>
                <c:pt idx="2276">
                  <c:v>41901</c:v>
                </c:pt>
                <c:pt idx="2277">
                  <c:v>41904</c:v>
                </c:pt>
                <c:pt idx="2278">
                  <c:v>41905</c:v>
                </c:pt>
                <c:pt idx="2279">
                  <c:v>41906</c:v>
                </c:pt>
                <c:pt idx="2280">
                  <c:v>41907</c:v>
                </c:pt>
                <c:pt idx="2281">
                  <c:v>41908</c:v>
                </c:pt>
                <c:pt idx="2282">
                  <c:v>41910</c:v>
                </c:pt>
                <c:pt idx="2283">
                  <c:v>41911</c:v>
                </c:pt>
                <c:pt idx="2284">
                  <c:v>41912</c:v>
                </c:pt>
                <c:pt idx="2285">
                  <c:v>41920</c:v>
                </c:pt>
                <c:pt idx="2286">
                  <c:v>41921</c:v>
                </c:pt>
                <c:pt idx="2287">
                  <c:v>41922</c:v>
                </c:pt>
                <c:pt idx="2288">
                  <c:v>41923</c:v>
                </c:pt>
                <c:pt idx="2289">
                  <c:v>41925</c:v>
                </c:pt>
                <c:pt idx="2290">
                  <c:v>41926</c:v>
                </c:pt>
                <c:pt idx="2291">
                  <c:v>41927</c:v>
                </c:pt>
                <c:pt idx="2292">
                  <c:v>41928</c:v>
                </c:pt>
                <c:pt idx="2293">
                  <c:v>41929</c:v>
                </c:pt>
                <c:pt idx="2294">
                  <c:v>41932</c:v>
                </c:pt>
                <c:pt idx="2295">
                  <c:v>41933</c:v>
                </c:pt>
                <c:pt idx="2296">
                  <c:v>41934</c:v>
                </c:pt>
                <c:pt idx="2297">
                  <c:v>41935</c:v>
                </c:pt>
                <c:pt idx="2298">
                  <c:v>41936</c:v>
                </c:pt>
                <c:pt idx="2299">
                  <c:v>41939</c:v>
                </c:pt>
                <c:pt idx="2300">
                  <c:v>41940</c:v>
                </c:pt>
                <c:pt idx="2301">
                  <c:v>41941</c:v>
                </c:pt>
                <c:pt idx="2302">
                  <c:v>41942</c:v>
                </c:pt>
                <c:pt idx="2303">
                  <c:v>41943</c:v>
                </c:pt>
                <c:pt idx="2304">
                  <c:v>41946</c:v>
                </c:pt>
                <c:pt idx="2305">
                  <c:v>41947</c:v>
                </c:pt>
                <c:pt idx="2306">
                  <c:v>41948</c:v>
                </c:pt>
                <c:pt idx="2307">
                  <c:v>41949</c:v>
                </c:pt>
                <c:pt idx="2308">
                  <c:v>41950</c:v>
                </c:pt>
                <c:pt idx="2309">
                  <c:v>41953</c:v>
                </c:pt>
                <c:pt idx="2310">
                  <c:v>41954</c:v>
                </c:pt>
                <c:pt idx="2311">
                  <c:v>41955</c:v>
                </c:pt>
                <c:pt idx="2312">
                  <c:v>41956</c:v>
                </c:pt>
                <c:pt idx="2313">
                  <c:v>41957</c:v>
                </c:pt>
                <c:pt idx="2314">
                  <c:v>41960</c:v>
                </c:pt>
                <c:pt idx="2315">
                  <c:v>41961</c:v>
                </c:pt>
                <c:pt idx="2316">
                  <c:v>41962</c:v>
                </c:pt>
                <c:pt idx="2317">
                  <c:v>41963</c:v>
                </c:pt>
                <c:pt idx="2318">
                  <c:v>41964</c:v>
                </c:pt>
                <c:pt idx="2319">
                  <c:v>41967</c:v>
                </c:pt>
                <c:pt idx="2320">
                  <c:v>41968</c:v>
                </c:pt>
                <c:pt idx="2321">
                  <c:v>41969</c:v>
                </c:pt>
                <c:pt idx="2322">
                  <c:v>41970</c:v>
                </c:pt>
                <c:pt idx="2323">
                  <c:v>41971</c:v>
                </c:pt>
                <c:pt idx="2324">
                  <c:v>41974</c:v>
                </c:pt>
                <c:pt idx="2325">
                  <c:v>41975</c:v>
                </c:pt>
                <c:pt idx="2326">
                  <c:v>41976</c:v>
                </c:pt>
                <c:pt idx="2327">
                  <c:v>41977</c:v>
                </c:pt>
                <c:pt idx="2328">
                  <c:v>41978</c:v>
                </c:pt>
                <c:pt idx="2329">
                  <c:v>41981</c:v>
                </c:pt>
                <c:pt idx="2330">
                  <c:v>41982</c:v>
                </c:pt>
                <c:pt idx="2331">
                  <c:v>41983</c:v>
                </c:pt>
                <c:pt idx="2332">
                  <c:v>41984</c:v>
                </c:pt>
                <c:pt idx="2333">
                  <c:v>41985</c:v>
                </c:pt>
                <c:pt idx="2334">
                  <c:v>41988</c:v>
                </c:pt>
                <c:pt idx="2335">
                  <c:v>41989</c:v>
                </c:pt>
                <c:pt idx="2336">
                  <c:v>41990</c:v>
                </c:pt>
                <c:pt idx="2337">
                  <c:v>41991</c:v>
                </c:pt>
                <c:pt idx="2338">
                  <c:v>41992</c:v>
                </c:pt>
                <c:pt idx="2339">
                  <c:v>41995</c:v>
                </c:pt>
                <c:pt idx="2340">
                  <c:v>41996</c:v>
                </c:pt>
                <c:pt idx="2341">
                  <c:v>41997</c:v>
                </c:pt>
                <c:pt idx="2342">
                  <c:v>41998</c:v>
                </c:pt>
                <c:pt idx="2343">
                  <c:v>41999</c:v>
                </c:pt>
                <c:pt idx="2344">
                  <c:v>42002</c:v>
                </c:pt>
                <c:pt idx="2345">
                  <c:v>42003</c:v>
                </c:pt>
                <c:pt idx="2346">
                  <c:v>42004</c:v>
                </c:pt>
                <c:pt idx="2347">
                  <c:v>42008</c:v>
                </c:pt>
                <c:pt idx="2348">
                  <c:v>42009</c:v>
                </c:pt>
                <c:pt idx="2349">
                  <c:v>42010</c:v>
                </c:pt>
                <c:pt idx="2350">
                  <c:v>42011</c:v>
                </c:pt>
                <c:pt idx="2351">
                  <c:v>42012</c:v>
                </c:pt>
                <c:pt idx="2352">
                  <c:v>42013</c:v>
                </c:pt>
                <c:pt idx="2353">
                  <c:v>42016</c:v>
                </c:pt>
                <c:pt idx="2354">
                  <c:v>42017</c:v>
                </c:pt>
                <c:pt idx="2355">
                  <c:v>42018</c:v>
                </c:pt>
                <c:pt idx="2356">
                  <c:v>42019</c:v>
                </c:pt>
                <c:pt idx="2357">
                  <c:v>42020</c:v>
                </c:pt>
                <c:pt idx="2358">
                  <c:v>42023</c:v>
                </c:pt>
                <c:pt idx="2359">
                  <c:v>42024</c:v>
                </c:pt>
                <c:pt idx="2360">
                  <c:v>42025</c:v>
                </c:pt>
                <c:pt idx="2361">
                  <c:v>42026</c:v>
                </c:pt>
                <c:pt idx="2362">
                  <c:v>42027</c:v>
                </c:pt>
                <c:pt idx="2363">
                  <c:v>42030</c:v>
                </c:pt>
                <c:pt idx="2364">
                  <c:v>42031</c:v>
                </c:pt>
                <c:pt idx="2365">
                  <c:v>42032</c:v>
                </c:pt>
                <c:pt idx="2366">
                  <c:v>42033</c:v>
                </c:pt>
                <c:pt idx="2367">
                  <c:v>42034</c:v>
                </c:pt>
                <c:pt idx="2368">
                  <c:v>42037</c:v>
                </c:pt>
                <c:pt idx="2369">
                  <c:v>42038</c:v>
                </c:pt>
                <c:pt idx="2370">
                  <c:v>42039</c:v>
                </c:pt>
                <c:pt idx="2371">
                  <c:v>42040</c:v>
                </c:pt>
                <c:pt idx="2372">
                  <c:v>42041</c:v>
                </c:pt>
                <c:pt idx="2373">
                  <c:v>42044</c:v>
                </c:pt>
                <c:pt idx="2374">
                  <c:v>42045</c:v>
                </c:pt>
                <c:pt idx="2375">
                  <c:v>42046</c:v>
                </c:pt>
                <c:pt idx="2376">
                  <c:v>42047</c:v>
                </c:pt>
                <c:pt idx="2377">
                  <c:v>42048</c:v>
                </c:pt>
                <c:pt idx="2378">
                  <c:v>42050</c:v>
                </c:pt>
                <c:pt idx="2379">
                  <c:v>42051</c:v>
                </c:pt>
                <c:pt idx="2380">
                  <c:v>42052</c:v>
                </c:pt>
                <c:pt idx="2381">
                  <c:v>42060</c:v>
                </c:pt>
                <c:pt idx="2382">
                  <c:v>42061</c:v>
                </c:pt>
                <c:pt idx="2383">
                  <c:v>42062</c:v>
                </c:pt>
                <c:pt idx="2384">
                  <c:v>42063</c:v>
                </c:pt>
                <c:pt idx="2385">
                  <c:v>42065</c:v>
                </c:pt>
                <c:pt idx="2386">
                  <c:v>42066</c:v>
                </c:pt>
                <c:pt idx="2387">
                  <c:v>42067</c:v>
                </c:pt>
                <c:pt idx="2388">
                  <c:v>42068</c:v>
                </c:pt>
                <c:pt idx="2389">
                  <c:v>42069</c:v>
                </c:pt>
                <c:pt idx="2390">
                  <c:v>42072</c:v>
                </c:pt>
                <c:pt idx="2391">
                  <c:v>42073</c:v>
                </c:pt>
                <c:pt idx="2392">
                  <c:v>42074</c:v>
                </c:pt>
                <c:pt idx="2393">
                  <c:v>42075</c:v>
                </c:pt>
                <c:pt idx="2394">
                  <c:v>42076</c:v>
                </c:pt>
                <c:pt idx="2395">
                  <c:v>42079</c:v>
                </c:pt>
                <c:pt idx="2396">
                  <c:v>42080</c:v>
                </c:pt>
                <c:pt idx="2397">
                  <c:v>42081</c:v>
                </c:pt>
                <c:pt idx="2398">
                  <c:v>42082</c:v>
                </c:pt>
                <c:pt idx="2399">
                  <c:v>42083</c:v>
                </c:pt>
                <c:pt idx="2400">
                  <c:v>42086</c:v>
                </c:pt>
                <c:pt idx="2401">
                  <c:v>42087</c:v>
                </c:pt>
                <c:pt idx="2402">
                  <c:v>42088</c:v>
                </c:pt>
                <c:pt idx="2403">
                  <c:v>42089</c:v>
                </c:pt>
                <c:pt idx="2404">
                  <c:v>42090</c:v>
                </c:pt>
                <c:pt idx="2405">
                  <c:v>42093</c:v>
                </c:pt>
                <c:pt idx="2406">
                  <c:v>42094</c:v>
                </c:pt>
                <c:pt idx="2407">
                  <c:v>42095</c:v>
                </c:pt>
                <c:pt idx="2408">
                  <c:v>42096</c:v>
                </c:pt>
                <c:pt idx="2409">
                  <c:v>42097</c:v>
                </c:pt>
                <c:pt idx="2410">
                  <c:v>42101</c:v>
                </c:pt>
                <c:pt idx="2411">
                  <c:v>42102</c:v>
                </c:pt>
                <c:pt idx="2412">
                  <c:v>42103</c:v>
                </c:pt>
                <c:pt idx="2413">
                  <c:v>42104</c:v>
                </c:pt>
                <c:pt idx="2414">
                  <c:v>42107</c:v>
                </c:pt>
                <c:pt idx="2415">
                  <c:v>42108</c:v>
                </c:pt>
                <c:pt idx="2416">
                  <c:v>42109</c:v>
                </c:pt>
                <c:pt idx="2417">
                  <c:v>42110</c:v>
                </c:pt>
                <c:pt idx="2418">
                  <c:v>42111</c:v>
                </c:pt>
                <c:pt idx="2419">
                  <c:v>42114</c:v>
                </c:pt>
                <c:pt idx="2420">
                  <c:v>42115</c:v>
                </c:pt>
                <c:pt idx="2421">
                  <c:v>42116</c:v>
                </c:pt>
                <c:pt idx="2422">
                  <c:v>42117</c:v>
                </c:pt>
                <c:pt idx="2423">
                  <c:v>42118</c:v>
                </c:pt>
                <c:pt idx="2424">
                  <c:v>42121</c:v>
                </c:pt>
                <c:pt idx="2425">
                  <c:v>42122</c:v>
                </c:pt>
                <c:pt idx="2426">
                  <c:v>42123</c:v>
                </c:pt>
                <c:pt idx="2427">
                  <c:v>42124</c:v>
                </c:pt>
                <c:pt idx="2428">
                  <c:v>42128</c:v>
                </c:pt>
                <c:pt idx="2429">
                  <c:v>42129</c:v>
                </c:pt>
                <c:pt idx="2430">
                  <c:v>42130</c:v>
                </c:pt>
                <c:pt idx="2431">
                  <c:v>42131</c:v>
                </c:pt>
                <c:pt idx="2432">
                  <c:v>42132</c:v>
                </c:pt>
                <c:pt idx="2433">
                  <c:v>42135</c:v>
                </c:pt>
                <c:pt idx="2434">
                  <c:v>42136</c:v>
                </c:pt>
                <c:pt idx="2435">
                  <c:v>42137</c:v>
                </c:pt>
                <c:pt idx="2436">
                  <c:v>42138</c:v>
                </c:pt>
                <c:pt idx="2437">
                  <c:v>42139</c:v>
                </c:pt>
                <c:pt idx="2438">
                  <c:v>42142</c:v>
                </c:pt>
                <c:pt idx="2439">
                  <c:v>42143</c:v>
                </c:pt>
                <c:pt idx="2440">
                  <c:v>42144</c:v>
                </c:pt>
                <c:pt idx="2441">
                  <c:v>42145</c:v>
                </c:pt>
                <c:pt idx="2442">
                  <c:v>42146</c:v>
                </c:pt>
                <c:pt idx="2443">
                  <c:v>42149</c:v>
                </c:pt>
                <c:pt idx="2444">
                  <c:v>42150</c:v>
                </c:pt>
                <c:pt idx="2445">
                  <c:v>42151</c:v>
                </c:pt>
                <c:pt idx="2446">
                  <c:v>42152</c:v>
                </c:pt>
                <c:pt idx="2447">
                  <c:v>42153</c:v>
                </c:pt>
                <c:pt idx="2448">
                  <c:v>42156</c:v>
                </c:pt>
                <c:pt idx="2449">
                  <c:v>42157</c:v>
                </c:pt>
                <c:pt idx="2450">
                  <c:v>42158</c:v>
                </c:pt>
                <c:pt idx="2451">
                  <c:v>42159</c:v>
                </c:pt>
                <c:pt idx="2452">
                  <c:v>42160</c:v>
                </c:pt>
                <c:pt idx="2453">
                  <c:v>42163</c:v>
                </c:pt>
                <c:pt idx="2454">
                  <c:v>42164</c:v>
                </c:pt>
                <c:pt idx="2455">
                  <c:v>42165</c:v>
                </c:pt>
                <c:pt idx="2456">
                  <c:v>42166</c:v>
                </c:pt>
                <c:pt idx="2457">
                  <c:v>42167</c:v>
                </c:pt>
                <c:pt idx="2458">
                  <c:v>42170</c:v>
                </c:pt>
                <c:pt idx="2459">
                  <c:v>42171</c:v>
                </c:pt>
                <c:pt idx="2460">
                  <c:v>42172</c:v>
                </c:pt>
                <c:pt idx="2461">
                  <c:v>42173</c:v>
                </c:pt>
                <c:pt idx="2462">
                  <c:v>42174</c:v>
                </c:pt>
                <c:pt idx="2463">
                  <c:v>42178</c:v>
                </c:pt>
                <c:pt idx="2464">
                  <c:v>42179</c:v>
                </c:pt>
                <c:pt idx="2465">
                  <c:v>42180</c:v>
                </c:pt>
                <c:pt idx="2466">
                  <c:v>42181</c:v>
                </c:pt>
                <c:pt idx="2467">
                  <c:v>42184</c:v>
                </c:pt>
                <c:pt idx="2468">
                  <c:v>42185</c:v>
                </c:pt>
                <c:pt idx="2469">
                  <c:v>42186</c:v>
                </c:pt>
                <c:pt idx="2470">
                  <c:v>42187</c:v>
                </c:pt>
                <c:pt idx="2471">
                  <c:v>42188</c:v>
                </c:pt>
                <c:pt idx="2472">
                  <c:v>42191</c:v>
                </c:pt>
                <c:pt idx="2473">
                  <c:v>42192</c:v>
                </c:pt>
                <c:pt idx="2474">
                  <c:v>42193</c:v>
                </c:pt>
                <c:pt idx="2475">
                  <c:v>42194</c:v>
                </c:pt>
                <c:pt idx="2476">
                  <c:v>42195</c:v>
                </c:pt>
                <c:pt idx="2477">
                  <c:v>42198</c:v>
                </c:pt>
                <c:pt idx="2478">
                  <c:v>42199</c:v>
                </c:pt>
                <c:pt idx="2479">
                  <c:v>42200</c:v>
                </c:pt>
                <c:pt idx="2480">
                  <c:v>42201</c:v>
                </c:pt>
                <c:pt idx="2481">
                  <c:v>42202</c:v>
                </c:pt>
                <c:pt idx="2482">
                  <c:v>42205</c:v>
                </c:pt>
                <c:pt idx="2483">
                  <c:v>42206</c:v>
                </c:pt>
                <c:pt idx="2484">
                  <c:v>42207</c:v>
                </c:pt>
                <c:pt idx="2485">
                  <c:v>42208</c:v>
                </c:pt>
                <c:pt idx="2486">
                  <c:v>42209</c:v>
                </c:pt>
                <c:pt idx="2487">
                  <c:v>42212</c:v>
                </c:pt>
                <c:pt idx="2488">
                  <c:v>42213</c:v>
                </c:pt>
                <c:pt idx="2489">
                  <c:v>42214</c:v>
                </c:pt>
                <c:pt idx="2490">
                  <c:v>42215</c:v>
                </c:pt>
                <c:pt idx="2491">
                  <c:v>42216</c:v>
                </c:pt>
                <c:pt idx="2492">
                  <c:v>42219</c:v>
                </c:pt>
                <c:pt idx="2493">
                  <c:v>42220</c:v>
                </c:pt>
                <c:pt idx="2494">
                  <c:v>42221</c:v>
                </c:pt>
                <c:pt idx="2495">
                  <c:v>42222</c:v>
                </c:pt>
                <c:pt idx="2496">
                  <c:v>42223</c:v>
                </c:pt>
                <c:pt idx="2497">
                  <c:v>42226</c:v>
                </c:pt>
                <c:pt idx="2498">
                  <c:v>42227</c:v>
                </c:pt>
                <c:pt idx="2499">
                  <c:v>42228</c:v>
                </c:pt>
                <c:pt idx="2500">
                  <c:v>42229</c:v>
                </c:pt>
                <c:pt idx="2501">
                  <c:v>42230</c:v>
                </c:pt>
                <c:pt idx="2502">
                  <c:v>42233</c:v>
                </c:pt>
                <c:pt idx="2503">
                  <c:v>42234</c:v>
                </c:pt>
                <c:pt idx="2504">
                  <c:v>42235</c:v>
                </c:pt>
                <c:pt idx="2505">
                  <c:v>42236</c:v>
                </c:pt>
                <c:pt idx="2506">
                  <c:v>42237</c:v>
                </c:pt>
                <c:pt idx="2507">
                  <c:v>42240</c:v>
                </c:pt>
                <c:pt idx="2508">
                  <c:v>42241</c:v>
                </c:pt>
                <c:pt idx="2509">
                  <c:v>42242</c:v>
                </c:pt>
                <c:pt idx="2510">
                  <c:v>42243</c:v>
                </c:pt>
                <c:pt idx="2511">
                  <c:v>42244</c:v>
                </c:pt>
                <c:pt idx="2512">
                  <c:v>42247</c:v>
                </c:pt>
                <c:pt idx="2513">
                  <c:v>42248</c:v>
                </c:pt>
                <c:pt idx="2514">
                  <c:v>42249</c:v>
                </c:pt>
                <c:pt idx="2515">
                  <c:v>42253</c:v>
                </c:pt>
                <c:pt idx="2516">
                  <c:v>42254</c:v>
                </c:pt>
                <c:pt idx="2517">
                  <c:v>42255</c:v>
                </c:pt>
                <c:pt idx="2518">
                  <c:v>42256</c:v>
                </c:pt>
                <c:pt idx="2519">
                  <c:v>42257</c:v>
                </c:pt>
                <c:pt idx="2520">
                  <c:v>42258</c:v>
                </c:pt>
                <c:pt idx="2521">
                  <c:v>42261</c:v>
                </c:pt>
                <c:pt idx="2522">
                  <c:v>42262</c:v>
                </c:pt>
                <c:pt idx="2523">
                  <c:v>42263</c:v>
                </c:pt>
                <c:pt idx="2524">
                  <c:v>42264</c:v>
                </c:pt>
                <c:pt idx="2525">
                  <c:v>42265</c:v>
                </c:pt>
                <c:pt idx="2526">
                  <c:v>42268</c:v>
                </c:pt>
                <c:pt idx="2527">
                  <c:v>42269</c:v>
                </c:pt>
                <c:pt idx="2528">
                  <c:v>42270</c:v>
                </c:pt>
                <c:pt idx="2529">
                  <c:v>42271</c:v>
                </c:pt>
                <c:pt idx="2530">
                  <c:v>42272</c:v>
                </c:pt>
                <c:pt idx="2531">
                  <c:v>42275</c:v>
                </c:pt>
                <c:pt idx="2532">
                  <c:v>42276</c:v>
                </c:pt>
                <c:pt idx="2533">
                  <c:v>42277</c:v>
                </c:pt>
                <c:pt idx="2534">
                  <c:v>42285</c:v>
                </c:pt>
                <c:pt idx="2535">
                  <c:v>42286</c:v>
                </c:pt>
                <c:pt idx="2536">
                  <c:v>42287</c:v>
                </c:pt>
                <c:pt idx="2537">
                  <c:v>42289</c:v>
                </c:pt>
                <c:pt idx="2538">
                  <c:v>42290</c:v>
                </c:pt>
                <c:pt idx="2539">
                  <c:v>42291</c:v>
                </c:pt>
                <c:pt idx="2540">
                  <c:v>42292</c:v>
                </c:pt>
                <c:pt idx="2541">
                  <c:v>42293</c:v>
                </c:pt>
                <c:pt idx="2542">
                  <c:v>42296</c:v>
                </c:pt>
                <c:pt idx="2543">
                  <c:v>42297</c:v>
                </c:pt>
                <c:pt idx="2544">
                  <c:v>42298</c:v>
                </c:pt>
                <c:pt idx="2545">
                  <c:v>42299</c:v>
                </c:pt>
                <c:pt idx="2546">
                  <c:v>42300</c:v>
                </c:pt>
                <c:pt idx="2547">
                  <c:v>42303</c:v>
                </c:pt>
                <c:pt idx="2548">
                  <c:v>42304</c:v>
                </c:pt>
                <c:pt idx="2549">
                  <c:v>42305</c:v>
                </c:pt>
                <c:pt idx="2550">
                  <c:v>42306</c:v>
                </c:pt>
                <c:pt idx="2551">
                  <c:v>42307</c:v>
                </c:pt>
                <c:pt idx="2552">
                  <c:v>42310</c:v>
                </c:pt>
                <c:pt idx="2553">
                  <c:v>42311</c:v>
                </c:pt>
                <c:pt idx="2554">
                  <c:v>42312</c:v>
                </c:pt>
                <c:pt idx="2555">
                  <c:v>42313</c:v>
                </c:pt>
                <c:pt idx="2556">
                  <c:v>42314</c:v>
                </c:pt>
                <c:pt idx="2557">
                  <c:v>42317</c:v>
                </c:pt>
                <c:pt idx="2558">
                  <c:v>42318</c:v>
                </c:pt>
                <c:pt idx="2559">
                  <c:v>42319</c:v>
                </c:pt>
                <c:pt idx="2560">
                  <c:v>42320</c:v>
                </c:pt>
                <c:pt idx="2561">
                  <c:v>42321</c:v>
                </c:pt>
                <c:pt idx="2562">
                  <c:v>42324</c:v>
                </c:pt>
                <c:pt idx="2563">
                  <c:v>42325</c:v>
                </c:pt>
                <c:pt idx="2564">
                  <c:v>42326</c:v>
                </c:pt>
                <c:pt idx="2565">
                  <c:v>42327</c:v>
                </c:pt>
                <c:pt idx="2566">
                  <c:v>42328</c:v>
                </c:pt>
                <c:pt idx="2567">
                  <c:v>42331</c:v>
                </c:pt>
                <c:pt idx="2568">
                  <c:v>42332</c:v>
                </c:pt>
                <c:pt idx="2569">
                  <c:v>42333</c:v>
                </c:pt>
                <c:pt idx="2570">
                  <c:v>42334</c:v>
                </c:pt>
                <c:pt idx="2571">
                  <c:v>42335</c:v>
                </c:pt>
                <c:pt idx="2572">
                  <c:v>42338</c:v>
                </c:pt>
                <c:pt idx="2573">
                  <c:v>42339</c:v>
                </c:pt>
                <c:pt idx="2574">
                  <c:v>42340</c:v>
                </c:pt>
                <c:pt idx="2575">
                  <c:v>42341</c:v>
                </c:pt>
                <c:pt idx="2576">
                  <c:v>42342</c:v>
                </c:pt>
                <c:pt idx="2577">
                  <c:v>42345</c:v>
                </c:pt>
                <c:pt idx="2578">
                  <c:v>42346</c:v>
                </c:pt>
                <c:pt idx="2579">
                  <c:v>42347</c:v>
                </c:pt>
                <c:pt idx="2580">
                  <c:v>42348</c:v>
                </c:pt>
                <c:pt idx="2581">
                  <c:v>42349</c:v>
                </c:pt>
                <c:pt idx="2582">
                  <c:v>42352</c:v>
                </c:pt>
                <c:pt idx="2583">
                  <c:v>42353</c:v>
                </c:pt>
                <c:pt idx="2584">
                  <c:v>42354</c:v>
                </c:pt>
                <c:pt idx="2585">
                  <c:v>42355</c:v>
                </c:pt>
                <c:pt idx="2586">
                  <c:v>42356</c:v>
                </c:pt>
                <c:pt idx="2587">
                  <c:v>42359</c:v>
                </c:pt>
                <c:pt idx="2588">
                  <c:v>42360</c:v>
                </c:pt>
                <c:pt idx="2589">
                  <c:v>42361</c:v>
                </c:pt>
                <c:pt idx="2590">
                  <c:v>42362</c:v>
                </c:pt>
                <c:pt idx="2591">
                  <c:v>42363</c:v>
                </c:pt>
                <c:pt idx="2592">
                  <c:v>42366</c:v>
                </c:pt>
                <c:pt idx="2593">
                  <c:v>42367</c:v>
                </c:pt>
                <c:pt idx="2594">
                  <c:v>42368</c:v>
                </c:pt>
                <c:pt idx="2595">
                  <c:v>42369</c:v>
                </c:pt>
                <c:pt idx="2596">
                  <c:v>42373</c:v>
                </c:pt>
                <c:pt idx="2597">
                  <c:v>42374</c:v>
                </c:pt>
                <c:pt idx="2598">
                  <c:v>42375</c:v>
                </c:pt>
                <c:pt idx="2599">
                  <c:v>42376</c:v>
                </c:pt>
                <c:pt idx="2600">
                  <c:v>42377</c:v>
                </c:pt>
                <c:pt idx="2601">
                  <c:v>42380</c:v>
                </c:pt>
                <c:pt idx="2602">
                  <c:v>42381</c:v>
                </c:pt>
                <c:pt idx="2603">
                  <c:v>42382</c:v>
                </c:pt>
                <c:pt idx="2604">
                  <c:v>42383</c:v>
                </c:pt>
                <c:pt idx="2605">
                  <c:v>42384</c:v>
                </c:pt>
                <c:pt idx="2606">
                  <c:v>42387</c:v>
                </c:pt>
                <c:pt idx="2607">
                  <c:v>42388</c:v>
                </c:pt>
                <c:pt idx="2608">
                  <c:v>42389</c:v>
                </c:pt>
                <c:pt idx="2609">
                  <c:v>42390</c:v>
                </c:pt>
                <c:pt idx="2610">
                  <c:v>42391</c:v>
                </c:pt>
                <c:pt idx="2611">
                  <c:v>42394</c:v>
                </c:pt>
                <c:pt idx="2612">
                  <c:v>42395</c:v>
                </c:pt>
                <c:pt idx="2613">
                  <c:v>42396</c:v>
                </c:pt>
                <c:pt idx="2614">
                  <c:v>42397</c:v>
                </c:pt>
                <c:pt idx="2615">
                  <c:v>42398</c:v>
                </c:pt>
                <c:pt idx="2616">
                  <c:v>42401</c:v>
                </c:pt>
                <c:pt idx="2617">
                  <c:v>42402</c:v>
                </c:pt>
                <c:pt idx="2618">
                  <c:v>42403</c:v>
                </c:pt>
                <c:pt idx="2619">
                  <c:v>42404</c:v>
                </c:pt>
                <c:pt idx="2620">
                  <c:v>42405</c:v>
                </c:pt>
                <c:pt idx="2621">
                  <c:v>42406</c:v>
                </c:pt>
                <c:pt idx="2622">
                  <c:v>42414</c:v>
                </c:pt>
                <c:pt idx="2623">
                  <c:v>42415</c:v>
                </c:pt>
                <c:pt idx="2624">
                  <c:v>42416</c:v>
                </c:pt>
                <c:pt idx="2625">
                  <c:v>42417</c:v>
                </c:pt>
                <c:pt idx="2626">
                  <c:v>42418</c:v>
                </c:pt>
                <c:pt idx="2627">
                  <c:v>42419</c:v>
                </c:pt>
                <c:pt idx="2628">
                  <c:v>42422</c:v>
                </c:pt>
                <c:pt idx="2629">
                  <c:v>42423</c:v>
                </c:pt>
                <c:pt idx="2630">
                  <c:v>42424</c:v>
                </c:pt>
                <c:pt idx="2631">
                  <c:v>42425</c:v>
                </c:pt>
                <c:pt idx="2632">
                  <c:v>42426</c:v>
                </c:pt>
                <c:pt idx="2633">
                  <c:v>42429</c:v>
                </c:pt>
                <c:pt idx="2634">
                  <c:v>42430</c:v>
                </c:pt>
                <c:pt idx="2635">
                  <c:v>42431</c:v>
                </c:pt>
                <c:pt idx="2636">
                  <c:v>42432</c:v>
                </c:pt>
                <c:pt idx="2637">
                  <c:v>42433</c:v>
                </c:pt>
                <c:pt idx="2638">
                  <c:v>42436</c:v>
                </c:pt>
                <c:pt idx="2639">
                  <c:v>42437</c:v>
                </c:pt>
                <c:pt idx="2640">
                  <c:v>42438</c:v>
                </c:pt>
                <c:pt idx="2641">
                  <c:v>42439</c:v>
                </c:pt>
                <c:pt idx="2642">
                  <c:v>42440</c:v>
                </c:pt>
                <c:pt idx="2643">
                  <c:v>42443</c:v>
                </c:pt>
                <c:pt idx="2644">
                  <c:v>42444</c:v>
                </c:pt>
                <c:pt idx="2645">
                  <c:v>42445</c:v>
                </c:pt>
                <c:pt idx="2646">
                  <c:v>42446</c:v>
                </c:pt>
                <c:pt idx="2647">
                  <c:v>42447</c:v>
                </c:pt>
                <c:pt idx="2648">
                  <c:v>42450</c:v>
                </c:pt>
                <c:pt idx="2649">
                  <c:v>42451</c:v>
                </c:pt>
                <c:pt idx="2650">
                  <c:v>42452</c:v>
                </c:pt>
                <c:pt idx="2651">
                  <c:v>42453</c:v>
                </c:pt>
                <c:pt idx="2652">
                  <c:v>42454</c:v>
                </c:pt>
                <c:pt idx="2653">
                  <c:v>42457</c:v>
                </c:pt>
                <c:pt idx="2654">
                  <c:v>42458</c:v>
                </c:pt>
                <c:pt idx="2655">
                  <c:v>42459</c:v>
                </c:pt>
                <c:pt idx="2656">
                  <c:v>42460</c:v>
                </c:pt>
                <c:pt idx="2657">
                  <c:v>42461</c:v>
                </c:pt>
                <c:pt idx="2658">
                  <c:v>42465</c:v>
                </c:pt>
                <c:pt idx="2659">
                  <c:v>42466</c:v>
                </c:pt>
                <c:pt idx="2660">
                  <c:v>42467</c:v>
                </c:pt>
                <c:pt idx="2661">
                  <c:v>42468</c:v>
                </c:pt>
                <c:pt idx="2662">
                  <c:v>42471</c:v>
                </c:pt>
                <c:pt idx="2663">
                  <c:v>42472</c:v>
                </c:pt>
                <c:pt idx="2664">
                  <c:v>42473</c:v>
                </c:pt>
                <c:pt idx="2665">
                  <c:v>42474</c:v>
                </c:pt>
                <c:pt idx="2666">
                  <c:v>42475</c:v>
                </c:pt>
                <c:pt idx="2667">
                  <c:v>42478</c:v>
                </c:pt>
                <c:pt idx="2668">
                  <c:v>42479</c:v>
                </c:pt>
                <c:pt idx="2669">
                  <c:v>42480</c:v>
                </c:pt>
                <c:pt idx="2670">
                  <c:v>42481</c:v>
                </c:pt>
                <c:pt idx="2671">
                  <c:v>42482</c:v>
                </c:pt>
                <c:pt idx="2672">
                  <c:v>42485</c:v>
                </c:pt>
                <c:pt idx="2673">
                  <c:v>42486</c:v>
                </c:pt>
                <c:pt idx="2674">
                  <c:v>42487</c:v>
                </c:pt>
                <c:pt idx="2675">
                  <c:v>42488</c:v>
                </c:pt>
                <c:pt idx="2676">
                  <c:v>42489</c:v>
                </c:pt>
                <c:pt idx="2677">
                  <c:v>42493</c:v>
                </c:pt>
                <c:pt idx="2678">
                  <c:v>42494</c:v>
                </c:pt>
                <c:pt idx="2679">
                  <c:v>42495</c:v>
                </c:pt>
                <c:pt idx="2680">
                  <c:v>42496</c:v>
                </c:pt>
                <c:pt idx="2681">
                  <c:v>42499</c:v>
                </c:pt>
                <c:pt idx="2682">
                  <c:v>42500</c:v>
                </c:pt>
                <c:pt idx="2683">
                  <c:v>42501</c:v>
                </c:pt>
                <c:pt idx="2684">
                  <c:v>42502</c:v>
                </c:pt>
                <c:pt idx="2685">
                  <c:v>42503</c:v>
                </c:pt>
                <c:pt idx="2686">
                  <c:v>42506</c:v>
                </c:pt>
                <c:pt idx="2687">
                  <c:v>42507</c:v>
                </c:pt>
                <c:pt idx="2688">
                  <c:v>42508</c:v>
                </c:pt>
                <c:pt idx="2689">
                  <c:v>42509</c:v>
                </c:pt>
                <c:pt idx="2690">
                  <c:v>42510</c:v>
                </c:pt>
                <c:pt idx="2691">
                  <c:v>42513</c:v>
                </c:pt>
                <c:pt idx="2692">
                  <c:v>42514</c:v>
                </c:pt>
                <c:pt idx="2693">
                  <c:v>42515</c:v>
                </c:pt>
                <c:pt idx="2694">
                  <c:v>42516</c:v>
                </c:pt>
                <c:pt idx="2695">
                  <c:v>42517</c:v>
                </c:pt>
                <c:pt idx="2696">
                  <c:v>42520</c:v>
                </c:pt>
                <c:pt idx="2697">
                  <c:v>42521</c:v>
                </c:pt>
                <c:pt idx="2698">
                  <c:v>42522</c:v>
                </c:pt>
                <c:pt idx="2699">
                  <c:v>42523</c:v>
                </c:pt>
                <c:pt idx="2700">
                  <c:v>42524</c:v>
                </c:pt>
                <c:pt idx="2701">
                  <c:v>42527</c:v>
                </c:pt>
                <c:pt idx="2702">
                  <c:v>42528</c:v>
                </c:pt>
                <c:pt idx="2703">
                  <c:v>42529</c:v>
                </c:pt>
                <c:pt idx="2704">
                  <c:v>42533</c:v>
                </c:pt>
                <c:pt idx="2705">
                  <c:v>42534</c:v>
                </c:pt>
                <c:pt idx="2706">
                  <c:v>42535</c:v>
                </c:pt>
                <c:pt idx="2707">
                  <c:v>42536</c:v>
                </c:pt>
                <c:pt idx="2708">
                  <c:v>42537</c:v>
                </c:pt>
                <c:pt idx="2709">
                  <c:v>42538</c:v>
                </c:pt>
                <c:pt idx="2710">
                  <c:v>42541</c:v>
                </c:pt>
                <c:pt idx="2711">
                  <c:v>42542</c:v>
                </c:pt>
                <c:pt idx="2712">
                  <c:v>42543</c:v>
                </c:pt>
                <c:pt idx="2713">
                  <c:v>42544</c:v>
                </c:pt>
                <c:pt idx="2714">
                  <c:v>42545</c:v>
                </c:pt>
                <c:pt idx="2715">
                  <c:v>42548</c:v>
                </c:pt>
                <c:pt idx="2716">
                  <c:v>42549</c:v>
                </c:pt>
                <c:pt idx="2717">
                  <c:v>42550</c:v>
                </c:pt>
                <c:pt idx="2718">
                  <c:v>42551</c:v>
                </c:pt>
                <c:pt idx="2719">
                  <c:v>42552</c:v>
                </c:pt>
                <c:pt idx="2720">
                  <c:v>42555</c:v>
                </c:pt>
                <c:pt idx="2721">
                  <c:v>42556</c:v>
                </c:pt>
                <c:pt idx="2722">
                  <c:v>42557</c:v>
                </c:pt>
                <c:pt idx="2723">
                  <c:v>42558</c:v>
                </c:pt>
                <c:pt idx="2724">
                  <c:v>42559</c:v>
                </c:pt>
                <c:pt idx="2725">
                  <c:v>42562</c:v>
                </c:pt>
                <c:pt idx="2726">
                  <c:v>42563</c:v>
                </c:pt>
                <c:pt idx="2727">
                  <c:v>42564</c:v>
                </c:pt>
                <c:pt idx="2728">
                  <c:v>42565</c:v>
                </c:pt>
                <c:pt idx="2729">
                  <c:v>42566</c:v>
                </c:pt>
                <c:pt idx="2730">
                  <c:v>42569</c:v>
                </c:pt>
                <c:pt idx="2731">
                  <c:v>42570</c:v>
                </c:pt>
                <c:pt idx="2732">
                  <c:v>42571</c:v>
                </c:pt>
                <c:pt idx="2733">
                  <c:v>42572</c:v>
                </c:pt>
                <c:pt idx="2734">
                  <c:v>42573</c:v>
                </c:pt>
                <c:pt idx="2735">
                  <c:v>42576</c:v>
                </c:pt>
                <c:pt idx="2736">
                  <c:v>42577</c:v>
                </c:pt>
                <c:pt idx="2737">
                  <c:v>42578</c:v>
                </c:pt>
                <c:pt idx="2738">
                  <c:v>42579</c:v>
                </c:pt>
                <c:pt idx="2739">
                  <c:v>42580</c:v>
                </c:pt>
                <c:pt idx="2740">
                  <c:v>42583</c:v>
                </c:pt>
                <c:pt idx="2741">
                  <c:v>42584</c:v>
                </c:pt>
                <c:pt idx="2742">
                  <c:v>42585</c:v>
                </c:pt>
                <c:pt idx="2743">
                  <c:v>42586</c:v>
                </c:pt>
                <c:pt idx="2744">
                  <c:v>42587</c:v>
                </c:pt>
                <c:pt idx="2745">
                  <c:v>42590</c:v>
                </c:pt>
                <c:pt idx="2746">
                  <c:v>42591</c:v>
                </c:pt>
                <c:pt idx="2747">
                  <c:v>42592</c:v>
                </c:pt>
                <c:pt idx="2748">
                  <c:v>42593</c:v>
                </c:pt>
                <c:pt idx="2749">
                  <c:v>42594</c:v>
                </c:pt>
                <c:pt idx="2750">
                  <c:v>42597</c:v>
                </c:pt>
                <c:pt idx="2751">
                  <c:v>42598</c:v>
                </c:pt>
                <c:pt idx="2752">
                  <c:v>42599</c:v>
                </c:pt>
                <c:pt idx="2753">
                  <c:v>42600</c:v>
                </c:pt>
                <c:pt idx="2754">
                  <c:v>42601</c:v>
                </c:pt>
                <c:pt idx="2755">
                  <c:v>42604</c:v>
                </c:pt>
                <c:pt idx="2756">
                  <c:v>42605</c:v>
                </c:pt>
                <c:pt idx="2757">
                  <c:v>42606</c:v>
                </c:pt>
                <c:pt idx="2758">
                  <c:v>42607</c:v>
                </c:pt>
                <c:pt idx="2759">
                  <c:v>42608</c:v>
                </c:pt>
                <c:pt idx="2760">
                  <c:v>42611</c:v>
                </c:pt>
                <c:pt idx="2761">
                  <c:v>42612</c:v>
                </c:pt>
                <c:pt idx="2762">
                  <c:v>42613</c:v>
                </c:pt>
                <c:pt idx="2763">
                  <c:v>42614</c:v>
                </c:pt>
                <c:pt idx="2764">
                  <c:v>42615</c:v>
                </c:pt>
                <c:pt idx="2765">
                  <c:v>42618</c:v>
                </c:pt>
                <c:pt idx="2766">
                  <c:v>42619</c:v>
                </c:pt>
                <c:pt idx="2767">
                  <c:v>42620</c:v>
                </c:pt>
                <c:pt idx="2768">
                  <c:v>42621</c:v>
                </c:pt>
                <c:pt idx="2769">
                  <c:v>42622</c:v>
                </c:pt>
                <c:pt idx="2770">
                  <c:v>42625</c:v>
                </c:pt>
                <c:pt idx="2771">
                  <c:v>42626</c:v>
                </c:pt>
                <c:pt idx="2772">
                  <c:v>42627</c:v>
                </c:pt>
                <c:pt idx="2773">
                  <c:v>42631</c:v>
                </c:pt>
                <c:pt idx="2774">
                  <c:v>42632</c:v>
                </c:pt>
                <c:pt idx="2775">
                  <c:v>42633</c:v>
                </c:pt>
                <c:pt idx="2776">
                  <c:v>42634</c:v>
                </c:pt>
                <c:pt idx="2777">
                  <c:v>42635</c:v>
                </c:pt>
                <c:pt idx="2778">
                  <c:v>42636</c:v>
                </c:pt>
                <c:pt idx="2779">
                  <c:v>42639</c:v>
                </c:pt>
                <c:pt idx="2780">
                  <c:v>42640</c:v>
                </c:pt>
                <c:pt idx="2781">
                  <c:v>42641</c:v>
                </c:pt>
                <c:pt idx="2782">
                  <c:v>42642</c:v>
                </c:pt>
                <c:pt idx="2783">
                  <c:v>42643</c:v>
                </c:pt>
                <c:pt idx="2784">
                  <c:v>42651</c:v>
                </c:pt>
                <c:pt idx="2785">
                  <c:v>42652</c:v>
                </c:pt>
                <c:pt idx="2786">
                  <c:v>42653</c:v>
                </c:pt>
                <c:pt idx="2787">
                  <c:v>42654</c:v>
                </c:pt>
                <c:pt idx="2788">
                  <c:v>42655</c:v>
                </c:pt>
                <c:pt idx="2789">
                  <c:v>42656</c:v>
                </c:pt>
                <c:pt idx="2790">
                  <c:v>42657</c:v>
                </c:pt>
                <c:pt idx="2791">
                  <c:v>42660</c:v>
                </c:pt>
                <c:pt idx="2792">
                  <c:v>42661</c:v>
                </c:pt>
                <c:pt idx="2793">
                  <c:v>42662</c:v>
                </c:pt>
                <c:pt idx="2794">
                  <c:v>42663</c:v>
                </c:pt>
                <c:pt idx="2795">
                  <c:v>42664</c:v>
                </c:pt>
                <c:pt idx="2796">
                  <c:v>42667</c:v>
                </c:pt>
                <c:pt idx="2797">
                  <c:v>42668</c:v>
                </c:pt>
                <c:pt idx="2798">
                  <c:v>42669</c:v>
                </c:pt>
                <c:pt idx="2799">
                  <c:v>42670</c:v>
                </c:pt>
                <c:pt idx="2800">
                  <c:v>42671</c:v>
                </c:pt>
                <c:pt idx="2801">
                  <c:v>42674</c:v>
                </c:pt>
                <c:pt idx="2802">
                  <c:v>42675</c:v>
                </c:pt>
                <c:pt idx="2803">
                  <c:v>42676</c:v>
                </c:pt>
                <c:pt idx="2804">
                  <c:v>42677</c:v>
                </c:pt>
                <c:pt idx="2805">
                  <c:v>42678</c:v>
                </c:pt>
                <c:pt idx="2806">
                  <c:v>42681</c:v>
                </c:pt>
                <c:pt idx="2807">
                  <c:v>42682</c:v>
                </c:pt>
                <c:pt idx="2808">
                  <c:v>42683</c:v>
                </c:pt>
                <c:pt idx="2809">
                  <c:v>42684</c:v>
                </c:pt>
                <c:pt idx="2810">
                  <c:v>42685</c:v>
                </c:pt>
                <c:pt idx="2811">
                  <c:v>42688</c:v>
                </c:pt>
                <c:pt idx="2812">
                  <c:v>42689</c:v>
                </c:pt>
                <c:pt idx="2813">
                  <c:v>42690</c:v>
                </c:pt>
                <c:pt idx="2814">
                  <c:v>42691</c:v>
                </c:pt>
                <c:pt idx="2815">
                  <c:v>42692</c:v>
                </c:pt>
                <c:pt idx="2816">
                  <c:v>42695</c:v>
                </c:pt>
                <c:pt idx="2817">
                  <c:v>42696</c:v>
                </c:pt>
                <c:pt idx="2818">
                  <c:v>42697</c:v>
                </c:pt>
                <c:pt idx="2819">
                  <c:v>42698</c:v>
                </c:pt>
                <c:pt idx="2820">
                  <c:v>42699</c:v>
                </c:pt>
                <c:pt idx="2821">
                  <c:v>42702</c:v>
                </c:pt>
                <c:pt idx="2822">
                  <c:v>42703</c:v>
                </c:pt>
                <c:pt idx="2823">
                  <c:v>42704</c:v>
                </c:pt>
                <c:pt idx="2824">
                  <c:v>42705</c:v>
                </c:pt>
                <c:pt idx="2825">
                  <c:v>42706</c:v>
                </c:pt>
                <c:pt idx="2826">
                  <c:v>42709</c:v>
                </c:pt>
                <c:pt idx="2827">
                  <c:v>42710</c:v>
                </c:pt>
                <c:pt idx="2828">
                  <c:v>42711</c:v>
                </c:pt>
                <c:pt idx="2829">
                  <c:v>42712</c:v>
                </c:pt>
                <c:pt idx="2830">
                  <c:v>42713</c:v>
                </c:pt>
                <c:pt idx="2831">
                  <c:v>42716</c:v>
                </c:pt>
                <c:pt idx="2832">
                  <c:v>42717</c:v>
                </c:pt>
                <c:pt idx="2833">
                  <c:v>42718</c:v>
                </c:pt>
                <c:pt idx="2834">
                  <c:v>42719</c:v>
                </c:pt>
                <c:pt idx="2835">
                  <c:v>42720</c:v>
                </c:pt>
                <c:pt idx="2836">
                  <c:v>42723</c:v>
                </c:pt>
                <c:pt idx="2837">
                  <c:v>42724</c:v>
                </c:pt>
                <c:pt idx="2838">
                  <c:v>42725</c:v>
                </c:pt>
                <c:pt idx="2839">
                  <c:v>42726</c:v>
                </c:pt>
                <c:pt idx="2840">
                  <c:v>42727</c:v>
                </c:pt>
                <c:pt idx="2841">
                  <c:v>42730</c:v>
                </c:pt>
                <c:pt idx="2842">
                  <c:v>42731</c:v>
                </c:pt>
                <c:pt idx="2843">
                  <c:v>42732</c:v>
                </c:pt>
                <c:pt idx="2844">
                  <c:v>42733</c:v>
                </c:pt>
                <c:pt idx="2845">
                  <c:v>42734</c:v>
                </c:pt>
                <c:pt idx="2846">
                  <c:v>42735</c:v>
                </c:pt>
                <c:pt idx="2847">
                  <c:v>42738</c:v>
                </c:pt>
                <c:pt idx="2848">
                  <c:v>42739</c:v>
                </c:pt>
                <c:pt idx="2849">
                  <c:v>42740</c:v>
                </c:pt>
                <c:pt idx="2850">
                  <c:v>42741</c:v>
                </c:pt>
                <c:pt idx="2851">
                  <c:v>42744</c:v>
                </c:pt>
                <c:pt idx="2852">
                  <c:v>42745</c:v>
                </c:pt>
                <c:pt idx="2853">
                  <c:v>42746</c:v>
                </c:pt>
                <c:pt idx="2854">
                  <c:v>42747</c:v>
                </c:pt>
                <c:pt idx="2855">
                  <c:v>42748</c:v>
                </c:pt>
                <c:pt idx="2856">
                  <c:v>42751</c:v>
                </c:pt>
                <c:pt idx="2857">
                  <c:v>42752</c:v>
                </c:pt>
                <c:pt idx="2858">
                  <c:v>42753</c:v>
                </c:pt>
                <c:pt idx="2859">
                  <c:v>42754</c:v>
                </c:pt>
                <c:pt idx="2860">
                  <c:v>42755</c:v>
                </c:pt>
                <c:pt idx="2861">
                  <c:v>42757</c:v>
                </c:pt>
                <c:pt idx="2862">
                  <c:v>42758</c:v>
                </c:pt>
                <c:pt idx="2863">
                  <c:v>42759</c:v>
                </c:pt>
                <c:pt idx="2864">
                  <c:v>42760</c:v>
                </c:pt>
                <c:pt idx="2865">
                  <c:v>42761</c:v>
                </c:pt>
                <c:pt idx="2866">
                  <c:v>42769</c:v>
                </c:pt>
                <c:pt idx="2867">
                  <c:v>42770</c:v>
                </c:pt>
                <c:pt idx="2868">
                  <c:v>42772</c:v>
                </c:pt>
                <c:pt idx="2869">
                  <c:v>42773</c:v>
                </c:pt>
                <c:pt idx="2870">
                  <c:v>42774</c:v>
                </c:pt>
                <c:pt idx="2871">
                  <c:v>42775</c:v>
                </c:pt>
                <c:pt idx="2872">
                  <c:v>42776</c:v>
                </c:pt>
                <c:pt idx="2873">
                  <c:v>42779</c:v>
                </c:pt>
                <c:pt idx="2874">
                  <c:v>42780</c:v>
                </c:pt>
                <c:pt idx="2875">
                  <c:v>42781</c:v>
                </c:pt>
                <c:pt idx="2876">
                  <c:v>42782</c:v>
                </c:pt>
                <c:pt idx="2877">
                  <c:v>42783</c:v>
                </c:pt>
                <c:pt idx="2878">
                  <c:v>42786</c:v>
                </c:pt>
                <c:pt idx="2879">
                  <c:v>42787</c:v>
                </c:pt>
                <c:pt idx="2880">
                  <c:v>42788</c:v>
                </c:pt>
                <c:pt idx="2881">
                  <c:v>42789</c:v>
                </c:pt>
                <c:pt idx="2882">
                  <c:v>42790</c:v>
                </c:pt>
                <c:pt idx="2883">
                  <c:v>42793</c:v>
                </c:pt>
                <c:pt idx="2884">
                  <c:v>42794</c:v>
                </c:pt>
                <c:pt idx="2885">
                  <c:v>42795</c:v>
                </c:pt>
                <c:pt idx="2886">
                  <c:v>42796</c:v>
                </c:pt>
                <c:pt idx="2887">
                  <c:v>42797</c:v>
                </c:pt>
                <c:pt idx="2888">
                  <c:v>42800</c:v>
                </c:pt>
                <c:pt idx="2889">
                  <c:v>42801</c:v>
                </c:pt>
                <c:pt idx="2890">
                  <c:v>42802</c:v>
                </c:pt>
                <c:pt idx="2891">
                  <c:v>42803</c:v>
                </c:pt>
                <c:pt idx="2892">
                  <c:v>42804</c:v>
                </c:pt>
                <c:pt idx="2893">
                  <c:v>42807</c:v>
                </c:pt>
                <c:pt idx="2894">
                  <c:v>42808</c:v>
                </c:pt>
                <c:pt idx="2895">
                  <c:v>42809</c:v>
                </c:pt>
                <c:pt idx="2896">
                  <c:v>42810</c:v>
                </c:pt>
                <c:pt idx="2897">
                  <c:v>42811</c:v>
                </c:pt>
                <c:pt idx="2898">
                  <c:v>42814</c:v>
                </c:pt>
                <c:pt idx="2899">
                  <c:v>42815</c:v>
                </c:pt>
                <c:pt idx="2900">
                  <c:v>42816</c:v>
                </c:pt>
                <c:pt idx="2901">
                  <c:v>42817</c:v>
                </c:pt>
                <c:pt idx="2902">
                  <c:v>42818</c:v>
                </c:pt>
                <c:pt idx="2903">
                  <c:v>42821</c:v>
                </c:pt>
                <c:pt idx="2904">
                  <c:v>42822</c:v>
                </c:pt>
                <c:pt idx="2905">
                  <c:v>42823</c:v>
                </c:pt>
                <c:pt idx="2906">
                  <c:v>42824</c:v>
                </c:pt>
                <c:pt idx="2907">
                  <c:v>42825</c:v>
                </c:pt>
                <c:pt idx="2908">
                  <c:v>42826</c:v>
                </c:pt>
                <c:pt idx="2909">
                  <c:v>42830</c:v>
                </c:pt>
                <c:pt idx="2910">
                  <c:v>42831</c:v>
                </c:pt>
                <c:pt idx="2911">
                  <c:v>42832</c:v>
                </c:pt>
                <c:pt idx="2912">
                  <c:v>42835</c:v>
                </c:pt>
                <c:pt idx="2913">
                  <c:v>42836</c:v>
                </c:pt>
                <c:pt idx="2914">
                  <c:v>42837</c:v>
                </c:pt>
                <c:pt idx="2915">
                  <c:v>42838</c:v>
                </c:pt>
                <c:pt idx="2916">
                  <c:v>42839</c:v>
                </c:pt>
                <c:pt idx="2917">
                  <c:v>42842</c:v>
                </c:pt>
                <c:pt idx="2918">
                  <c:v>42843</c:v>
                </c:pt>
                <c:pt idx="2919">
                  <c:v>42844</c:v>
                </c:pt>
                <c:pt idx="2920">
                  <c:v>42845</c:v>
                </c:pt>
                <c:pt idx="2921">
                  <c:v>42846</c:v>
                </c:pt>
                <c:pt idx="2922">
                  <c:v>42849</c:v>
                </c:pt>
                <c:pt idx="2923">
                  <c:v>42850</c:v>
                </c:pt>
                <c:pt idx="2924">
                  <c:v>42851</c:v>
                </c:pt>
                <c:pt idx="2925">
                  <c:v>42852</c:v>
                </c:pt>
                <c:pt idx="2926">
                  <c:v>42853</c:v>
                </c:pt>
                <c:pt idx="2927">
                  <c:v>42857</c:v>
                </c:pt>
                <c:pt idx="2928">
                  <c:v>42858</c:v>
                </c:pt>
                <c:pt idx="2929">
                  <c:v>42859</c:v>
                </c:pt>
                <c:pt idx="2930">
                  <c:v>42860</c:v>
                </c:pt>
                <c:pt idx="2931">
                  <c:v>42863</c:v>
                </c:pt>
                <c:pt idx="2932">
                  <c:v>42864</c:v>
                </c:pt>
                <c:pt idx="2933">
                  <c:v>42865</c:v>
                </c:pt>
                <c:pt idx="2934">
                  <c:v>42866</c:v>
                </c:pt>
                <c:pt idx="2935">
                  <c:v>42867</c:v>
                </c:pt>
                <c:pt idx="2936">
                  <c:v>42870</c:v>
                </c:pt>
                <c:pt idx="2937">
                  <c:v>42871</c:v>
                </c:pt>
                <c:pt idx="2938">
                  <c:v>42872</c:v>
                </c:pt>
                <c:pt idx="2939">
                  <c:v>42873</c:v>
                </c:pt>
                <c:pt idx="2940">
                  <c:v>42874</c:v>
                </c:pt>
                <c:pt idx="2941">
                  <c:v>42877</c:v>
                </c:pt>
                <c:pt idx="2942">
                  <c:v>42878</c:v>
                </c:pt>
                <c:pt idx="2943">
                  <c:v>42879</c:v>
                </c:pt>
                <c:pt idx="2944">
                  <c:v>42880</c:v>
                </c:pt>
                <c:pt idx="2945">
                  <c:v>42881</c:v>
                </c:pt>
                <c:pt idx="2946">
                  <c:v>42882</c:v>
                </c:pt>
                <c:pt idx="2947">
                  <c:v>42886</c:v>
                </c:pt>
                <c:pt idx="2948">
                  <c:v>42887</c:v>
                </c:pt>
                <c:pt idx="2949">
                  <c:v>42888</c:v>
                </c:pt>
                <c:pt idx="2950">
                  <c:v>42891</c:v>
                </c:pt>
                <c:pt idx="2951">
                  <c:v>42892</c:v>
                </c:pt>
                <c:pt idx="2952">
                  <c:v>42893</c:v>
                </c:pt>
                <c:pt idx="2953">
                  <c:v>42894</c:v>
                </c:pt>
                <c:pt idx="2954">
                  <c:v>42895</c:v>
                </c:pt>
                <c:pt idx="2955">
                  <c:v>42898</c:v>
                </c:pt>
                <c:pt idx="2956">
                  <c:v>42899</c:v>
                </c:pt>
                <c:pt idx="2957">
                  <c:v>42900</c:v>
                </c:pt>
                <c:pt idx="2958">
                  <c:v>42901</c:v>
                </c:pt>
                <c:pt idx="2959">
                  <c:v>42902</c:v>
                </c:pt>
                <c:pt idx="2960">
                  <c:v>42905</c:v>
                </c:pt>
                <c:pt idx="2961">
                  <c:v>42906</c:v>
                </c:pt>
                <c:pt idx="2962">
                  <c:v>42907</c:v>
                </c:pt>
                <c:pt idx="2963">
                  <c:v>42908</c:v>
                </c:pt>
                <c:pt idx="2964">
                  <c:v>42909</c:v>
                </c:pt>
                <c:pt idx="2965">
                  <c:v>42912</c:v>
                </c:pt>
                <c:pt idx="2966">
                  <c:v>42913</c:v>
                </c:pt>
                <c:pt idx="2967">
                  <c:v>42914</c:v>
                </c:pt>
                <c:pt idx="2968">
                  <c:v>42915</c:v>
                </c:pt>
                <c:pt idx="2969">
                  <c:v>42916</c:v>
                </c:pt>
                <c:pt idx="2970">
                  <c:v>42919</c:v>
                </c:pt>
                <c:pt idx="2971">
                  <c:v>42920</c:v>
                </c:pt>
                <c:pt idx="2972">
                  <c:v>42921</c:v>
                </c:pt>
                <c:pt idx="2973">
                  <c:v>42922</c:v>
                </c:pt>
                <c:pt idx="2974">
                  <c:v>42923</c:v>
                </c:pt>
                <c:pt idx="2975">
                  <c:v>42926</c:v>
                </c:pt>
                <c:pt idx="2976">
                  <c:v>42927</c:v>
                </c:pt>
                <c:pt idx="2977">
                  <c:v>42928</c:v>
                </c:pt>
                <c:pt idx="2978">
                  <c:v>42929</c:v>
                </c:pt>
                <c:pt idx="2979">
                  <c:v>42930</c:v>
                </c:pt>
                <c:pt idx="2980">
                  <c:v>42933</c:v>
                </c:pt>
                <c:pt idx="2981">
                  <c:v>42934</c:v>
                </c:pt>
                <c:pt idx="2982">
                  <c:v>42935</c:v>
                </c:pt>
                <c:pt idx="2983">
                  <c:v>42936</c:v>
                </c:pt>
                <c:pt idx="2984">
                  <c:v>42937</c:v>
                </c:pt>
                <c:pt idx="2985">
                  <c:v>42940</c:v>
                </c:pt>
                <c:pt idx="2986">
                  <c:v>42941</c:v>
                </c:pt>
                <c:pt idx="2987">
                  <c:v>42942</c:v>
                </c:pt>
                <c:pt idx="2988">
                  <c:v>42943</c:v>
                </c:pt>
                <c:pt idx="2989">
                  <c:v>42944</c:v>
                </c:pt>
                <c:pt idx="2990">
                  <c:v>42947</c:v>
                </c:pt>
                <c:pt idx="2991">
                  <c:v>42948</c:v>
                </c:pt>
                <c:pt idx="2992">
                  <c:v>42949</c:v>
                </c:pt>
                <c:pt idx="2993">
                  <c:v>42950</c:v>
                </c:pt>
                <c:pt idx="2994">
                  <c:v>42951</c:v>
                </c:pt>
                <c:pt idx="2995">
                  <c:v>42954</c:v>
                </c:pt>
                <c:pt idx="2996">
                  <c:v>42955</c:v>
                </c:pt>
                <c:pt idx="2997">
                  <c:v>42956</c:v>
                </c:pt>
                <c:pt idx="2998">
                  <c:v>42957</c:v>
                </c:pt>
                <c:pt idx="2999">
                  <c:v>42958</c:v>
                </c:pt>
                <c:pt idx="3000">
                  <c:v>42961</c:v>
                </c:pt>
                <c:pt idx="3001">
                  <c:v>42962</c:v>
                </c:pt>
                <c:pt idx="3002">
                  <c:v>42963</c:v>
                </c:pt>
                <c:pt idx="3003">
                  <c:v>42964</c:v>
                </c:pt>
                <c:pt idx="3004">
                  <c:v>42965</c:v>
                </c:pt>
                <c:pt idx="3005">
                  <c:v>42968</c:v>
                </c:pt>
                <c:pt idx="3006">
                  <c:v>42969</c:v>
                </c:pt>
                <c:pt idx="3007">
                  <c:v>42970</c:v>
                </c:pt>
                <c:pt idx="3008">
                  <c:v>42971</c:v>
                </c:pt>
                <c:pt idx="3009">
                  <c:v>42972</c:v>
                </c:pt>
                <c:pt idx="3010">
                  <c:v>42975</c:v>
                </c:pt>
                <c:pt idx="3011">
                  <c:v>42976</c:v>
                </c:pt>
                <c:pt idx="3012">
                  <c:v>42977</c:v>
                </c:pt>
                <c:pt idx="3013">
                  <c:v>42978</c:v>
                </c:pt>
                <c:pt idx="3014">
                  <c:v>42979</c:v>
                </c:pt>
                <c:pt idx="3015">
                  <c:v>42982</c:v>
                </c:pt>
                <c:pt idx="3016">
                  <c:v>42983</c:v>
                </c:pt>
                <c:pt idx="3017">
                  <c:v>42984</c:v>
                </c:pt>
                <c:pt idx="3018">
                  <c:v>42985</c:v>
                </c:pt>
                <c:pt idx="3019">
                  <c:v>42986</c:v>
                </c:pt>
                <c:pt idx="3020">
                  <c:v>42989</c:v>
                </c:pt>
                <c:pt idx="3021">
                  <c:v>42990</c:v>
                </c:pt>
                <c:pt idx="3022">
                  <c:v>42991</c:v>
                </c:pt>
                <c:pt idx="3023">
                  <c:v>42992</c:v>
                </c:pt>
                <c:pt idx="3024">
                  <c:v>42993</c:v>
                </c:pt>
                <c:pt idx="3025">
                  <c:v>42996</c:v>
                </c:pt>
                <c:pt idx="3026">
                  <c:v>42997</c:v>
                </c:pt>
                <c:pt idx="3027">
                  <c:v>42998</c:v>
                </c:pt>
                <c:pt idx="3028">
                  <c:v>42999</c:v>
                </c:pt>
                <c:pt idx="3029">
                  <c:v>43000</c:v>
                </c:pt>
                <c:pt idx="3030">
                  <c:v>43003</c:v>
                </c:pt>
                <c:pt idx="3031">
                  <c:v>43004</c:v>
                </c:pt>
                <c:pt idx="3032">
                  <c:v>43005</c:v>
                </c:pt>
                <c:pt idx="3033">
                  <c:v>43006</c:v>
                </c:pt>
                <c:pt idx="3034">
                  <c:v>43007</c:v>
                </c:pt>
                <c:pt idx="3035">
                  <c:v>43008</c:v>
                </c:pt>
                <c:pt idx="3036">
                  <c:v>43017</c:v>
                </c:pt>
                <c:pt idx="3037">
                  <c:v>43018</c:v>
                </c:pt>
                <c:pt idx="3038">
                  <c:v>43019</c:v>
                </c:pt>
                <c:pt idx="3039">
                  <c:v>43020</c:v>
                </c:pt>
                <c:pt idx="3040">
                  <c:v>43021</c:v>
                </c:pt>
                <c:pt idx="3041">
                  <c:v>43024</c:v>
                </c:pt>
                <c:pt idx="3042">
                  <c:v>43025</c:v>
                </c:pt>
                <c:pt idx="3043">
                  <c:v>43026</c:v>
                </c:pt>
                <c:pt idx="3044">
                  <c:v>43027</c:v>
                </c:pt>
                <c:pt idx="3045">
                  <c:v>43028</c:v>
                </c:pt>
                <c:pt idx="3046">
                  <c:v>43031</c:v>
                </c:pt>
                <c:pt idx="3047">
                  <c:v>43032</c:v>
                </c:pt>
                <c:pt idx="3048">
                  <c:v>43033</c:v>
                </c:pt>
                <c:pt idx="3049">
                  <c:v>43034</c:v>
                </c:pt>
                <c:pt idx="3050">
                  <c:v>43035</c:v>
                </c:pt>
                <c:pt idx="3051">
                  <c:v>43038</c:v>
                </c:pt>
                <c:pt idx="3052">
                  <c:v>43039</c:v>
                </c:pt>
                <c:pt idx="3053">
                  <c:v>43040</c:v>
                </c:pt>
                <c:pt idx="3054">
                  <c:v>43041</c:v>
                </c:pt>
                <c:pt idx="3055">
                  <c:v>43042</c:v>
                </c:pt>
                <c:pt idx="3056">
                  <c:v>43045</c:v>
                </c:pt>
                <c:pt idx="3057">
                  <c:v>43046</c:v>
                </c:pt>
                <c:pt idx="3058">
                  <c:v>43047</c:v>
                </c:pt>
                <c:pt idx="3059">
                  <c:v>43048</c:v>
                </c:pt>
                <c:pt idx="3060">
                  <c:v>43049</c:v>
                </c:pt>
                <c:pt idx="3061">
                  <c:v>43052</c:v>
                </c:pt>
                <c:pt idx="3062">
                  <c:v>43053</c:v>
                </c:pt>
                <c:pt idx="3063">
                  <c:v>43054</c:v>
                </c:pt>
                <c:pt idx="3064">
                  <c:v>43055</c:v>
                </c:pt>
                <c:pt idx="3065">
                  <c:v>43056</c:v>
                </c:pt>
                <c:pt idx="3066">
                  <c:v>43059</c:v>
                </c:pt>
                <c:pt idx="3067">
                  <c:v>43060</c:v>
                </c:pt>
                <c:pt idx="3068">
                  <c:v>43061</c:v>
                </c:pt>
                <c:pt idx="3069">
                  <c:v>43062</c:v>
                </c:pt>
                <c:pt idx="3070">
                  <c:v>43063</c:v>
                </c:pt>
                <c:pt idx="3071">
                  <c:v>43066</c:v>
                </c:pt>
                <c:pt idx="3072">
                  <c:v>43067</c:v>
                </c:pt>
                <c:pt idx="3073">
                  <c:v>43068</c:v>
                </c:pt>
                <c:pt idx="3074">
                  <c:v>43069</c:v>
                </c:pt>
                <c:pt idx="3075">
                  <c:v>43070</c:v>
                </c:pt>
                <c:pt idx="3076">
                  <c:v>43073</c:v>
                </c:pt>
                <c:pt idx="3077">
                  <c:v>43074</c:v>
                </c:pt>
                <c:pt idx="3078">
                  <c:v>43075</c:v>
                </c:pt>
                <c:pt idx="3079">
                  <c:v>43076</c:v>
                </c:pt>
                <c:pt idx="3080">
                  <c:v>43077</c:v>
                </c:pt>
                <c:pt idx="3081">
                  <c:v>43080</c:v>
                </c:pt>
                <c:pt idx="3082">
                  <c:v>43081</c:v>
                </c:pt>
                <c:pt idx="3083">
                  <c:v>43082</c:v>
                </c:pt>
                <c:pt idx="3084">
                  <c:v>43083</c:v>
                </c:pt>
                <c:pt idx="3085">
                  <c:v>43084</c:v>
                </c:pt>
                <c:pt idx="3086">
                  <c:v>43087</c:v>
                </c:pt>
                <c:pt idx="3087">
                  <c:v>43088</c:v>
                </c:pt>
                <c:pt idx="3088">
                  <c:v>43089</c:v>
                </c:pt>
                <c:pt idx="3089">
                  <c:v>43090</c:v>
                </c:pt>
                <c:pt idx="3090">
                  <c:v>43091</c:v>
                </c:pt>
                <c:pt idx="3091">
                  <c:v>43094</c:v>
                </c:pt>
                <c:pt idx="3092">
                  <c:v>43095</c:v>
                </c:pt>
                <c:pt idx="3093">
                  <c:v>43096</c:v>
                </c:pt>
                <c:pt idx="3094">
                  <c:v>43097</c:v>
                </c:pt>
                <c:pt idx="3095">
                  <c:v>43098</c:v>
                </c:pt>
                <c:pt idx="3096">
                  <c:v>43099</c:v>
                </c:pt>
                <c:pt idx="3097">
                  <c:v>43100</c:v>
                </c:pt>
                <c:pt idx="3098">
                  <c:v>43102</c:v>
                </c:pt>
                <c:pt idx="3099">
                  <c:v>43103</c:v>
                </c:pt>
                <c:pt idx="3100">
                  <c:v>43104</c:v>
                </c:pt>
                <c:pt idx="3101">
                  <c:v>43105</c:v>
                </c:pt>
                <c:pt idx="3102">
                  <c:v>43108</c:v>
                </c:pt>
                <c:pt idx="3103">
                  <c:v>43109</c:v>
                </c:pt>
                <c:pt idx="3104">
                  <c:v>43110</c:v>
                </c:pt>
                <c:pt idx="3105">
                  <c:v>43111</c:v>
                </c:pt>
                <c:pt idx="3106">
                  <c:v>43112</c:v>
                </c:pt>
                <c:pt idx="3107">
                  <c:v>43115</c:v>
                </c:pt>
                <c:pt idx="3108">
                  <c:v>43116</c:v>
                </c:pt>
                <c:pt idx="3109">
                  <c:v>43117</c:v>
                </c:pt>
                <c:pt idx="3110">
                  <c:v>43118</c:v>
                </c:pt>
                <c:pt idx="3111">
                  <c:v>43119</c:v>
                </c:pt>
                <c:pt idx="3112">
                  <c:v>43122</c:v>
                </c:pt>
                <c:pt idx="3113">
                  <c:v>43123</c:v>
                </c:pt>
                <c:pt idx="3114">
                  <c:v>43124</c:v>
                </c:pt>
                <c:pt idx="3115">
                  <c:v>43125</c:v>
                </c:pt>
                <c:pt idx="3116">
                  <c:v>43126</c:v>
                </c:pt>
                <c:pt idx="3117">
                  <c:v>43129</c:v>
                </c:pt>
                <c:pt idx="3118">
                  <c:v>43130</c:v>
                </c:pt>
                <c:pt idx="3119">
                  <c:v>43131</c:v>
                </c:pt>
                <c:pt idx="3120">
                  <c:v>43132</c:v>
                </c:pt>
                <c:pt idx="3121">
                  <c:v>43133</c:v>
                </c:pt>
                <c:pt idx="3122">
                  <c:v>43136</c:v>
                </c:pt>
                <c:pt idx="3123">
                  <c:v>43137</c:v>
                </c:pt>
                <c:pt idx="3124">
                  <c:v>43138</c:v>
                </c:pt>
                <c:pt idx="3125">
                  <c:v>43139</c:v>
                </c:pt>
                <c:pt idx="3126">
                  <c:v>43140</c:v>
                </c:pt>
                <c:pt idx="3127">
                  <c:v>43142</c:v>
                </c:pt>
                <c:pt idx="3128">
                  <c:v>43143</c:v>
                </c:pt>
                <c:pt idx="3129">
                  <c:v>43144</c:v>
                </c:pt>
                <c:pt idx="3130">
                  <c:v>43145</c:v>
                </c:pt>
                <c:pt idx="3131">
                  <c:v>43153</c:v>
                </c:pt>
                <c:pt idx="3132">
                  <c:v>43154</c:v>
                </c:pt>
                <c:pt idx="3133">
                  <c:v>43155</c:v>
                </c:pt>
                <c:pt idx="3134">
                  <c:v>43157</c:v>
                </c:pt>
                <c:pt idx="3135">
                  <c:v>43158</c:v>
                </c:pt>
                <c:pt idx="3136">
                  <c:v>43159</c:v>
                </c:pt>
                <c:pt idx="3137">
                  <c:v>43160</c:v>
                </c:pt>
                <c:pt idx="3138">
                  <c:v>43161</c:v>
                </c:pt>
                <c:pt idx="3139">
                  <c:v>43164</c:v>
                </c:pt>
                <c:pt idx="3140">
                  <c:v>43165</c:v>
                </c:pt>
                <c:pt idx="3141">
                  <c:v>43166</c:v>
                </c:pt>
                <c:pt idx="3142">
                  <c:v>43167</c:v>
                </c:pt>
                <c:pt idx="3143">
                  <c:v>43168</c:v>
                </c:pt>
                <c:pt idx="3144">
                  <c:v>43171</c:v>
                </c:pt>
                <c:pt idx="3145">
                  <c:v>43172</c:v>
                </c:pt>
                <c:pt idx="3146">
                  <c:v>43173</c:v>
                </c:pt>
                <c:pt idx="3147">
                  <c:v>43174</c:v>
                </c:pt>
                <c:pt idx="3148">
                  <c:v>43175</c:v>
                </c:pt>
                <c:pt idx="3149">
                  <c:v>43178</c:v>
                </c:pt>
                <c:pt idx="3150">
                  <c:v>43179</c:v>
                </c:pt>
                <c:pt idx="3151">
                  <c:v>43180</c:v>
                </c:pt>
                <c:pt idx="3152">
                  <c:v>43181</c:v>
                </c:pt>
                <c:pt idx="3153">
                  <c:v>43182</c:v>
                </c:pt>
                <c:pt idx="3154">
                  <c:v>43185</c:v>
                </c:pt>
                <c:pt idx="3155">
                  <c:v>43186</c:v>
                </c:pt>
                <c:pt idx="3156">
                  <c:v>43187</c:v>
                </c:pt>
                <c:pt idx="3157">
                  <c:v>43188</c:v>
                </c:pt>
                <c:pt idx="3158">
                  <c:v>43189</c:v>
                </c:pt>
                <c:pt idx="3159">
                  <c:v>43192</c:v>
                </c:pt>
                <c:pt idx="3160">
                  <c:v>43193</c:v>
                </c:pt>
                <c:pt idx="3161">
                  <c:v>43194</c:v>
                </c:pt>
                <c:pt idx="3162">
                  <c:v>43198</c:v>
                </c:pt>
                <c:pt idx="3163">
                  <c:v>43199</c:v>
                </c:pt>
                <c:pt idx="3164">
                  <c:v>43200</c:v>
                </c:pt>
                <c:pt idx="3165">
                  <c:v>43201</c:v>
                </c:pt>
                <c:pt idx="3166">
                  <c:v>43202</c:v>
                </c:pt>
                <c:pt idx="3167">
                  <c:v>43203</c:v>
                </c:pt>
                <c:pt idx="3168">
                  <c:v>43206</c:v>
                </c:pt>
                <c:pt idx="3169">
                  <c:v>43207</c:v>
                </c:pt>
                <c:pt idx="3170">
                  <c:v>43208</c:v>
                </c:pt>
                <c:pt idx="3171">
                  <c:v>43209</c:v>
                </c:pt>
                <c:pt idx="3172">
                  <c:v>43210</c:v>
                </c:pt>
                <c:pt idx="3173">
                  <c:v>43213</c:v>
                </c:pt>
                <c:pt idx="3174">
                  <c:v>43214</c:v>
                </c:pt>
                <c:pt idx="3175">
                  <c:v>43215</c:v>
                </c:pt>
                <c:pt idx="3176">
                  <c:v>43216</c:v>
                </c:pt>
                <c:pt idx="3177">
                  <c:v>43217</c:v>
                </c:pt>
                <c:pt idx="3178">
                  <c:v>43218</c:v>
                </c:pt>
                <c:pt idx="3179">
                  <c:v>43222</c:v>
                </c:pt>
                <c:pt idx="3180">
                  <c:v>43223</c:v>
                </c:pt>
                <c:pt idx="3181">
                  <c:v>43224</c:v>
                </c:pt>
                <c:pt idx="3182">
                  <c:v>43227</c:v>
                </c:pt>
                <c:pt idx="3183">
                  <c:v>43228</c:v>
                </c:pt>
                <c:pt idx="3184">
                  <c:v>43229</c:v>
                </c:pt>
                <c:pt idx="3185">
                  <c:v>43230</c:v>
                </c:pt>
                <c:pt idx="3186">
                  <c:v>43231</c:v>
                </c:pt>
                <c:pt idx="3187">
                  <c:v>43234</c:v>
                </c:pt>
                <c:pt idx="3188">
                  <c:v>43235</c:v>
                </c:pt>
                <c:pt idx="3189">
                  <c:v>43236</c:v>
                </c:pt>
                <c:pt idx="3190">
                  <c:v>43237</c:v>
                </c:pt>
                <c:pt idx="3191">
                  <c:v>43238</c:v>
                </c:pt>
                <c:pt idx="3192">
                  <c:v>43241</c:v>
                </c:pt>
                <c:pt idx="3193">
                  <c:v>43242</c:v>
                </c:pt>
                <c:pt idx="3194">
                  <c:v>43243</c:v>
                </c:pt>
                <c:pt idx="3195">
                  <c:v>43244</c:v>
                </c:pt>
                <c:pt idx="3196">
                  <c:v>43245</c:v>
                </c:pt>
                <c:pt idx="3197">
                  <c:v>43248</c:v>
                </c:pt>
                <c:pt idx="3198">
                  <c:v>43249</c:v>
                </c:pt>
                <c:pt idx="3199">
                  <c:v>43250</c:v>
                </c:pt>
                <c:pt idx="3200">
                  <c:v>43251</c:v>
                </c:pt>
                <c:pt idx="3201">
                  <c:v>43252</c:v>
                </c:pt>
                <c:pt idx="3202">
                  <c:v>43255</c:v>
                </c:pt>
                <c:pt idx="3203">
                  <c:v>43256</c:v>
                </c:pt>
                <c:pt idx="3204">
                  <c:v>43257</c:v>
                </c:pt>
                <c:pt idx="3205">
                  <c:v>43258</c:v>
                </c:pt>
                <c:pt idx="3206">
                  <c:v>43259</c:v>
                </c:pt>
                <c:pt idx="3207">
                  <c:v>43262</c:v>
                </c:pt>
                <c:pt idx="3208">
                  <c:v>43263</c:v>
                </c:pt>
                <c:pt idx="3209">
                  <c:v>43264</c:v>
                </c:pt>
                <c:pt idx="3210">
                  <c:v>43265</c:v>
                </c:pt>
                <c:pt idx="3211">
                  <c:v>43266</c:v>
                </c:pt>
                <c:pt idx="3212">
                  <c:v>43270</c:v>
                </c:pt>
                <c:pt idx="3213">
                  <c:v>43271</c:v>
                </c:pt>
                <c:pt idx="3214">
                  <c:v>43272</c:v>
                </c:pt>
                <c:pt idx="3215">
                  <c:v>43273</c:v>
                </c:pt>
                <c:pt idx="3216">
                  <c:v>43276</c:v>
                </c:pt>
                <c:pt idx="3217">
                  <c:v>43277</c:v>
                </c:pt>
                <c:pt idx="3218">
                  <c:v>43278</c:v>
                </c:pt>
                <c:pt idx="3219">
                  <c:v>43279</c:v>
                </c:pt>
                <c:pt idx="3220">
                  <c:v>43280</c:v>
                </c:pt>
                <c:pt idx="3221">
                  <c:v>43283</c:v>
                </c:pt>
                <c:pt idx="3222">
                  <c:v>43284</c:v>
                </c:pt>
                <c:pt idx="3223">
                  <c:v>43285</c:v>
                </c:pt>
                <c:pt idx="3224">
                  <c:v>43286</c:v>
                </c:pt>
                <c:pt idx="3225">
                  <c:v>43287</c:v>
                </c:pt>
                <c:pt idx="3226">
                  <c:v>43290</c:v>
                </c:pt>
                <c:pt idx="3227">
                  <c:v>43291</c:v>
                </c:pt>
                <c:pt idx="3228">
                  <c:v>43292</c:v>
                </c:pt>
                <c:pt idx="3229">
                  <c:v>43293</c:v>
                </c:pt>
                <c:pt idx="3230">
                  <c:v>43294</c:v>
                </c:pt>
                <c:pt idx="3231">
                  <c:v>43297</c:v>
                </c:pt>
                <c:pt idx="3232">
                  <c:v>43298</c:v>
                </c:pt>
                <c:pt idx="3233">
                  <c:v>43299</c:v>
                </c:pt>
                <c:pt idx="3234">
                  <c:v>43300</c:v>
                </c:pt>
                <c:pt idx="3235">
                  <c:v>43301</c:v>
                </c:pt>
                <c:pt idx="3236">
                  <c:v>43304</c:v>
                </c:pt>
                <c:pt idx="3237">
                  <c:v>43305</c:v>
                </c:pt>
                <c:pt idx="3238">
                  <c:v>43306</c:v>
                </c:pt>
                <c:pt idx="3239">
                  <c:v>43307</c:v>
                </c:pt>
                <c:pt idx="3240">
                  <c:v>43308</c:v>
                </c:pt>
                <c:pt idx="3241">
                  <c:v>43311</c:v>
                </c:pt>
                <c:pt idx="3242">
                  <c:v>43312</c:v>
                </c:pt>
                <c:pt idx="3243">
                  <c:v>43313</c:v>
                </c:pt>
                <c:pt idx="3244">
                  <c:v>43314</c:v>
                </c:pt>
                <c:pt idx="3245">
                  <c:v>43315</c:v>
                </c:pt>
                <c:pt idx="3246">
                  <c:v>43318</c:v>
                </c:pt>
                <c:pt idx="3247">
                  <c:v>43319</c:v>
                </c:pt>
                <c:pt idx="3248">
                  <c:v>43320</c:v>
                </c:pt>
                <c:pt idx="3249">
                  <c:v>43321</c:v>
                </c:pt>
                <c:pt idx="3250">
                  <c:v>43322</c:v>
                </c:pt>
                <c:pt idx="3251">
                  <c:v>43325</c:v>
                </c:pt>
                <c:pt idx="3252">
                  <c:v>43326</c:v>
                </c:pt>
                <c:pt idx="3253">
                  <c:v>43327</c:v>
                </c:pt>
                <c:pt idx="3254">
                  <c:v>43328</c:v>
                </c:pt>
                <c:pt idx="3255">
                  <c:v>43329</c:v>
                </c:pt>
                <c:pt idx="3256">
                  <c:v>43332</c:v>
                </c:pt>
                <c:pt idx="3257">
                  <c:v>43333</c:v>
                </c:pt>
                <c:pt idx="3258">
                  <c:v>43334</c:v>
                </c:pt>
                <c:pt idx="3259">
                  <c:v>43335</c:v>
                </c:pt>
                <c:pt idx="3260">
                  <c:v>43336</c:v>
                </c:pt>
                <c:pt idx="3261">
                  <c:v>43339</c:v>
                </c:pt>
                <c:pt idx="3262">
                  <c:v>43340</c:v>
                </c:pt>
                <c:pt idx="3263">
                  <c:v>43341</c:v>
                </c:pt>
                <c:pt idx="3264">
                  <c:v>43342</c:v>
                </c:pt>
                <c:pt idx="3265">
                  <c:v>43343</c:v>
                </c:pt>
                <c:pt idx="3266">
                  <c:v>43346</c:v>
                </c:pt>
                <c:pt idx="3267">
                  <c:v>43347</c:v>
                </c:pt>
                <c:pt idx="3268">
                  <c:v>43348</c:v>
                </c:pt>
                <c:pt idx="3269">
                  <c:v>43349</c:v>
                </c:pt>
                <c:pt idx="3270">
                  <c:v>43350</c:v>
                </c:pt>
                <c:pt idx="3271">
                  <c:v>43353</c:v>
                </c:pt>
                <c:pt idx="3272">
                  <c:v>43354</c:v>
                </c:pt>
                <c:pt idx="3273">
                  <c:v>43355</c:v>
                </c:pt>
                <c:pt idx="3274">
                  <c:v>43356</c:v>
                </c:pt>
                <c:pt idx="3275">
                  <c:v>43357</c:v>
                </c:pt>
                <c:pt idx="3276">
                  <c:v>43360</c:v>
                </c:pt>
                <c:pt idx="3277">
                  <c:v>43361</c:v>
                </c:pt>
                <c:pt idx="3278">
                  <c:v>43362</c:v>
                </c:pt>
                <c:pt idx="3279">
                  <c:v>43363</c:v>
                </c:pt>
                <c:pt idx="3280">
                  <c:v>43364</c:v>
                </c:pt>
                <c:pt idx="3281">
                  <c:v>43368</c:v>
                </c:pt>
                <c:pt idx="3282">
                  <c:v>43369</c:v>
                </c:pt>
                <c:pt idx="3283">
                  <c:v>43370</c:v>
                </c:pt>
                <c:pt idx="3284">
                  <c:v>43371</c:v>
                </c:pt>
                <c:pt idx="3285">
                  <c:v>43372</c:v>
                </c:pt>
                <c:pt idx="3286">
                  <c:v>43373</c:v>
                </c:pt>
                <c:pt idx="3287">
                  <c:v>43381</c:v>
                </c:pt>
                <c:pt idx="3288">
                  <c:v>43382</c:v>
                </c:pt>
                <c:pt idx="3289">
                  <c:v>43383</c:v>
                </c:pt>
                <c:pt idx="3290">
                  <c:v>43384</c:v>
                </c:pt>
                <c:pt idx="3291">
                  <c:v>43385</c:v>
                </c:pt>
                <c:pt idx="3292">
                  <c:v>43388</c:v>
                </c:pt>
                <c:pt idx="3293">
                  <c:v>43389</c:v>
                </c:pt>
                <c:pt idx="3294">
                  <c:v>43390</c:v>
                </c:pt>
                <c:pt idx="3295">
                  <c:v>43391</c:v>
                </c:pt>
                <c:pt idx="3296">
                  <c:v>43392</c:v>
                </c:pt>
                <c:pt idx="3297">
                  <c:v>43395</c:v>
                </c:pt>
                <c:pt idx="3298">
                  <c:v>43396</c:v>
                </c:pt>
                <c:pt idx="3299">
                  <c:v>43397</c:v>
                </c:pt>
                <c:pt idx="3300">
                  <c:v>43398</c:v>
                </c:pt>
                <c:pt idx="3301">
                  <c:v>43399</c:v>
                </c:pt>
                <c:pt idx="3302">
                  <c:v>43402</c:v>
                </c:pt>
                <c:pt idx="3303">
                  <c:v>43403</c:v>
                </c:pt>
                <c:pt idx="3304">
                  <c:v>43404</c:v>
                </c:pt>
                <c:pt idx="3305">
                  <c:v>43405</c:v>
                </c:pt>
                <c:pt idx="3306">
                  <c:v>43406</c:v>
                </c:pt>
                <c:pt idx="3307">
                  <c:v>43409</c:v>
                </c:pt>
                <c:pt idx="3308">
                  <c:v>43410</c:v>
                </c:pt>
                <c:pt idx="3309">
                  <c:v>43411</c:v>
                </c:pt>
                <c:pt idx="3310">
                  <c:v>43412</c:v>
                </c:pt>
                <c:pt idx="3311">
                  <c:v>43413</c:v>
                </c:pt>
                <c:pt idx="3312">
                  <c:v>43416</c:v>
                </c:pt>
                <c:pt idx="3313">
                  <c:v>43417</c:v>
                </c:pt>
                <c:pt idx="3314">
                  <c:v>43418</c:v>
                </c:pt>
                <c:pt idx="3315">
                  <c:v>43419</c:v>
                </c:pt>
                <c:pt idx="3316">
                  <c:v>43420</c:v>
                </c:pt>
                <c:pt idx="3317">
                  <c:v>43423</c:v>
                </c:pt>
                <c:pt idx="3318">
                  <c:v>43424</c:v>
                </c:pt>
                <c:pt idx="3319">
                  <c:v>43425</c:v>
                </c:pt>
                <c:pt idx="3320">
                  <c:v>43426</c:v>
                </c:pt>
                <c:pt idx="3321">
                  <c:v>43427</c:v>
                </c:pt>
                <c:pt idx="3322">
                  <c:v>43430</c:v>
                </c:pt>
                <c:pt idx="3323">
                  <c:v>43431</c:v>
                </c:pt>
                <c:pt idx="3324">
                  <c:v>43432</c:v>
                </c:pt>
                <c:pt idx="3325">
                  <c:v>43433</c:v>
                </c:pt>
                <c:pt idx="3326">
                  <c:v>43434</c:v>
                </c:pt>
                <c:pt idx="3327">
                  <c:v>43437</c:v>
                </c:pt>
                <c:pt idx="3328">
                  <c:v>43438</c:v>
                </c:pt>
                <c:pt idx="3329">
                  <c:v>43439</c:v>
                </c:pt>
                <c:pt idx="3330">
                  <c:v>43440</c:v>
                </c:pt>
                <c:pt idx="3331">
                  <c:v>43441</c:v>
                </c:pt>
                <c:pt idx="3332">
                  <c:v>43444</c:v>
                </c:pt>
                <c:pt idx="3333">
                  <c:v>43445</c:v>
                </c:pt>
                <c:pt idx="3334">
                  <c:v>43446</c:v>
                </c:pt>
                <c:pt idx="3335">
                  <c:v>43447</c:v>
                </c:pt>
                <c:pt idx="3336">
                  <c:v>43448</c:v>
                </c:pt>
                <c:pt idx="3337">
                  <c:v>43451</c:v>
                </c:pt>
                <c:pt idx="3338">
                  <c:v>43452</c:v>
                </c:pt>
                <c:pt idx="3339">
                  <c:v>43453</c:v>
                </c:pt>
                <c:pt idx="3340">
                  <c:v>43454</c:v>
                </c:pt>
                <c:pt idx="3341">
                  <c:v>43455</c:v>
                </c:pt>
                <c:pt idx="3342">
                  <c:v>43458</c:v>
                </c:pt>
                <c:pt idx="3343">
                  <c:v>43459</c:v>
                </c:pt>
                <c:pt idx="3344">
                  <c:v>43460</c:v>
                </c:pt>
                <c:pt idx="3345">
                  <c:v>43461</c:v>
                </c:pt>
                <c:pt idx="3346">
                  <c:v>43462</c:v>
                </c:pt>
                <c:pt idx="3347">
                  <c:v>43463</c:v>
                </c:pt>
                <c:pt idx="3348">
                  <c:v>43464</c:v>
                </c:pt>
                <c:pt idx="3349">
                  <c:v>43465</c:v>
                </c:pt>
                <c:pt idx="3350">
                  <c:v>43467</c:v>
                </c:pt>
                <c:pt idx="3351">
                  <c:v>43468</c:v>
                </c:pt>
                <c:pt idx="3352">
                  <c:v>43469</c:v>
                </c:pt>
                <c:pt idx="3353">
                  <c:v>43472</c:v>
                </c:pt>
                <c:pt idx="3354">
                  <c:v>43473</c:v>
                </c:pt>
                <c:pt idx="3355">
                  <c:v>43474</c:v>
                </c:pt>
                <c:pt idx="3356">
                  <c:v>43475</c:v>
                </c:pt>
                <c:pt idx="3357">
                  <c:v>43476</c:v>
                </c:pt>
                <c:pt idx="3358">
                  <c:v>43479</c:v>
                </c:pt>
                <c:pt idx="3359">
                  <c:v>43480</c:v>
                </c:pt>
                <c:pt idx="3360">
                  <c:v>43481</c:v>
                </c:pt>
                <c:pt idx="3361">
                  <c:v>43482</c:v>
                </c:pt>
                <c:pt idx="3362">
                  <c:v>43483</c:v>
                </c:pt>
                <c:pt idx="3363">
                  <c:v>43486</c:v>
                </c:pt>
                <c:pt idx="3364">
                  <c:v>43487</c:v>
                </c:pt>
                <c:pt idx="3365">
                  <c:v>43488</c:v>
                </c:pt>
                <c:pt idx="3366">
                  <c:v>43489</c:v>
                </c:pt>
                <c:pt idx="3367">
                  <c:v>43490</c:v>
                </c:pt>
                <c:pt idx="3368">
                  <c:v>43493</c:v>
                </c:pt>
                <c:pt idx="3369">
                  <c:v>43494</c:v>
                </c:pt>
                <c:pt idx="3370">
                  <c:v>43495</c:v>
                </c:pt>
                <c:pt idx="3371">
                  <c:v>43496</c:v>
                </c:pt>
                <c:pt idx="3372">
                  <c:v>43497</c:v>
                </c:pt>
                <c:pt idx="3373">
                  <c:v>43498</c:v>
                </c:pt>
                <c:pt idx="3374">
                  <c:v>43499</c:v>
                </c:pt>
                <c:pt idx="3375">
                  <c:v>43507</c:v>
                </c:pt>
                <c:pt idx="3376">
                  <c:v>43508</c:v>
                </c:pt>
                <c:pt idx="3377">
                  <c:v>43509</c:v>
                </c:pt>
                <c:pt idx="3378">
                  <c:v>43510</c:v>
                </c:pt>
                <c:pt idx="3379">
                  <c:v>43511</c:v>
                </c:pt>
                <c:pt idx="3380">
                  <c:v>43514</c:v>
                </c:pt>
                <c:pt idx="3381">
                  <c:v>43515</c:v>
                </c:pt>
                <c:pt idx="3382">
                  <c:v>43516</c:v>
                </c:pt>
                <c:pt idx="3383">
                  <c:v>43517</c:v>
                </c:pt>
                <c:pt idx="3384">
                  <c:v>43518</c:v>
                </c:pt>
                <c:pt idx="3385">
                  <c:v>43521</c:v>
                </c:pt>
                <c:pt idx="3386">
                  <c:v>43522</c:v>
                </c:pt>
                <c:pt idx="3387">
                  <c:v>43523</c:v>
                </c:pt>
                <c:pt idx="3388">
                  <c:v>43524</c:v>
                </c:pt>
                <c:pt idx="3389">
                  <c:v>43525</c:v>
                </c:pt>
                <c:pt idx="3390">
                  <c:v>43528</c:v>
                </c:pt>
                <c:pt idx="3391">
                  <c:v>43529</c:v>
                </c:pt>
                <c:pt idx="3392">
                  <c:v>43530</c:v>
                </c:pt>
                <c:pt idx="3393">
                  <c:v>43531</c:v>
                </c:pt>
                <c:pt idx="3394">
                  <c:v>43532</c:v>
                </c:pt>
                <c:pt idx="3395">
                  <c:v>43535</c:v>
                </c:pt>
                <c:pt idx="3396">
                  <c:v>43536</c:v>
                </c:pt>
                <c:pt idx="3397">
                  <c:v>43537</c:v>
                </c:pt>
                <c:pt idx="3398">
                  <c:v>43538</c:v>
                </c:pt>
                <c:pt idx="3399">
                  <c:v>43539</c:v>
                </c:pt>
                <c:pt idx="3400">
                  <c:v>43542</c:v>
                </c:pt>
                <c:pt idx="3401">
                  <c:v>43543</c:v>
                </c:pt>
                <c:pt idx="3402">
                  <c:v>43544</c:v>
                </c:pt>
                <c:pt idx="3403">
                  <c:v>43545</c:v>
                </c:pt>
                <c:pt idx="3404">
                  <c:v>43546</c:v>
                </c:pt>
                <c:pt idx="3405">
                  <c:v>43549</c:v>
                </c:pt>
                <c:pt idx="3406">
                  <c:v>43550</c:v>
                </c:pt>
                <c:pt idx="3407">
                  <c:v>43551</c:v>
                </c:pt>
                <c:pt idx="3408">
                  <c:v>43552</c:v>
                </c:pt>
                <c:pt idx="3409">
                  <c:v>43553</c:v>
                </c:pt>
                <c:pt idx="3410">
                  <c:v>43556</c:v>
                </c:pt>
                <c:pt idx="3411">
                  <c:v>43557</c:v>
                </c:pt>
                <c:pt idx="3412">
                  <c:v>43558</c:v>
                </c:pt>
                <c:pt idx="3413">
                  <c:v>43559</c:v>
                </c:pt>
                <c:pt idx="3414">
                  <c:v>43563</c:v>
                </c:pt>
                <c:pt idx="3415">
                  <c:v>43564</c:v>
                </c:pt>
                <c:pt idx="3416">
                  <c:v>43565</c:v>
                </c:pt>
                <c:pt idx="3417">
                  <c:v>43566</c:v>
                </c:pt>
                <c:pt idx="3418">
                  <c:v>43567</c:v>
                </c:pt>
                <c:pt idx="3419">
                  <c:v>43570</c:v>
                </c:pt>
                <c:pt idx="3420">
                  <c:v>43571</c:v>
                </c:pt>
                <c:pt idx="3421">
                  <c:v>43572</c:v>
                </c:pt>
                <c:pt idx="3422">
                  <c:v>43573</c:v>
                </c:pt>
                <c:pt idx="3423">
                  <c:v>43574</c:v>
                </c:pt>
                <c:pt idx="3424">
                  <c:v>43577</c:v>
                </c:pt>
                <c:pt idx="3425">
                  <c:v>43578</c:v>
                </c:pt>
                <c:pt idx="3426">
                  <c:v>43579</c:v>
                </c:pt>
                <c:pt idx="3427">
                  <c:v>43580</c:v>
                </c:pt>
                <c:pt idx="3428">
                  <c:v>43581</c:v>
                </c:pt>
                <c:pt idx="3429">
                  <c:v>43583</c:v>
                </c:pt>
                <c:pt idx="3430">
                  <c:v>43584</c:v>
                </c:pt>
                <c:pt idx="3431">
                  <c:v>43585</c:v>
                </c:pt>
                <c:pt idx="3432">
                  <c:v>43590</c:v>
                </c:pt>
                <c:pt idx="3433">
                  <c:v>43591</c:v>
                </c:pt>
                <c:pt idx="3434">
                  <c:v>43592</c:v>
                </c:pt>
                <c:pt idx="3435">
                  <c:v>43593</c:v>
                </c:pt>
                <c:pt idx="3436">
                  <c:v>43594</c:v>
                </c:pt>
                <c:pt idx="3437">
                  <c:v>43595</c:v>
                </c:pt>
                <c:pt idx="3438">
                  <c:v>43598</c:v>
                </c:pt>
                <c:pt idx="3439">
                  <c:v>43599</c:v>
                </c:pt>
                <c:pt idx="3440">
                  <c:v>43600</c:v>
                </c:pt>
                <c:pt idx="3441">
                  <c:v>43601</c:v>
                </c:pt>
                <c:pt idx="3442">
                  <c:v>43602</c:v>
                </c:pt>
                <c:pt idx="3443">
                  <c:v>43605</c:v>
                </c:pt>
                <c:pt idx="3444">
                  <c:v>43606</c:v>
                </c:pt>
                <c:pt idx="3445">
                  <c:v>43607</c:v>
                </c:pt>
                <c:pt idx="3446">
                  <c:v>43608</c:v>
                </c:pt>
                <c:pt idx="3447">
                  <c:v>43609</c:v>
                </c:pt>
                <c:pt idx="3448">
                  <c:v>43612</c:v>
                </c:pt>
                <c:pt idx="3449">
                  <c:v>43613</c:v>
                </c:pt>
                <c:pt idx="3450">
                  <c:v>43614</c:v>
                </c:pt>
                <c:pt idx="3451">
                  <c:v>43615</c:v>
                </c:pt>
                <c:pt idx="3452">
                  <c:v>43616</c:v>
                </c:pt>
                <c:pt idx="3453">
                  <c:v>43619</c:v>
                </c:pt>
                <c:pt idx="3454">
                  <c:v>43620</c:v>
                </c:pt>
                <c:pt idx="3455">
                  <c:v>43621</c:v>
                </c:pt>
                <c:pt idx="3456">
                  <c:v>43622</c:v>
                </c:pt>
                <c:pt idx="3457">
                  <c:v>43626</c:v>
                </c:pt>
                <c:pt idx="3458">
                  <c:v>43627</c:v>
                </c:pt>
                <c:pt idx="3459">
                  <c:v>43628</c:v>
                </c:pt>
                <c:pt idx="3460">
                  <c:v>43629</c:v>
                </c:pt>
                <c:pt idx="3461">
                  <c:v>43630</c:v>
                </c:pt>
                <c:pt idx="3462">
                  <c:v>43633</c:v>
                </c:pt>
                <c:pt idx="3463">
                  <c:v>43634</c:v>
                </c:pt>
                <c:pt idx="3464">
                  <c:v>43635</c:v>
                </c:pt>
                <c:pt idx="3465">
                  <c:v>43636</c:v>
                </c:pt>
                <c:pt idx="3466">
                  <c:v>43637</c:v>
                </c:pt>
                <c:pt idx="3467">
                  <c:v>43640</c:v>
                </c:pt>
                <c:pt idx="3468">
                  <c:v>43641</c:v>
                </c:pt>
                <c:pt idx="3469">
                  <c:v>43642</c:v>
                </c:pt>
                <c:pt idx="3470">
                  <c:v>43643</c:v>
                </c:pt>
                <c:pt idx="3471">
                  <c:v>43644</c:v>
                </c:pt>
                <c:pt idx="3472">
                  <c:v>43647</c:v>
                </c:pt>
                <c:pt idx="3473">
                  <c:v>43648</c:v>
                </c:pt>
                <c:pt idx="3474">
                  <c:v>43649</c:v>
                </c:pt>
                <c:pt idx="3475">
                  <c:v>43650</c:v>
                </c:pt>
                <c:pt idx="3476">
                  <c:v>43651</c:v>
                </c:pt>
                <c:pt idx="3477">
                  <c:v>43654</c:v>
                </c:pt>
                <c:pt idx="3478">
                  <c:v>43655</c:v>
                </c:pt>
                <c:pt idx="3479">
                  <c:v>43656</c:v>
                </c:pt>
                <c:pt idx="3480">
                  <c:v>43657</c:v>
                </c:pt>
                <c:pt idx="3481">
                  <c:v>43658</c:v>
                </c:pt>
                <c:pt idx="3482">
                  <c:v>43661</c:v>
                </c:pt>
                <c:pt idx="3483">
                  <c:v>43662</c:v>
                </c:pt>
                <c:pt idx="3484">
                  <c:v>43663</c:v>
                </c:pt>
                <c:pt idx="3485">
                  <c:v>43664</c:v>
                </c:pt>
                <c:pt idx="3486">
                  <c:v>43665</c:v>
                </c:pt>
                <c:pt idx="3487">
                  <c:v>43668</c:v>
                </c:pt>
                <c:pt idx="3488">
                  <c:v>43669</c:v>
                </c:pt>
                <c:pt idx="3489">
                  <c:v>43670</c:v>
                </c:pt>
                <c:pt idx="3490">
                  <c:v>43671</c:v>
                </c:pt>
                <c:pt idx="3491">
                  <c:v>43672</c:v>
                </c:pt>
                <c:pt idx="3492">
                  <c:v>43675</c:v>
                </c:pt>
                <c:pt idx="3493">
                  <c:v>43676</c:v>
                </c:pt>
                <c:pt idx="3494">
                  <c:v>43677</c:v>
                </c:pt>
                <c:pt idx="3495">
                  <c:v>43678</c:v>
                </c:pt>
                <c:pt idx="3496">
                  <c:v>43679</c:v>
                </c:pt>
                <c:pt idx="3497">
                  <c:v>43682</c:v>
                </c:pt>
                <c:pt idx="3498">
                  <c:v>43683</c:v>
                </c:pt>
                <c:pt idx="3499">
                  <c:v>43684</c:v>
                </c:pt>
                <c:pt idx="3500">
                  <c:v>43685</c:v>
                </c:pt>
                <c:pt idx="3501">
                  <c:v>43686</c:v>
                </c:pt>
                <c:pt idx="3502">
                  <c:v>43689</c:v>
                </c:pt>
                <c:pt idx="3503">
                  <c:v>43690</c:v>
                </c:pt>
                <c:pt idx="3504">
                  <c:v>43691</c:v>
                </c:pt>
                <c:pt idx="3505">
                  <c:v>43692</c:v>
                </c:pt>
                <c:pt idx="3506">
                  <c:v>43693</c:v>
                </c:pt>
                <c:pt idx="3507">
                  <c:v>43696</c:v>
                </c:pt>
                <c:pt idx="3508">
                  <c:v>43697</c:v>
                </c:pt>
                <c:pt idx="3509">
                  <c:v>43698</c:v>
                </c:pt>
                <c:pt idx="3510">
                  <c:v>43699</c:v>
                </c:pt>
                <c:pt idx="3511">
                  <c:v>43700</c:v>
                </c:pt>
                <c:pt idx="3512">
                  <c:v>43703</c:v>
                </c:pt>
                <c:pt idx="3513">
                  <c:v>43704</c:v>
                </c:pt>
                <c:pt idx="3514">
                  <c:v>43705</c:v>
                </c:pt>
                <c:pt idx="3515">
                  <c:v>43706</c:v>
                </c:pt>
                <c:pt idx="3516">
                  <c:v>43707</c:v>
                </c:pt>
                <c:pt idx="3517">
                  <c:v>43710</c:v>
                </c:pt>
                <c:pt idx="3518">
                  <c:v>43711</c:v>
                </c:pt>
                <c:pt idx="3519">
                  <c:v>43712</c:v>
                </c:pt>
                <c:pt idx="3520">
                  <c:v>43713</c:v>
                </c:pt>
                <c:pt idx="3521">
                  <c:v>43714</c:v>
                </c:pt>
                <c:pt idx="3522">
                  <c:v>43717</c:v>
                </c:pt>
                <c:pt idx="3523">
                  <c:v>43718</c:v>
                </c:pt>
                <c:pt idx="3524">
                  <c:v>43719</c:v>
                </c:pt>
                <c:pt idx="3525">
                  <c:v>43720</c:v>
                </c:pt>
                <c:pt idx="3526">
                  <c:v>43724</c:v>
                </c:pt>
                <c:pt idx="3527">
                  <c:v>43725</c:v>
                </c:pt>
                <c:pt idx="3528">
                  <c:v>43726</c:v>
                </c:pt>
                <c:pt idx="3529">
                  <c:v>43727</c:v>
                </c:pt>
                <c:pt idx="3530">
                  <c:v>43728</c:v>
                </c:pt>
                <c:pt idx="3531">
                  <c:v>43731</c:v>
                </c:pt>
                <c:pt idx="3532">
                  <c:v>43732</c:v>
                </c:pt>
                <c:pt idx="3533">
                  <c:v>43733</c:v>
                </c:pt>
                <c:pt idx="3534">
                  <c:v>43734</c:v>
                </c:pt>
                <c:pt idx="3535">
                  <c:v>43735</c:v>
                </c:pt>
                <c:pt idx="3536">
                  <c:v>43737</c:v>
                </c:pt>
                <c:pt idx="3537">
                  <c:v>43738</c:v>
                </c:pt>
                <c:pt idx="3538">
                  <c:v>43746</c:v>
                </c:pt>
                <c:pt idx="3539">
                  <c:v>43747</c:v>
                </c:pt>
                <c:pt idx="3540">
                  <c:v>43748</c:v>
                </c:pt>
                <c:pt idx="3541">
                  <c:v>43749</c:v>
                </c:pt>
                <c:pt idx="3542">
                  <c:v>43750</c:v>
                </c:pt>
                <c:pt idx="3543">
                  <c:v>43752</c:v>
                </c:pt>
                <c:pt idx="3544">
                  <c:v>43753</c:v>
                </c:pt>
                <c:pt idx="3545">
                  <c:v>43754</c:v>
                </c:pt>
                <c:pt idx="3546">
                  <c:v>43755</c:v>
                </c:pt>
                <c:pt idx="3547">
                  <c:v>43756</c:v>
                </c:pt>
                <c:pt idx="3548">
                  <c:v>43759</c:v>
                </c:pt>
                <c:pt idx="3549">
                  <c:v>43760</c:v>
                </c:pt>
                <c:pt idx="3550">
                  <c:v>43761</c:v>
                </c:pt>
                <c:pt idx="3551">
                  <c:v>43762</c:v>
                </c:pt>
                <c:pt idx="3552">
                  <c:v>43763</c:v>
                </c:pt>
                <c:pt idx="3553">
                  <c:v>43766</c:v>
                </c:pt>
                <c:pt idx="3554">
                  <c:v>43767</c:v>
                </c:pt>
                <c:pt idx="3555">
                  <c:v>43768</c:v>
                </c:pt>
                <c:pt idx="3556">
                  <c:v>43769</c:v>
                </c:pt>
                <c:pt idx="3557">
                  <c:v>43770</c:v>
                </c:pt>
                <c:pt idx="3558">
                  <c:v>43773</c:v>
                </c:pt>
                <c:pt idx="3559">
                  <c:v>43774</c:v>
                </c:pt>
                <c:pt idx="3560">
                  <c:v>43775</c:v>
                </c:pt>
                <c:pt idx="3561">
                  <c:v>43776</c:v>
                </c:pt>
                <c:pt idx="3562">
                  <c:v>43777</c:v>
                </c:pt>
                <c:pt idx="3563">
                  <c:v>43780</c:v>
                </c:pt>
                <c:pt idx="3564">
                  <c:v>43781</c:v>
                </c:pt>
                <c:pt idx="3565">
                  <c:v>43782</c:v>
                </c:pt>
                <c:pt idx="3566">
                  <c:v>43783</c:v>
                </c:pt>
                <c:pt idx="3567">
                  <c:v>43784</c:v>
                </c:pt>
                <c:pt idx="3568">
                  <c:v>43787</c:v>
                </c:pt>
                <c:pt idx="3569">
                  <c:v>43788</c:v>
                </c:pt>
                <c:pt idx="3570">
                  <c:v>43789</c:v>
                </c:pt>
                <c:pt idx="3571">
                  <c:v>43790</c:v>
                </c:pt>
                <c:pt idx="3572">
                  <c:v>43791</c:v>
                </c:pt>
                <c:pt idx="3573">
                  <c:v>43794</c:v>
                </c:pt>
                <c:pt idx="3574">
                  <c:v>43795</c:v>
                </c:pt>
                <c:pt idx="3575">
                  <c:v>43796</c:v>
                </c:pt>
                <c:pt idx="3576">
                  <c:v>43797</c:v>
                </c:pt>
                <c:pt idx="3577">
                  <c:v>43798</c:v>
                </c:pt>
                <c:pt idx="3578">
                  <c:v>43801</c:v>
                </c:pt>
                <c:pt idx="3579">
                  <c:v>43802</c:v>
                </c:pt>
                <c:pt idx="3580">
                  <c:v>43803</c:v>
                </c:pt>
                <c:pt idx="3581">
                  <c:v>43804</c:v>
                </c:pt>
                <c:pt idx="3582">
                  <c:v>43805</c:v>
                </c:pt>
                <c:pt idx="3583">
                  <c:v>43808</c:v>
                </c:pt>
                <c:pt idx="3584">
                  <c:v>43809</c:v>
                </c:pt>
                <c:pt idx="3585">
                  <c:v>43810</c:v>
                </c:pt>
                <c:pt idx="3586">
                  <c:v>43811</c:v>
                </c:pt>
                <c:pt idx="3587">
                  <c:v>43812</c:v>
                </c:pt>
                <c:pt idx="3588">
                  <c:v>43815</c:v>
                </c:pt>
                <c:pt idx="3589">
                  <c:v>43816</c:v>
                </c:pt>
                <c:pt idx="3590">
                  <c:v>43817</c:v>
                </c:pt>
                <c:pt idx="3591">
                  <c:v>43818</c:v>
                </c:pt>
                <c:pt idx="3592">
                  <c:v>43819</c:v>
                </c:pt>
                <c:pt idx="3593">
                  <c:v>43822</c:v>
                </c:pt>
                <c:pt idx="3594">
                  <c:v>43823</c:v>
                </c:pt>
                <c:pt idx="3595">
                  <c:v>43824</c:v>
                </c:pt>
                <c:pt idx="3596">
                  <c:v>43825</c:v>
                </c:pt>
                <c:pt idx="3597">
                  <c:v>43826</c:v>
                </c:pt>
                <c:pt idx="3598">
                  <c:v>43829</c:v>
                </c:pt>
                <c:pt idx="3599">
                  <c:v>43830</c:v>
                </c:pt>
                <c:pt idx="3600">
                  <c:v>43832</c:v>
                </c:pt>
                <c:pt idx="3601">
                  <c:v>43833</c:v>
                </c:pt>
                <c:pt idx="3602">
                  <c:v>43836</c:v>
                </c:pt>
                <c:pt idx="3603">
                  <c:v>43837</c:v>
                </c:pt>
                <c:pt idx="3604">
                  <c:v>43838</c:v>
                </c:pt>
                <c:pt idx="3605">
                  <c:v>43839</c:v>
                </c:pt>
                <c:pt idx="3606">
                  <c:v>43840</c:v>
                </c:pt>
                <c:pt idx="3607">
                  <c:v>43843</c:v>
                </c:pt>
                <c:pt idx="3608">
                  <c:v>43844</c:v>
                </c:pt>
                <c:pt idx="3609">
                  <c:v>43845</c:v>
                </c:pt>
                <c:pt idx="3610">
                  <c:v>43846</c:v>
                </c:pt>
                <c:pt idx="3611">
                  <c:v>43847</c:v>
                </c:pt>
                <c:pt idx="3612">
                  <c:v>43849</c:v>
                </c:pt>
                <c:pt idx="3613">
                  <c:v>43850</c:v>
                </c:pt>
                <c:pt idx="3614">
                  <c:v>43851</c:v>
                </c:pt>
                <c:pt idx="3615">
                  <c:v>43852</c:v>
                </c:pt>
                <c:pt idx="3616">
                  <c:v>43853</c:v>
                </c:pt>
                <c:pt idx="3617">
                  <c:v>43864</c:v>
                </c:pt>
                <c:pt idx="3618">
                  <c:v>43865</c:v>
                </c:pt>
                <c:pt idx="3619">
                  <c:v>43866</c:v>
                </c:pt>
                <c:pt idx="3620">
                  <c:v>43867</c:v>
                </c:pt>
                <c:pt idx="3621">
                  <c:v>43868</c:v>
                </c:pt>
                <c:pt idx="3622">
                  <c:v>43871</c:v>
                </c:pt>
                <c:pt idx="3623">
                  <c:v>43872</c:v>
                </c:pt>
                <c:pt idx="3624">
                  <c:v>43873</c:v>
                </c:pt>
                <c:pt idx="3625">
                  <c:v>43874</c:v>
                </c:pt>
                <c:pt idx="3626">
                  <c:v>43875</c:v>
                </c:pt>
                <c:pt idx="3627">
                  <c:v>43878</c:v>
                </c:pt>
                <c:pt idx="3628">
                  <c:v>43879</c:v>
                </c:pt>
                <c:pt idx="3629">
                  <c:v>43880</c:v>
                </c:pt>
                <c:pt idx="3630">
                  <c:v>43881</c:v>
                </c:pt>
                <c:pt idx="3631">
                  <c:v>43882</c:v>
                </c:pt>
                <c:pt idx="3632">
                  <c:v>43885</c:v>
                </c:pt>
                <c:pt idx="3633">
                  <c:v>43886</c:v>
                </c:pt>
                <c:pt idx="3634">
                  <c:v>43887</c:v>
                </c:pt>
                <c:pt idx="3635">
                  <c:v>43888</c:v>
                </c:pt>
                <c:pt idx="3636">
                  <c:v>43889</c:v>
                </c:pt>
                <c:pt idx="3637">
                  <c:v>43892</c:v>
                </c:pt>
                <c:pt idx="3638">
                  <c:v>43893</c:v>
                </c:pt>
                <c:pt idx="3639">
                  <c:v>43894</c:v>
                </c:pt>
                <c:pt idx="3640">
                  <c:v>43895</c:v>
                </c:pt>
                <c:pt idx="3641">
                  <c:v>43896</c:v>
                </c:pt>
                <c:pt idx="3642">
                  <c:v>43899</c:v>
                </c:pt>
                <c:pt idx="3643">
                  <c:v>43900</c:v>
                </c:pt>
                <c:pt idx="3644">
                  <c:v>43901</c:v>
                </c:pt>
                <c:pt idx="3645">
                  <c:v>43902</c:v>
                </c:pt>
                <c:pt idx="3646">
                  <c:v>43903</c:v>
                </c:pt>
                <c:pt idx="3647">
                  <c:v>43906</c:v>
                </c:pt>
                <c:pt idx="3648">
                  <c:v>43907</c:v>
                </c:pt>
                <c:pt idx="3649">
                  <c:v>43908</c:v>
                </c:pt>
                <c:pt idx="3650">
                  <c:v>43909</c:v>
                </c:pt>
                <c:pt idx="3651">
                  <c:v>43910</c:v>
                </c:pt>
                <c:pt idx="3652">
                  <c:v>43913</c:v>
                </c:pt>
                <c:pt idx="3653">
                  <c:v>43914</c:v>
                </c:pt>
                <c:pt idx="3654">
                  <c:v>43915</c:v>
                </c:pt>
                <c:pt idx="3655">
                  <c:v>43916</c:v>
                </c:pt>
                <c:pt idx="3656">
                  <c:v>43917</c:v>
                </c:pt>
                <c:pt idx="3657">
                  <c:v>43920</c:v>
                </c:pt>
                <c:pt idx="3658">
                  <c:v>43921</c:v>
                </c:pt>
                <c:pt idx="3659">
                  <c:v>43922</c:v>
                </c:pt>
                <c:pt idx="3660">
                  <c:v>43923</c:v>
                </c:pt>
                <c:pt idx="3661">
                  <c:v>43924</c:v>
                </c:pt>
                <c:pt idx="3662">
                  <c:v>43928</c:v>
                </c:pt>
                <c:pt idx="3663">
                  <c:v>43929</c:v>
                </c:pt>
                <c:pt idx="3664">
                  <c:v>43930</c:v>
                </c:pt>
                <c:pt idx="3665">
                  <c:v>43931</c:v>
                </c:pt>
                <c:pt idx="3666">
                  <c:v>43934</c:v>
                </c:pt>
                <c:pt idx="3667">
                  <c:v>43935</c:v>
                </c:pt>
                <c:pt idx="3668">
                  <c:v>43936</c:v>
                </c:pt>
                <c:pt idx="3669">
                  <c:v>43937</c:v>
                </c:pt>
                <c:pt idx="3670">
                  <c:v>43938</c:v>
                </c:pt>
                <c:pt idx="3671">
                  <c:v>43941</c:v>
                </c:pt>
                <c:pt idx="3672">
                  <c:v>43942</c:v>
                </c:pt>
                <c:pt idx="3673">
                  <c:v>43943</c:v>
                </c:pt>
                <c:pt idx="3674">
                  <c:v>43944</c:v>
                </c:pt>
                <c:pt idx="3675">
                  <c:v>43945</c:v>
                </c:pt>
                <c:pt idx="3676">
                  <c:v>43947</c:v>
                </c:pt>
                <c:pt idx="3677">
                  <c:v>43948</c:v>
                </c:pt>
                <c:pt idx="3678">
                  <c:v>43949</c:v>
                </c:pt>
                <c:pt idx="3679">
                  <c:v>43950</c:v>
                </c:pt>
                <c:pt idx="3680">
                  <c:v>43951</c:v>
                </c:pt>
                <c:pt idx="3681">
                  <c:v>43957</c:v>
                </c:pt>
                <c:pt idx="3682">
                  <c:v>43958</c:v>
                </c:pt>
                <c:pt idx="3683">
                  <c:v>43959</c:v>
                </c:pt>
                <c:pt idx="3684">
                  <c:v>43960</c:v>
                </c:pt>
                <c:pt idx="3685">
                  <c:v>43962</c:v>
                </c:pt>
                <c:pt idx="3686">
                  <c:v>43963</c:v>
                </c:pt>
                <c:pt idx="3687">
                  <c:v>43964</c:v>
                </c:pt>
                <c:pt idx="3688">
                  <c:v>43965</c:v>
                </c:pt>
                <c:pt idx="3689">
                  <c:v>43966</c:v>
                </c:pt>
                <c:pt idx="3690">
                  <c:v>43969</c:v>
                </c:pt>
                <c:pt idx="3691">
                  <c:v>43970</c:v>
                </c:pt>
                <c:pt idx="3692">
                  <c:v>43971</c:v>
                </c:pt>
                <c:pt idx="3693">
                  <c:v>43972</c:v>
                </c:pt>
                <c:pt idx="3694">
                  <c:v>43973</c:v>
                </c:pt>
                <c:pt idx="3695">
                  <c:v>43976</c:v>
                </c:pt>
                <c:pt idx="3696">
                  <c:v>43977</c:v>
                </c:pt>
                <c:pt idx="3697">
                  <c:v>43978</c:v>
                </c:pt>
                <c:pt idx="3698">
                  <c:v>43979</c:v>
                </c:pt>
                <c:pt idx="3699">
                  <c:v>43980</c:v>
                </c:pt>
                <c:pt idx="3700">
                  <c:v>43983</c:v>
                </c:pt>
                <c:pt idx="3701">
                  <c:v>43984</c:v>
                </c:pt>
                <c:pt idx="3702">
                  <c:v>43985</c:v>
                </c:pt>
                <c:pt idx="3703">
                  <c:v>43986</c:v>
                </c:pt>
                <c:pt idx="3704">
                  <c:v>43987</c:v>
                </c:pt>
                <c:pt idx="3705">
                  <c:v>43990</c:v>
                </c:pt>
                <c:pt idx="3706">
                  <c:v>43991</c:v>
                </c:pt>
                <c:pt idx="3707">
                  <c:v>43992</c:v>
                </c:pt>
                <c:pt idx="3708">
                  <c:v>43993</c:v>
                </c:pt>
                <c:pt idx="3709">
                  <c:v>43994</c:v>
                </c:pt>
                <c:pt idx="3710">
                  <c:v>43997</c:v>
                </c:pt>
                <c:pt idx="3711">
                  <c:v>43998</c:v>
                </c:pt>
                <c:pt idx="3712">
                  <c:v>43999</c:v>
                </c:pt>
                <c:pt idx="3713">
                  <c:v>44000</c:v>
                </c:pt>
                <c:pt idx="3714">
                  <c:v>44001</c:v>
                </c:pt>
                <c:pt idx="3715">
                  <c:v>44004</c:v>
                </c:pt>
                <c:pt idx="3716">
                  <c:v>44005</c:v>
                </c:pt>
                <c:pt idx="3717">
                  <c:v>44006</c:v>
                </c:pt>
                <c:pt idx="3718">
                  <c:v>44010</c:v>
                </c:pt>
                <c:pt idx="3719">
                  <c:v>44011</c:v>
                </c:pt>
                <c:pt idx="3720">
                  <c:v>44012</c:v>
                </c:pt>
                <c:pt idx="3721">
                  <c:v>44013</c:v>
                </c:pt>
                <c:pt idx="3722">
                  <c:v>44014</c:v>
                </c:pt>
                <c:pt idx="3723">
                  <c:v>44015</c:v>
                </c:pt>
                <c:pt idx="3724">
                  <c:v>44018</c:v>
                </c:pt>
                <c:pt idx="3725">
                  <c:v>44019</c:v>
                </c:pt>
                <c:pt idx="3726">
                  <c:v>44020</c:v>
                </c:pt>
                <c:pt idx="3727">
                  <c:v>44021</c:v>
                </c:pt>
                <c:pt idx="3728">
                  <c:v>44022</c:v>
                </c:pt>
                <c:pt idx="3729">
                  <c:v>44025</c:v>
                </c:pt>
                <c:pt idx="3730">
                  <c:v>44026</c:v>
                </c:pt>
                <c:pt idx="3731">
                  <c:v>44027</c:v>
                </c:pt>
                <c:pt idx="3732">
                  <c:v>44028</c:v>
                </c:pt>
                <c:pt idx="3733">
                  <c:v>44029</c:v>
                </c:pt>
                <c:pt idx="3734">
                  <c:v>44032</c:v>
                </c:pt>
                <c:pt idx="3735">
                  <c:v>44033</c:v>
                </c:pt>
                <c:pt idx="3736">
                  <c:v>44034</c:v>
                </c:pt>
                <c:pt idx="3737">
                  <c:v>44035</c:v>
                </c:pt>
                <c:pt idx="3738">
                  <c:v>44036</c:v>
                </c:pt>
                <c:pt idx="3739">
                  <c:v>44039</c:v>
                </c:pt>
                <c:pt idx="3740">
                  <c:v>44040</c:v>
                </c:pt>
                <c:pt idx="3741">
                  <c:v>44041</c:v>
                </c:pt>
                <c:pt idx="3742">
                  <c:v>44042</c:v>
                </c:pt>
                <c:pt idx="3743">
                  <c:v>44043</c:v>
                </c:pt>
                <c:pt idx="3744">
                  <c:v>44046</c:v>
                </c:pt>
                <c:pt idx="3745">
                  <c:v>44047</c:v>
                </c:pt>
                <c:pt idx="3746">
                  <c:v>44048</c:v>
                </c:pt>
                <c:pt idx="3747">
                  <c:v>44049</c:v>
                </c:pt>
                <c:pt idx="3748">
                  <c:v>44050</c:v>
                </c:pt>
                <c:pt idx="3749">
                  <c:v>44053</c:v>
                </c:pt>
                <c:pt idx="3750">
                  <c:v>44054</c:v>
                </c:pt>
                <c:pt idx="3751">
                  <c:v>44055</c:v>
                </c:pt>
                <c:pt idx="3752">
                  <c:v>44056</c:v>
                </c:pt>
                <c:pt idx="3753">
                  <c:v>44057</c:v>
                </c:pt>
                <c:pt idx="3754">
                  <c:v>44060</c:v>
                </c:pt>
                <c:pt idx="3755">
                  <c:v>44061</c:v>
                </c:pt>
                <c:pt idx="3756">
                  <c:v>44062</c:v>
                </c:pt>
                <c:pt idx="3757">
                  <c:v>44063</c:v>
                </c:pt>
                <c:pt idx="3758">
                  <c:v>44064</c:v>
                </c:pt>
                <c:pt idx="3759">
                  <c:v>44067</c:v>
                </c:pt>
                <c:pt idx="3760">
                  <c:v>44068</c:v>
                </c:pt>
                <c:pt idx="3761">
                  <c:v>44069</c:v>
                </c:pt>
                <c:pt idx="3762">
                  <c:v>44070</c:v>
                </c:pt>
                <c:pt idx="3763">
                  <c:v>44071</c:v>
                </c:pt>
                <c:pt idx="3764">
                  <c:v>44074</c:v>
                </c:pt>
                <c:pt idx="3765">
                  <c:v>44075</c:v>
                </c:pt>
                <c:pt idx="3766">
                  <c:v>44076</c:v>
                </c:pt>
                <c:pt idx="3767">
                  <c:v>44077</c:v>
                </c:pt>
                <c:pt idx="3768">
                  <c:v>44078</c:v>
                </c:pt>
                <c:pt idx="3769">
                  <c:v>44081</c:v>
                </c:pt>
                <c:pt idx="3770">
                  <c:v>44082</c:v>
                </c:pt>
                <c:pt idx="3771">
                  <c:v>44083</c:v>
                </c:pt>
                <c:pt idx="3772">
                  <c:v>44084</c:v>
                </c:pt>
                <c:pt idx="3773">
                  <c:v>44085</c:v>
                </c:pt>
                <c:pt idx="3774">
                  <c:v>44088</c:v>
                </c:pt>
                <c:pt idx="3775">
                  <c:v>44089</c:v>
                </c:pt>
                <c:pt idx="3776">
                  <c:v>44090</c:v>
                </c:pt>
                <c:pt idx="3777">
                  <c:v>44091</c:v>
                </c:pt>
                <c:pt idx="3778">
                  <c:v>44092</c:v>
                </c:pt>
                <c:pt idx="3779">
                  <c:v>44095</c:v>
                </c:pt>
                <c:pt idx="3780">
                  <c:v>44096</c:v>
                </c:pt>
                <c:pt idx="3781">
                  <c:v>44097</c:v>
                </c:pt>
                <c:pt idx="3782">
                  <c:v>44098</c:v>
                </c:pt>
                <c:pt idx="3783">
                  <c:v>44099</c:v>
                </c:pt>
                <c:pt idx="3784">
                  <c:v>44101</c:v>
                </c:pt>
                <c:pt idx="3785">
                  <c:v>44102</c:v>
                </c:pt>
                <c:pt idx="3786">
                  <c:v>44103</c:v>
                </c:pt>
                <c:pt idx="3787">
                  <c:v>44104</c:v>
                </c:pt>
                <c:pt idx="3788">
                  <c:v>44113</c:v>
                </c:pt>
                <c:pt idx="3789">
                  <c:v>44114</c:v>
                </c:pt>
                <c:pt idx="3790">
                  <c:v>44116</c:v>
                </c:pt>
                <c:pt idx="3791">
                  <c:v>44117</c:v>
                </c:pt>
                <c:pt idx="3792">
                  <c:v>44118</c:v>
                </c:pt>
                <c:pt idx="3793">
                  <c:v>44119</c:v>
                </c:pt>
                <c:pt idx="3794">
                  <c:v>44120</c:v>
                </c:pt>
                <c:pt idx="3795">
                  <c:v>44123</c:v>
                </c:pt>
                <c:pt idx="3796">
                  <c:v>44124</c:v>
                </c:pt>
                <c:pt idx="3797">
                  <c:v>44125</c:v>
                </c:pt>
                <c:pt idx="3798">
                  <c:v>44126</c:v>
                </c:pt>
                <c:pt idx="3799">
                  <c:v>44127</c:v>
                </c:pt>
                <c:pt idx="3800">
                  <c:v>44130</c:v>
                </c:pt>
                <c:pt idx="3801">
                  <c:v>44131</c:v>
                </c:pt>
                <c:pt idx="3802">
                  <c:v>44132</c:v>
                </c:pt>
                <c:pt idx="3803">
                  <c:v>44133</c:v>
                </c:pt>
                <c:pt idx="3804">
                  <c:v>44134</c:v>
                </c:pt>
                <c:pt idx="3805">
                  <c:v>44137</c:v>
                </c:pt>
                <c:pt idx="3806">
                  <c:v>44138</c:v>
                </c:pt>
                <c:pt idx="3807">
                  <c:v>44139</c:v>
                </c:pt>
                <c:pt idx="3808">
                  <c:v>44140</c:v>
                </c:pt>
                <c:pt idx="3809">
                  <c:v>44141</c:v>
                </c:pt>
                <c:pt idx="3810">
                  <c:v>44144</c:v>
                </c:pt>
                <c:pt idx="3811">
                  <c:v>44145</c:v>
                </c:pt>
                <c:pt idx="3812">
                  <c:v>44146</c:v>
                </c:pt>
                <c:pt idx="3813">
                  <c:v>44147</c:v>
                </c:pt>
                <c:pt idx="3814">
                  <c:v>44148</c:v>
                </c:pt>
                <c:pt idx="3815">
                  <c:v>44151</c:v>
                </c:pt>
                <c:pt idx="3816">
                  <c:v>44152</c:v>
                </c:pt>
                <c:pt idx="3817">
                  <c:v>44153</c:v>
                </c:pt>
                <c:pt idx="3818">
                  <c:v>44154</c:v>
                </c:pt>
                <c:pt idx="3819">
                  <c:v>44155</c:v>
                </c:pt>
                <c:pt idx="3820">
                  <c:v>44158</c:v>
                </c:pt>
                <c:pt idx="3821">
                  <c:v>44159</c:v>
                </c:pt>
                <c:pt idx="3822">
                  <c:v>44160</c:v>
                </c:pt>
                <c:pt idx="3823">
                  <c:v>44161</c:v>
                </c:pt>
                <c:pt idx="3824">
                  <c:v>44162</c:v>
                </c:pt>
                <c:pt idx="3825">
                  <c:v>44165</c:v>
                </c:pt>
                <c:pt idx="3826">
                  <c:v>44166</c:v>
                </c:pt>
                <c:pt idx="3827">
                  <c:v>44167</c:v>
                </c:pt>
                <c:pt idx="3828">
                  <c:v>44168</c:v>
                </c:pt>
                <c:pt idx="3829">
                  <c:v>44169</c:v>
                </c:pt>
                <c:pt idx="3830">
                  <c:v>44172</c:v>
                </c:pt>
                <c:pt idx="3831">
                  <c:v>44173</c:v>
                </c:pt>
                <c:pt idx="3832">
                  <c:v>44174</c:v>
                </c:pt>
                <c:pt idx="3833">
                  <c:v>44175</c:v>
                </c:pt>
                <c:pt idx="3834">
                  <c:v>44176</c:v>
                </c:pt>
                <c:pt idx="3835">
                  <c:v>44179</c:v>
                </c:pt>
                <c:pt idx="3836">
                  <c:v>44180</c:v>
                </c:pt>
                <c:pt idx="3837">
                  <c:v>44181</c:v>
                </c:pt>
                <c:pt idx="3838">
                  <c:v>44182</c:v>
                </c:pt>
                <c:pt idx="3839">
                  <c:v>44183</c:v>
                </c:pt>
                <c:pt idx="3840">
                  <c:v>44186</c:v>
                </c:pt>
                <c:pt idx="3841">
                  <c:v>44187</c:v>
                </c:pt>
                <c:pt idx="3842">
                  <c:v>44188</c:v>
                </c:pt>
                <c:pt idx="3843">
                  <c:v>44189</c:v>
                </c:pt>
                <c:pt idx="3844">
                  <c:v>44190</c:v>
                </c:pt>
                <c:pt idx="3845">
                  <c:v>44193</c:v>
                </c:pt>
                <c:pt idx="3846">
                  <c:v>44194</c:v>
                </c:pt>
                <c:pt idx="3847">
                  <c:v>44195</c:v>
                </c:pt>
                <c:pt idx="3848">
                  <c:v>44196</c:v>
                </c:pt>
                <c:pt idx="3849">
                  <c:v>44200</c:v>
                </c:pt>
                <c:pt idx="3850">
                  <c:v>44201</c:v>
                </c:pt>
                <c:pt idx="3851">
                  <c:v>44202</c:v>
                </c:pt>
                <c:pt idx="3852">
                  <c:v>44203</c:v>
                </c:pt>
                <c:pt idx="3853">
                  <c:v>44204</c:v>
                </c:pt>
                <c:pt idx="3854">
                  <c:v>44207</c:v>
                </c:pt>
                <c:pt idx="3855">
                  <c:v>44208</c:v>
                </c:pt>
                <c:pt idx="3856">
                  <c:v>44209</c:v>
                </c:pt>
                <c:pt idx="3857">
                  <c:v>44210</c:v>
                </c:pt>
                <c:pt idx="3858">
                  <c:v>44211</c:v>
                </c:pt>
                <c:pt idx="3859">
                  <c:v>44214</c:v>
                </c:pt>
                <c:pt idx="3860">
                  <c:v>44215</c:v>
                </c:pt>
                <c:pt idx="3861">
                  <c:v>44216</c:v>
                </c:pt>
                <c:pt idx="3862">
                  <c:v>44217</c:v>
                </c:pt>
                <c:pt idx="3863">
                  <c:v>44218</c:v>
                </c:pt>
                <c:pt idx="3864">
                  <c:v>44221</c:v>
                </c:pt>
                <c:pt idx="3865">
                  <c:v>44222</c:v>
                </c:pt>
                <c:pt idx="3866">
                  <c:v>44223</c:v>
                </c:pt>
                <c:pt idx="3867">
                  <c:v>44224</c:v>
                </c:pt>
                <c:pt idx="3868">
                  <c:v>44225</c:v>
                </c:pt>
                <c:pt idx="3869">
                  <c:v>44228</c:v>
                </c:pt>
                <c:pt idx="3870">
                  <c:v>44229</c:v>
                </c:pt>
                <c:pt idx="3871">
                  <c:v>44230</c:v>
                </c:pt>
                <c:pt idx="3872">
                  <c:v>44231</c:v>
                </c:pt>
                <c:pt idx="3873">
                  <c:v>44232</c:v>
                </c:pt>
                <c:pt idx="3874">
                  <c:v>44234</c:v>
                </c:pt>
                <c:pt idx="3875">
                  <c:v>44235</c:v>
                </c:pt>
                <c:pt idx="3876">
                  <c:v>44236</c:v>
                </c:pt>
                <c:pt idx="3877">
                  <c:v>44237</c:v>
                </c:pt>
                <c:pt idx="3878">
                  <c:v>44245</c:v>
                </c:pt>
                <c:pt idx="3879">
                  <c:v>44246</c:v>
                </c:pt>
                <c:pt idx="3880">
                  <c:v>44247</c:v>
                </c:pt>
                <c:pt idx="3881">
                  <c:v>44249</c:v>
                </c:pt>
                <c:pt idx="3882">
                  <c:v>44250</c:v>
                </c:pt>
                <c:pt idx="3883">
                  <c:v>44251</c:v>
                </c:pt>
                <c:pt idx="3884">
                  <c:v>44252</c:v>
                </c:pt>
                <c:pt idx="3885">
                  <c:v>44253</c:v>
                </c:pt>
                <c:pt idx="3886">
                  <c:v>44256</c:v>
                </c:pt>
                <c:pt idx="3887">
                  <c:v>44257</c:v>
                </c:pt>
                <c:pt idx="3888">
                  <c:v>44258</c:v>
                </c:pt>
                <c:pt idx="3889">
                  <c:v>44259</c:v>
                </c:pt>
                <c:pt idx="3890">
                  <c:v>44260</c:v>
                </c:pt>
                <c:pt idx="3891">
                  <c:v>44263</c:v>
                </c:pt>
                <c:pt idx="3892">
                  <c:v>44264</c:v>
                </c:pt>
                <c:pt idx="3893">
                  <c:v>44265</c:v>
                </c:pt>
                <c:pt idx="3894">
                  <c:v>44266</c:v>
                </c:pt>
                <c:pt idx="3895">
                  <c:v>44267</c:v>
                </c:pt>
                <c:pt idx="3896">
                  <c:v>44270</c:v>
                </c:pt>
                <c:pt idx="3897">
                  <c:v>44271</c:v>
                </c:pt>
                <c:pt idx="3898">
                  <c:v>44272</c:v>
                </c:pt>
                <c:pt idx="3899">
                  <c:v>44273</c:v>
                </c:pt>
                <c:pt idx="3900">
                  <c:v>44274</c:v>
                </c:pt>
                <c:pt idx="3901">
                  <c:v>44277</c:v>
                </c:pt>
                <c:pt idx="3902">
                  <c:v>44278</c:v>
                </c:pt>
                <c:pt idx="3903">
                  <c:v>44279</c:v>
                </c:pt>
                <c:pt idx="3904">
                  <c:v>44280</c:v>
                </c:pt>
                <c:pt idx="3905">
                  <c:v>44281</c:v>
                </c:pt>
                <c:pt idx="3906">
                  <c:v>44284</c:v>
                </c:pt>
                <c:pt idx="3907">
                  <c:v>44285</c:v>
                </c:pt>
                <c:pt idx="3908">
                  <c:v>44286</c:v>
                </c:pt>
                <c:pt idx="3909">
                  <c:v>44287</c:v>
                </c:pt>
                <c:pt idx="3910">
                  <c:v>44288</c:v>
                </c:pt>
                <c:pt idx="3911">
                  <c:v>44292</c:v>
                </c:pt>
                <c:pt idx="3912">
                  <c:v>44293</c:v>
                </c:pt>
                <c:pt idx="3913">
                  <c:v>44294</c:v>
                </c:pt>
                <c:pt idx="3914">
                  <c:v>44295</c:v>
                </c:pt>
                <c:pt idx="3915">
                  <c:v>44298</c:v>
                </c:pt>
                <c:pt idx="3916">
                  <c:v>44299</c:v>
                </c:pt>
                <c:pt idx="3917">
                  <c:v>44300</c:v>
                </c:pt>
                <c:pt idx="3918">
                  <c:v>44301</c:v>
                </c:pt>
                <c:pt idx="3919">
                  <c:v>44302</c:v>
                </c:pt>
                <c:pt idx="3920">
                  <c:v>44305</c:v>
                </c:pt>
                <c:pt idx="3921">
                  <c:v>44306</c:v>
                </c:pt>
                <c:pt idx="3922">
                  <c:v>44307</c:v>
                </c:pt>
                <c:pt idx="3923">
                  <c:v>44308</c:v>
                </c:pt>
                <c:pt idx="3924">
                  <c:v>44309</c:v>
                </c:pt>
                <c:pt idx="3925">
                  <c:v>44311</c:v>
                </c:pt>
                <c:pt idx="3926">
                  <c:v>44312</c:v>
                </c:pt>
                <c:pt idx="3927">
                  <c:v>44313</c:v>
                </c:pt>
                <c:pt idx="3928">
                  <c:v>44314</c:v>
                </c:pt>
                <c:pt idx="3929">
                  <c:v>44315</c:v>
                </c:pt>
                <c:pt idx="3930">
                  <c:v>44316</c:v>
                </c:pt>
                <c:pt idx="3931">
                  <c:v>44322</c:v>
                </c:pt>
                <c:pt idx="3932">
                  <c:v>44323</c:v>
                </c:pt>
                <c:pt idx="3933">
                  <c:v>44324</c:v>
                </c:pt>
                <c:pt idx="3934">
                  <c:v>44326</c:v>
                </c:pt>
                <c:pt idx="3935">
                  <c:v>44327</c:v>
                </c:pt>
                <c:pt idx="3936">
                  <c:v>44328</c:v>
                </c:pt>
                <c:pt idx="3937">
                  <c:v>44329</c:v>
                </c:pt>
                <c:pt idx="3938">
                  <c:v>44330</c:v>
                </c:pt>
                <c:pt idx="3939">
                  <c:v>44333</c:v>
                </c:pt>
                <c:pt idx="3940">
                  <c:v>44334</c:v>
                </c:pt>
                <c:pt idx="3941">
                  <c:v>44335</c:v>
                </c:pt>
                <c:pt idx="3942">
                  <c:v>44336</c:v>
                </c:pt>
                <c:pt idx="3943">
                  <c:v>44337</c:v>
                </c:pt>
                <c:pt idx="3944">
                  <c:v>44340</c:v>
                </c:pt>
                <c:pt idx="3945">
                  <c:v>44341</c:v>
                </c:pt>
                <c:pt idx="3946">
                  <c:v>44342</c:v>
                </c:pt>
                <c:pt idx="3947">
                  <c:v>44343</c:v>
                </c:pt>
                <c:pt idx="3948">
                  <c:v>44344</c:v>
                </c:pt>
                <c:pt idx="3949">
                  <c:v>44347</c:v>
                </c:pt>
                <c:pt idx="3950">
                  <c:v>44348</c:v>
                </c:pt>
                <c:pt idx="3951">
                  <c:v>44349</c:v>
                </c:pt>
                <c:pt idx="3952">
                  <c:v>44350</c:v>
                </c:pt>
                <c:pt idx="3953">
                  <c:v>44351</c:v>
                </c:pt>
                <c:pt idx="3954">
                  <c:v>44354</c:v>
                </c:pt>
                <c:pt idx="3955">
                  <c:v>44355</c:v>
                </c:pt>
                <c:pt idx="3956">
                  <c:v>44356</c:v>
                </c:pt>
                <c:pt idx="3957">
                  <c:v>44357</c:v>
                </c:pt>
                <c:pt idx="3958">
                  <c:v>44358</c:v>
                </c:pt>
                <c:pt idx="3959">
                  <c:v>44362</c:v>
                </c:pt>
                <c:pt idx="3960">
                  <c:v>44363</c:v>
                </c:pt>
                <c:pt idx="3961">
                  <c:v>44364</c:v>
                </c:pt>
                <c:pt idx="3962">
                  <c:v>44365</c:v>
                </c:pt>
                <c:pt idx="3963">
                  <c:v>44368</c:v>
                </c:pt>
                <c:pt idx="3964">
                  <c:v>44369</c:v>
                </c:pt>
                <c:pt idx="3965">
                  <c:v>44370</c:v>
                </c:pt>
                <c:pt idx="3966">
                  <c:v>44371</c:v>
                </c:pt>
                <c:pt idx="3967">
                  <c:v>44372</c:v>
                </c:pt>
                <c:pt idx="3968">
                  <c:v>44375</c:v>
                </c:pt>
                <c:pt idx="3969">
                  <c:v>44376</c:v>
                </c:pt>
                <c:pt idx="3970">
                  <c:v>44377</c:v>
                </c:pt>
                <c:pt idx="3971">
                  <c:v>44378</c:v>
                </c:pt>
                <c:pt idx="3972">
                  <c:v>44379</c:v>
                </c:pt>
                <c:pt idx="3973">
                  <c:v>44382</c:v>
                </c:pt>
                <c:pt idx="3974">
                  <c:v>44383</c:v>
                </c:pt>
                <c:pt idx="3975">
                  <c:v>44384</c:v>
                </c:pt>
                <c:pt idx="3976">
                  <c:v>44385</c:v>
                </c:pt>
                <c:pt idx="3977">
                  <c:v>44386</c:v>
                </c:pt>
                <c:pt idx="3978">
                  <c:v>44389</c:v>
                </c:pt>
                <c:pt idx="3979">
                  <c:v>44390</c:v>
                </c:pt>
                <c:pt idx="3980">
                  <c:v>44391</c:v>
                </c:pt>
                <c:pt idx="3981">
                  <c:v>44392</c:v>
                </c:pt>
                <c:pt idx="3982">
                  <c:v>44393</c:v>
                </c:pt>
                <c:pt idx="3983">
                  <c:v>44396</c:v>
                </c:pt>
                <c:pt idx="3984">
                  <c:v>44397</c:v>
                </c:pt>
                <c:pt idx="3985">
                  <c:v>44398</c:v>
                </c:pt>
                <c:pt idx="3986">
                  <c:v>44399</c:v>
                </c:pt>
                <c:pt idx="3987">
                  <c:v>44400</c:v>
                </c:pt>
                <c:pt idx="3988">
                  <c:v>44403</c:v>
                </c:pt>
                <c:pt idx="3989">
                  <c:v>44404</c:v>
                </c:pt>
                <c:pt idx="3990">
                  <c:v>44405</c:v>
                </c:pt>
                <c:pt idx="3991">
                  <c:v>44406</c:v>
                </c:pt>
                <c:pt idx="3992">
                  <c:v>44407</c:v>
                </c:pt>
                <c:pt idx="3993">
                  <c:v>44410</c:v>
                </c:pt>
                <c:pt idx="3994">
                  <c:v>44411</c:v>
                </c:pt>
                <c:pt idx="3995">
                  <c:v>44412</c:v>
                </c:pt>
                <c:pt idx="3996">
                  <c:v>44413</c:v>
                </c:pt>
                <c:pt idx="3997">
                  <c:v>44414</c:v>
                </c:pt>
              </c:numCache>
            </c:numRef>
          </c:cat>
          <c:val>
            <c:numRef>
              <c:f>backtest!$AC$615:$AC$4612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1.00755794329517</c:v>
                </c:pt>
                <c:pt idx="24">
                  <c:v>1.01009767992294</c:v>
                </c:pt>
                <c:pt idx="25">
                  <c:v>1.01925810064154</c:v>
                </c:pt>
                <c:pt idx="26">
                  <c:v>1.01870878760927</c:v>
                </c:pt>
                <c:pt idx="27">
                  <c:v>1.01870878760927</c:v>
                </c:pt>
                <c:pt idx="28">
                  <c:v>1.01870878760927</c:v>
                </c:pt>
                <c:pt idx="29">
                  <c:v>1.01870878760927</c:v>
                </c:pt>
                <c:pt idx="30">
                  <c:v>1.01870878760927</c:v>
                </c:pt>
                <c:pt idx="31">
                  <c:v>1.0165690466284201</c:v>
                </c:pt>
                <c:pt idx="32">
                  <c:v>1.0165690466284201</c:v>
                </c:pt>
                <c:pt idx="33">
                  <c:v>1.0165690466284201</c:v>
                </c:pt>
                <c:pt idx="34">
                  <c:v>1.03677722189447</c:v>
                </c:pt>
                <c:pt idx="35">
                  <c:v>1.0375208037960799</c:v>
                </c:pt>
                <c:pt idx="36">
                  <c:v>1.0454238409204299</c:v>
                </c:pt>
                <c:pt idx="37">
                  <c:v>1.0466180716564</c:v>
                </c:pt>
                <c:pt idx="38">
                  <c:v>1.04055183082599</c:v>
                </c:pt>
                <c:pt idx="39">
                  <c:v>1.0480249822929</c:v>
                </c:pt>
                <c:pt idx="40">
                  <c:v>1.0505360859316999</c:v>
                </c:pt>
                <c:pt idx="41">
                  <c:v>1.0417906819579601</c:v>
                </c:pt>
                <c:pt idx="42">
                  <c:v>1.04317212398035</c:v>
                </c:pt>
                <c:pt idx="43">
                  <c:v>1.0274002310149499</c:v>
                </c:pt>
                <c:pt idx="44">
                  <c:v>1.0345506035591301</c:v>
                </c:pt>
                <c:pt idx="45">
                  <c:v>1.0296486460335199</c:v>
                </c:pt>
                <c:pt idx="46">
                  <c:v>1.0298867454754399</c:v>
                </c:pt>
                <c:pt idx="47">
                  <c:v>1.0259685229932101</c:v>
                </c:pt>
                <c:pt idx="48">
                  <c:v>1.02596737823124</c:v>
                </c:pt>
                <c:pt idx="49">
                  <c:v>1.0217049757444201</c:v>
                </c:pt>
                <c:pt idx="50">
                  <c:v>1.0288379469860001</c:v>
                </c:pt>
                <c:pt idx="51">
                  <c:v>1.02858376780315</c:v>
                </c:pt>
                <c:pt idx="52">
                  <c:v>1.0289913427850601</c:v>
                </c:pt>
                <c:pt idx="53">
                  <c:v>1.02976942144997</c:v>
                </c:pt>
                <c:pt idx="54">
                  <c:v>1.0240250978993599</c:v>
                </c:pt>
                <c:pt idx="55">
                  <c:v>1.0233949580941499</c:v>
                </c:pt>
                <c:pt idx="56">
                  <c:v>1.01738890722218</c:v>
                </c:pt>
                <c:pt idx="57">
                  <c:v>1.01954657916443</c:v>
                </c:pt>
                <c:pt idx="58">
                  <c:v>1.02501531769451</c:v>
                </c:pt>
                <c:pt idx="59">
                  <c:v>1.02806658174986</c:v>
                </c:pt>
                <c:pt idx="60">
                  <c:v>1.02639336245716</c:v>
                </c:pt>
                <c:pt idx="61">
                  <c:v>1.0259972826219499</c:v>
                </c:pt>
                <c:pt idx="62">
                  <c:v>1.0232318271807901</c:v>
                </c:pt>
                <c:pt idx="63">
                  <c:v>1.0171723878526699</c:v>
                </c:pt>
                <c:pt idx="64">
                  <c:v>1.0175595703265601</c:v>
                </c:pt>
                <c:pt idx="65">
                  <c:v>1.0175595703265601</c:v>
                </c:pt>
                <c:pt idx="66">
                  <c:v>1.0175595703265601</c:v>
                </c:pt>
                <c:pt idx="67">
                  <c:v>1.0183153390085</c:v>
                </c:pt>
                <c:pt idx="68">
                  <c:v>1.0233576983357</c:v>
                </c:pt>
                <c:pt idx="69">
                  <c:v>1.0061822957917199</c:v>
                </c:pt>
                <c:pt idx="70">
                  <c:v>1.0061822957917199</c:v>
                </c:pt>
                <c:pt idx="71">
                  <c:v>1.0061822957917199</c:v>
                </c:pt>
                <c:pt idx="72">
                  <c:v>1.0057171876787101</c:v>
                </c:pt>
                <c:pt idx="73">
                  <c:v>1.01770657423415</c:v>
                </c:pt>
                <c:pt idx="74">
                  <c:v>1.02452304058906</c:v>
                </c:pt>
                <c:pt idx="75">
                  <c:v>1.0289276860983501</c:v>
                </c:pt>
                <c:pt idx="76">
                  <c:v>1.02961348316882</c:v>
                </c:pt>
                <c:pt idx="77">
                  <c:v>1.0339720714793601</c:v>
                </c:pt>
                <c:pt idx="78">
                  <c:v>1.04520800545218</c:v>
                </c:pt>
                <c:pt idx="79">
                  <c:v>1.0632026257721801</c:v>
                </c:pt>
                <c:pt idx="80">
                  <c:v>1.05487244398289</c:v>
                </c:pt>
                <c:pt idx="81">
                  <c:v>1.06448887429735</c:v>
                </c:pt>
                <c:pt idx="82">
                  <c:v>1.05501129542604</c:v>
                </c:pt>
                <c:pt idx="83">
                  <c:v>1.05883002413074</c:v>
                </c:pt>
                <c:pt idx="84">
                  <c:v>1.0672629802267299</c:v>
                </c:pt>
                <c:pt idx="85">
                  <c:v>1.06759272084699</c:v>
                </c:pt>
                <c:pt idx="86">
                  <c:v>1.0636241837670399</c:v>
                </c:pt>
                <c:pt idx="87">
                  <c:v>1.07637368259377</c:v>
                </c:pt>
                <c:pt idx="88">
                  <c:v>1.07923837331104</c:v>
                </c:pt>
                <c:pt idx="89">
                  <c:v>1.09034964333548</c:v>
                </c:pt>
                <c:pt idx="90">
                  <c:v>1.0894976205940601</c:v>
                </c:pt>
                <c:pt idx="91">
                  <c:v>1.08937443010632</c:v>
                </c:pt>
                <c:pt idx="92">
                  <c:v>1.0826103601364701</c:v>
                </c:pt>
                <c:pt idx="93">
                  <c:v>1.08245585257923</c:v>
                </c:pt>
                <c:pt idx="94">
                  <c:v>1.08245585257923</c:v>
                </c:pt>
                <c:pt idx="95">
                  <c:v>1.10263610184109</c:v>
                </c:pt>
                <c:pt idx="96">
                  <c:v>1.1054684242769199</c:v>
                </c:pt>
                <c:pt idx="97">
                  <c:v>1.10989810352604</c:v>
                </c:pt>
                <c:pt idx="98">
                  <c:v>1.1082304168127599</c:v>
                </c:pt>
                <c:pt idx="99">
                  <c:v>1.11242616352936</c:v>
                </c:pt>
                <c:pt idx="100">
                  <c:v>1.1092031727079701</c:v>
                </c:pt>
                <c:pt idx="101">
                  <c:v>1.10865164027112</c:v>
                </c:pt>
                <c:pt idx="102">
                  <c:v>1.10825717762062</c:v>
                </c:pt>
                <c:pt idx="103">
                  <c:v>1.1238053872706399</c:v>
                </c:pt>
                <c:pt idx="104">
                  <c:v>1.1194696720297701</c:v>
                </c:pt>
                <c:pt idx="105">
                  <c:v>1.10111804731945</c:v>
                </c:pt>
                <c:pt idx="106">
                  <c:v>1.1140766481639801</c:v>
                </c:pt>
                <c:pt idx="107">
                  <c:v>1.11310353781722</c:v>
                </c:pt>
                <c:pt idx="108">
                  <c:v>1.1188984039666501</c:v>
                </c:pt>
                <c:pt idx="109">
                  <c:v>1.12085063120132</c:v>
                </c:pt>
                <c:pt idx="110">
                  <c:v>1.1316869608006499</c:v>
                </c:pt>
                <c:pt idx="111">
                  <c:v>1.1425681067267699</c:v>
                </c:pt>
                <c:pt idx="112">
                  <c:v>1.1556422099942301</c:v>
                </c:pt>
                <c:pt idx="113">
                  <c:v>1.1556422099942301</c:v>
                </c:pt>
                <c:pt idx="114">
                  <c:v>1.1556422099942301</c:v>
                </c:pt>
                <c:pt idx="115">
                  <c:v>1.18452506681279</c:v>
                </c:pt>
                <c:pt idx="116">
                  <c:v>1.20468525446107</c:v>
                </c:pt>
                <c:pt idx="117">
                  <c:v>1.16504845222141</c:v>
                </c:pt>
                <c:pt idx="118">
                  <c:v>1.1814770451629499</c:v>
                </c:pt>
                <c:pt idx="119">
                  <c:v>1.17539569762331</c:v>
                </c:pt>
                <c:pt idx="120">
                  <c:v>1.15775705607872</c:v>
                </c:pt>
                <c:pt idx="121">
                  <c:v>1.1546346678511199</c:v>
                </c:pt>
                <c:pt idx="122">
                  <c:v>1.1596870134016299</c:v>
                </c:pt>
                <c:pt idx="123">
                  <c:v>1.14082724072192</c:v>
                </c:pt>
                <c:pt idx="124">
                  <c:v>1.13691938841906</c:v>
                </c:pt>
                <c:pt idx="125">
                  <c:v>1.1413299129081</c:v>
                </c:pt>
                <c:pt idx="126">
                  <c:v>1.14522438154041</c:v>
                </c:pt>
                <c:pt idx="127">
                  <c:v>1.14150858308613</c:v>
                </c:pt>
                <c:pt idx="128">
                  <c:v>1.12898641873506</c:v>
                </c:pt>
                <c:pt idx="129">
                  <c:v>1.1363709462029701</c:v>
                </c:pt>
                <c:pt idx="130">
                  <c:v>1.1204723650038599</c:v>
                </c:pt>
                <c:pt idx="131">
                  <c:v>1.1181368914418399</c:v>
                </c:pt>
                <c:pt idx="132">
                  <c:v>1.11773719323691</c:v>
                </c:pt>
                <c:pt idx="133">
                  <c:v>1.12959038971685</c:v>
                </c:pt>
                <c:pt idx="134">
                  <c:v>1.1391612364263899</c:v>
                </c:pt>
                <c:pt idx="135">
                  <c:v>1.1346134144725399</c:v>
                </c:pt>
                <c:pt idx="136">
                  <c:v>1.1346134144725399</c:v>
                </c:pt>
                <c:pt idx="137">
                  <c:v>1.1346134144725399</c:v>
                </c:pt>
                <c:pt idx="138">
                  <c:v>1.1346134144725399</c:v>
                </c:pt>
                <c:pt idx="139">
                  <c:v>1.1346134144725399</c:v>
                </c:pt>
                <c:pt idx="140">
                  <c:v>1.1346134144725399</c:v>
                </c:pt>
                <c:pt idx="141">
                  <c:v>1.1346134144725399</c:v>
                </c:pt>
                <c:pt idx="142">
                  <c:v>1.1346134144725399</c:v>
                </c:pt>
                <c:pt idx="143">
                  <c:v>1.1346134144725399</c:v>
                </c:pt>
                <c:pt idx="144">
                  <c:v>1.1346134144725399</c:v>
                </c:pt>
                <c:pt idx="145">
                  <c:v>1.1346134144725399</c:v>
                </c:pt>
                <c:pt idx="146">
                  <c:v>1.1346134144725399</c:v>
                </c:pt>
                <c:pt idx="147">
                  <c:v>1.1346134144725399</c:v>
                </c:pt>
                <c:pt idx="148">
                  <c:v>1.1346134144725399</c:v>
                </c:pt>
                <c:pt idx="149">
                  <c:v>1.1346134144725399</c:v>
                </c:pt>
                <c:pt idx="150">
                  <c:v>1.1346134144725399</c:v>
                </c:pt>
                <c:pt idx="151">
                  <c:v>1.1346134144725399</c:v>
                </c:pt>
                <c:pt idx="152">
                  <c:v>1.1346134144725399</c:v>
                </c:pt>
                <c:pt idx="153">
                  <c:v>1.1346134144725399</c:v>
                </c:pt>
                <c:pt idx="154">
                  <c:v>1.1346134144725399</c:v>
                </c:pt>
                <c:pt idx="155">
                  <c:v>1.1346134144725399</c:v>
                </c:pt>
                <c:pt idx="156">
                  <c:v>1.1346134144725399</c:v>
                </c:pt>
                <c:pt idx="157">
                  <c:v>1.1346134144725399</c:v>
                </c:pt>
                <c:pt idx="158">
                  <c:v>1.1346134144725399</c:v>
                </c:pt>
                <c:pt idx="159">
                  <c:v>1.1346134144725399</c:v>
                </c:pt>
                <c:pt idx="160">
                  <c:v>1.1346134144725399</c:v>
                </c:pt>
                <c:pt idx="161">
                  <c:v>1.1346134144725399</c:v>
                </c:pt>
                <c:pt idx="162">
                  <c:v>1.1346134144725399</c:v>
                </c:pt>
                <c:pt idx="163">
                  <c:v>1.1346134144725399</c:v>
                </c:pt>
                <c:pt idx="164">
                  <c:v>1.1346134144725399</c:v>
                </c:pt>
                <c:pt idx="165">
                  <c:v>1.1346134144725399</c:v>
                </c:pt>
                <c:pt idx="166">
                  <c:v>1.1346134144725399</c:v>
                </c:pt>
                <c:pt idx="167">
                  <c:v>1.1346134144725399</c:v>
                </c:pt>
                <c:pt idx="168">
                  <c:v>1.1346134144725399</c:v>
                </c:pt>
                <c:pt idx="169">
                  <c:v>1.1346134144725399</c:v>
                </c:pt>
                <c:pt idx="170">
                  <c:v>1.1346134144725399</c:v>
                </c:pt>
                <c:pt idx="171">
                  <c:v>1.1346134144725399</c:v>
                </c:pt>
                <c:pt idx="172">
                  <c:v>1.1346134144725399</c:v>
                </c:pt>
                <c:pt idx="173">
                  <c:v>1.1346134144725399</c:v>
                </c:pt>
                <c:pt idx="174">
                  <c:v>1.1346134144725399</c:v>
                </c:pt>
                <c:pt idx="175">
                  <c:v>1.1346134144725399</c:v>
                </c:pt>
                <c:pt idx="176">
                  <c:v>1.1346134144725399</c:v>
                </c:pt>
                <c:pt idx="177">
                  <c:v>1.1346134144725399</c:v>
                </c:pt>
                <c:pt idx="178">
                  <c:v>1.1346134144725399</c:v>
                </c:pt>
                <c:pt idx="179">
                  <c:v>1.1346134144725399</c:v>
                </c:pt>
                <c:pt idx="180">
                  <c:v>1.1630283194501301</c:v>
                </c:pt>
                <c:pt idx="181">
                  <c:v>1.17495506275451</c:v>
                </c:pt>
                <c:pt idx="182">
                  <c:v>1.1903970125515699</c:v>
                </c:pt>
                <c:pt idx="183">
                  <c:v>1.15297852171604</c:v>
                </c:pt>
                <c:pt idx="184">
                  <c:v>1.1668713970786799</c:v>
                </c:pt>
                <c:pt idx="185">
                  <c:v>1.1469036981829199</c:v>
                </c:pt>
                <c:pt idx="186">
                  <c:v>1.13789897560139</c:v>
                </c:pt>
                <c:pt idx="187">
                  <c:v>1.1149566779125399</c:v>
                </c:pt>
                <c:pt idx="188">
                  <c:v>1.1156994591151901</c:v>
                </c:pt>
                <c:pt idx="189">
                  <c:v>1.1357697655874499</c:v>
                </c:pt>
                <c:pt idx="190">
                  <c:v>1.1313516785461799</c:v>
                </c:pt>
                <c:pt idx="191">
                  <c:v>1.13949001672079</c:v>
                </c:pt>
                <c:pt idx="192">
                  <c:v>1.15615867814603</c:v>
                </c:pt>
                <c:pt idx="193">
                  <c:v>1.1546166723857201</c:v>
                </c:pt>
                <c:pt idx="194">
                  <c:v>1.1329559009682799</c:v>
                </c:pt>
                <c:pt idx="195">
                  <c:v>1.10828364324871</c:v>
                </c:pt>
                <c:pt idx="196">
                  <c:v>1.1158087777277099</c:v>
                </c:pt>
                <c:pt idx="197">
                  <c:v>1.13399767513594</c:v>
                </c:pt>
                <c:pt idx="198">
                  <c:v>1.11889723351038</c:v>
                </c:pt>
                <c:pt idx="199">
                  <c:v>1.1129290920497199</c:v>
                </c:pt>
                <c:pt idx="200">
                  <c:v>1.11012187694178</c:v>
                </c:pt>
                <c:pt idx="201">
                  <c:v>1.0994373268908999</c:v>
                </c:pt>
                <c:pt idx="202">
                  <c:v>1.0951540857353399</c:v>
                </c:pt>
                <c:pt idx="203">
                  <c:v>1.07088786678849</c:v>
                </c:pt>
                <c:pt idx="204">
                  <c:v>1.04809508687731</c:v>
                </c:pt>
                <c:pt idx="205">
                  <c:v>1.05228603203752</c:v>
                </c:pt>
                <c:pt idx="206">
                  <c:v>1.06038976588122</c:v>
                </c:pt>
                <c:pt idx="207">
                  <c:v>1.0411647262867401</c:v>
                </c:pt>
                <c:pt idx="208">
                  <c:v>1.0441693057089501</c:v>
                </c:pt>
                <c:pt idx="209">
                  <c:v>1.0479060420313699</c:v>
                </c:pt>
                <c:pt idx="210">
                  <c:v>1.05992649321296</c:v>
                </c:pt>
                <c:pt idx="211">
                  <c:v>1.04533040091879</c:v>
                </c:pt>
                <c:pt idx="212">
                  <c:v>1.04196606105183</c:v>
                </c:pt>
                <c:pt idx="213">
                  <c:v>1.05261630083034</c:v>
                </c:pt>
                <c:pt idx="214">
                  <c:v>1.0426694607772</c:v>
                </c:pt>
                <c:pt idx="215">
                  <c:v>1.04317371183465</c:v>
                </c:pt>
                <c:pt idx="216">
                  <c:v>1.06383073429219</c:v>
                </c:pt>
                <c:pt idx="217">
                  <c:v>1.0751043471698201</c:v>
                </c:pt>
                <c:pt idx="218">
                  <c:v>1.0672791275240201</c:v>
                </c:pt>
                <c:pt idx="219">
                  <c:v>1.0657629782662901</c:v>
                </c:pt>
                <c:pt idx="220">
                  <c:v>1.0624165717804199</c:v>
                </c:pt>
                <c:pt idx="221">
                  <c:v>1.0760361286342599</c:v>
                </c:pt>
                <c:pt idx="222">
                  <c:v>1.0633751547969199</c:v>
                </c:pt>
                <c:pt idx="223">
                  <c:v>1.07069459092783</c:v>
                </c:pt>
                <c:pt idx="224">
                  <c:v>1.0742547680128101</c:v>
                </c:pt>
                <c:pt idx="225">
                  <c:v>1.0658830147301599</c:v>
                </c:pt>
                <c:pt idx="226">
                  <c:v>1.0643406363500001</c:v>
                </c:pt>
                <c:pt idx="227">
                  <c:v>1.06618064587813</c:v>
                </c:pt>
                <c:pt idx="228">
                  <c:v>1.0508650044216601</c:v>
                </c:pt>
                <c:pt idx="229">
                  <c:v>1.0508650044216601</c:v>
                </c:pt>
                <c:pt idx="230">
                  <c:v>1.0508650044216601</c:v>
                </c:pt>
                <c:pt idx="231">
                  <c:v>1.0508650044216601</c:v>
                </c:pt>
                <c:pt idx="232">
                  <c:v>1.0508650044216601</c:v>
                </c:pt>
                <c:pt idx="233">
                  <c:v>1.0508650044216601</c:v>
                </c:pt>
                <c:pt idx="234">
                  <c:v>1.0385251914887601</c:v>
                </c:pt>
                <c:pt idx="235">
                  <c:v>1.0400835435268601</c:v>
                </c:pt>
                <c:pt idx="236">
                  <c:v>1.04117448821668</c:v>
                </c:pt>
                <c:pt idx="237">
                  <c:v>1.0567824169671001</c:v>
                </c:pt>
                <c:pt idx="238">
                  <c:v>1.0533998837790901</c:v>
                </c:pt>
                <c:pt idx="239">
                  <c:v>1.0554483945458499</c:v>
                </c:pt>
                <c:pt idx="240">
                  <c:v>1.0596756716482101</c:v>
                </c:pt>
                <c:pt idx="241">
                  <c:v>1.05303743303921</c:v>
                </c:pt>
                <c:pt idx="242">
                  <c:v>1.0530731292105799</c:v>
                </c:pt>
                <c:pt idx="243">
                  <c:v>1.0460867734383701</c:v>
                </c:pt>
                <c:pt idx="244">
                  <c:v>1.0450534257586099</c:v>
                </c:pt>
                <c:pt idx="245">
                  <c:v>1.05626130034648</c:v>
                </c:pt>
                <c:pt idx="246">
                  <c:v>1.0520776884055101</c:v>
                </c:pt>
                <c:pt idx="247">
                  <c:v>1.0326911756189401</c:v>
                </c:pt>
                <c:pt idx="248">
                  <c:v>1.03013443887779</c:v>
                </c:pt>
                <c:pt idx="249">
                  <c:v>1.02977335403945</c:v>
                </c:pt>
                <c:pt idx="250">
                  <c:v>1.02961987950919</c:v>
                </c:pt>
                <c:pt idx="251">
                  <c:v>1.03092146151547</c:v>
                </c:pt>
                <c:pt idx="252">
                  <c:v>1.0302403361182</c:v>
                </c:pt>
                <c:pt idx="253">
                  <c:v>1.0314563449082199</c:v>
                </c:pt>
                <c:pt idx="254">
                  <c:v>1.02839120319889</c:v>
                </c:pt>
                <c:pt idx="255">
                  <c:v>1.02839120319889</c:v>
                </c:pt>
                <c:pt idx="256">
                  <c:v>1.02839120319889</c:v>
                </c:pt>
                <c:pt idx="257">
                  <c:v>1.02839120319889</c:v>
                </c:pt>
                <c:pt idx="258">
                  <c:v>1.02839120319889</c:v>
                </c:pt>
                <c:pt idx="259">
                  <c:v>1.02839120319889</c:v>
                </c:pt>
                <c:pt idx="260">
                  <c:v>1.02839120319889</c:v>
                </c:pt>
                <c:pt idx="261">
                  <c:v>1.02839120319889</c:v>
                </c:pt>
                <c:pt idx="262">
                  <c:v>1.02839120319889</c:v>
                </c:pt>
                <c:pt idx="263">
                  <c:v>1.02839120319889</c:v>
                </c:pt>
                <c:pt idx="264">
                  <c:v>1.02839120319889</c:v>
                </c:pt>
                <c:pt idx="265">
                  <c:v>1.02839120319889</c:v>
                </c:pt>
                <c:pt idx="266">
                  <c:v>1.02839120319889</c:v>
                </c:pt>
                <c:pt idx="267">
                  <c:v>1.02839120319889</c:v>
                </c:pt>
                <c:pt idx="268">
                  <c:v>1.02839120319889</c:v>
                </c:pt>
                <c:pt idx="269">
                  <c:v>1.02839120319889</c:v>
                </c:pt>
                <c:pt idx="270">
                  <c:v>1.04233996857065</c:v>
                </c:pt>
                <c:pt idx="271">
                  <c:v>1.03431055624547</c:v>
                </c:pt>
                <c:pt idx="272">
                  <c:v>1.0438046891342501</c:v>
                </c:pt>
                <c:pt idx="273">
                  <c:v>1.0438046891342501</c:v>
                </c:pt>
                <c:pt idx="274">
                  <c:v>1.0438046891342501</c:v>
                </c:pt>
                <c:pt idx="275">
                  <c:v>1.04279721776256</c:v>
                </c:pt>
                <c:pt idx="276">
                  <c:v>1.04719671418893</c:v>
                </c:pt>
                <c:pt idx="277">
                  <c:v>1.0345442447677999</c:v>
                </c:pt>
                <c:pt idx="278">
                  <c:v>1.0373718263295499</c:v>
                </c:pt>
                <c:pt idx="279">
                  <c:v>1.0447144047985399</c:v>
                </c:pt>
                <c:pt idx="280">
                  <c:v>1.0456698261416699</c:v>
                </c:pt>
                <c:pt idx="281">
                  <c:v>1.0551296529767999</c:v>
                </c:pt>
                <c:pt idx="282">
                  <c:v>1.0551296529767999</c:v>
                </c:pt>
                <c:pt idx="283">
                  <c:v>1.0551296529767999</c:v>
                </c:pt>
                <c:pt idx="284">
                  <c:v>1.0591416349049001</c:v>
                </c:pt>
                <c:pt idx="285">
                  <c:v>1.06167383825492</c:v>
                </c:pt>
                <c:pt idx="286">
                  <c:v>1.05282240872449</c:v>
                </c:pt>
                <c:pt idx="287">
                  <c:v>1.05710134547366</c:v>
                </c:pt>
                <c:pt idx="288">
                  <c:v>1.0611036404058201</c:v>
                </c:pt>
                <c:pt idx="289">
                  <c:v>1.07111748812867</c:v>
                </c:pt>
                <c:pt idx="290">
                  <c:v>1.08768773314903</c:v>
                </c:pt>
                <c:pt idx="291">
                  <c:v>1.0736616130707199</c:v>
                </c:pt>
                <c:pt idx="292">
                  <c:v>1.0802186357046999</c:v>
                </c:pt>
                <c:pt idx="293">
                  <c:v>1.0821307668014699</c:v>
                </c:pt>
                <c:pt idx="294">
                  <c:v>1.08217909666336</c:v>
                </c:pt>
                <c:pt idx="295">
                  <c:v>1.0755633726228799</c:v>
                </c:pt>
                <c:pt idx="296">
                  <c:v>1.0783170724801501</c:v>
                </c:pt>
                <c:pt idx="297">
                  <c:v>1.0843922591753701</c:v>
                </c:pt>
                <c:pt idx="298">
                  <c:v>1.08062714664429</c:v>
                </c:pt>
                <c:pt idx="299">
                  <c:v>1.0732490758122699</c:v>
                </c:pt>
                <c:pt idx="300">
                  <c:v>1.0534847205408899</c:v>
                </c:pt>
                <c:pt idx="301">
                  <c:v>1.0572540988402701</c:v>
                </c:pt>
                <c:pt idx="302">
                  <c:v>1.0560878889529901</c:v>
                </c:pt>
                <c:pt idx="303">
                  <c:v>1.05380389635562</c:v>
                </c:pt>
                <c:pt idx="304">
                  <c:v>1.0642816778303801</c:v>
                </c:pt>
                <c:pt idx="305">
                  <c:v>1.0691885818022</c:v>
                </c:pt>
                <c:pt idx="306">
                  <c:v>1.06821936010792</c:v>
                </c:pt>
                <c:pt idx="307">
                  <c:v>1.0654081504952699</c:v>
                </c:pt>
                <c:pt idx="308">
                  <c:v>1.0695710937193701</c:v>
                </c:pt>
                <c:pt idx="309">
                  <c:v>1.06348912346965</c:v>
                </c:pt>
                <c:pt idx="310">
                  <c:v>1.0484382106635</c:v>
                </c:pt>
                <c:pt idx="311">
                  <c:v>1.0486186360116501</c:v>
                </c:pt>
                <c:pt idx="312">
                  <c:v>1.0574749268968899</c:v>
                </c:pt>
                <c:pt idx="313">
                  <c:v>1.04202156034648</c:v>
                </c:pt>
                <c:pt idx="314">
                  <c:v>1.04854698071258</c:v>
                </c:pt>
                <c:pt idx="315">
                  <c:v>1.0436128435523599</c:v>
                </c:pt>
                <c:pt idx="316">
                  <c:v>1.05597290501635</c:v>
                </c:pt>
                <c:pt idx="317">
                  <c:v>1.0504094262582999</c:v>
                </c:pt>
                <c:pt idx="318">
                  <c:v>1.0529431148417701</c:v>
                </c:pt>
                <c:pt idx="319">
                  <c:v>1.0697614492099901</c:v>
                </c:pt>
                <c:pt idx="320">
                  <c:v>1.0644668445324601</c:v>
                </c:pt>
                <c:pt idx="321">
                  <c:v>1.05417799053183</c:v>
                </c:pt>
                <c:pt idx="322">
                  <c:v>1.0602858358237901</c:v>
                </c:pt>
                <c:pt idx="323">
                  <c:v>1.0503920640655</c:v>
                </c:pt>
                <c:pt idx="324">
                  <c:v>1.0529702763175299</c:v>
                </c:pt>
                <c:pt idx="325">
                  <c:v>1.0506916673632001</c:v>
                </c:pt>
                <c:pt idx="326">
                  <c:v>1.04872125497999</c:v>
                </c:pt>
                <c:pt idx="327">
                  <c:v>1.04863309512423</c:v>
                </c:pt>
                <c:pt idx="328">
                  <c:v>1.05480400090514</c:v>
                </c:pt>
                <c:pt idx="329">
                  <c:v>1.0544952837663399</c:v>
                </c:pt>
                <c:pt idx="330">
                  <c:v>1.0583543334689101</c:v>
                </c:pt>
                <c:pt idx="331">
                  <c:v>1.05327932976751</c:v>
                </c:pt>
                <c:pt idx="332">
                  <c:v>1.05327932976751</c:v>
                </c:pt>
                <c:pt idx="333">
                  <c:v>1.0536820319134299</c:v>
                </c:pt>
                <c:pt idx="334">
                  <c:v>1.0522621540378401</c:v>
                </c:pt>
                <c:pt idx="335">
                  <c:v>1.05011484198498</c:v>
                </c:pt>
                <c:pt idx="336">
                  <c:v>1.05639856627658</c:v>
                </c:pt>
                <c:pt idx="337">
                  <c:v>1.0557950085118799</c:v>
                </c:pt>
                <c:pt idx="338">
                  <c:v>1.05591252194538</c:v>
                </c:pt>
                <c:pt idx="339">
                  <c:v>1.0644193391129799</c:v>
                </c:pt>
                <c:pt idx="340">
                  <c:v>1.0699986711720899</c:v>
                </c:pt>
                <c:pt idx="341">
                  <c:v>1.0658060880597999</c:v>
                </c:pt>
                <c:pt idx="342">
                  <c:v>1.0658060880597999</c:v>
                </c:pt>
                <c:pt idx="343">
                  <c:v>1.0658060880597999</c:v>
                </c:pt>
                <c:pt idx="344">
                  <c:v>1.0658060880597999</c:v>
                </c:pt>
                <c:pt idx="345">
                  <c:v>1.0658060880597999</c:v>
                </c:pt>
                <c:pt idx="346">
                  <c:v>1.0658060880597999</c:v>
                </c:pt>
                <c:pt idx="347">
                  <c:v>1.0658060880597999</c:v>
                </c:pt>
                <c:pt idx="348">
                  <c:v>1.0658060880597999</c:v>
                </c:pt>
                <c:pt idx="349">
                  <c:v>1.0658060880597999</c:v>
                </c:pt>
                <c:pt idx="350">
                  <c:v>1.0658060880597999</c:v>
                </c:pt>
                <c:pt idx="351">
                  <c:v>1.0658060880597999</c:v>
                </c:pt>
                <c:pt idx="352">
                  <c:v>1.0658060880597999</c:v>
                </c:pt>
                <c:pt idx="353">
                  <c:v>1.09050087786367</c:v>
                </c:pt>
                <c:pt idx="354">
                  <c:v>1.07406438434216</c:v>
                </c:pt>
                <c:pt idx="355">
                  <c:v>1.0773927688162901</c:v>
                </c:pt>
                <c:pt idx="356">
                  <c:v>1.08146380235595</c:v>
                </c:pt>
                <c:pt idx="357">
                  <c:v>1.08146380235595</c:v>
                </c:pt>
                <c:pt idx="358">
                  <c:v>1.08146380235595</c:v>
                </c:pt>
                <c:pt idx="359">
                  <c:v>1.08146380235595</c:v>
                </c:pt>
                <c:pt idx="360">
                  <c:v>1.08146380235595</c:v>
                </c:pt>
                <c:pt idx="361">
                  <c:v>1.08146380235595</c:v>
                </c:pt>
                <c:pt idx="362">
                  <c:v>1.08146380235595</c:v>
                </c:pt>
                <c:pt idx="363">
                  <c:v>1.08146380235595</c:v>
                </c:pt>
                <c:pt idx="364">
                  <c:v>1.08146380235595</c:v>
                </c:pt>
                <c:pt idx="365">
                  <c:v>1.08146380235595</c:v>
                </c:pt>
                <c:pt idx="366">
                  <c:v>1.08146380235595</c:v>
                </c:pt>
                <c:pt idx="367">
                  <c:v>1.08146380235595</c:v>
                </c:pt>
                <c:pt idx="368">
                  <c:v>1.08146380235595</c:v>
                </c:pt>
                <c:pt idx="369">
                  <c:v>1.08146380235595</c:v>
                </c:pt>
                <c:pt idx="370">
                  <c:v>1.08146380235595</c:v>
                </c:pt>
                <c:pt idx="371">
                  <c:v>1.08146380235595</c:v>
                </c:pt>
                <c:pt idx="372">
                  <c:v>1.08146380235595</c:v>
                </c:pt>
                <c:pt idx="373">
                  <c:v>1.08146380235595</c:v>
                </c:pt>
                <c:pt idx="374">
                  <c:v>1.08146380235595</c:v>
                </c:pt>
                <c:pt idx="375">
                  <c:v>1.08146380235595</c:v>
                </c:pt>
                <c:pt idx="376">
                  <c:v>1.08146380235595</c:v>
                </c:pt>
                <c:pt idx="377">
                  <c:v>1.08146380235595</c:v>
                </c:pt>
                <c:pt idx="378">
                  <c:v>1.08146380235595</c:v>
                </c:pt>
                <c:pt idx="379">
                  <c:v>1.08146380235595</c:v>
                </c:pt>
                <c:pt idx="380">
                  <c:v>1.08146380235595</c:v>
                </c:pt>
                <c:pt idx="381">
                  <c:v>1.08146380235595</c:v>
                </c:pt>
                <c:pt idx="382">
                  <c:v>1.08146380235595</c:v>
                </c:pt>
                <c:pt idx="383">
                  <c:v>1.08146380235595</c:v>
                </c:pt>
                <c:pt idx="384">
                  <c:v>1.08146380235595</c:v>
                </c:pt>
                <c:pt idx="385">
                  <c:v>1.08146380235595</c:v>
                </c:pt>
                <c:pt idx="386">
                  <c:v>1.08146380235595</c:v>
                </c:pt>
                <c:pt idx="387">
                  <c:v>1.08146380235595</c:v>
                </c:pt>
                <c:pt idx="388">
                  <c:v>1.08146380235595</c:v>
                </c:pt>
                <c:pt idx="389">
                  <c:v>1.08146380235595</c:v>
                </c:pt>
                <c:pt idx="390">
                  <c:v>1.08146380235595</c:v>
                </c:pt>
                <c:pt idx="391">
                  <c:v>1.08146380235595</c:v>
                </c:pt>
                <c:pt idx="392">
                  <c:v>1.08146380235595</c:v>
                </c:pt>
                <c:pt idx="393">
                  <c:v>1.08146380235595</c:v>
                </c:pt>
                <c:pt idx="394">
                  <c:v>1.08146380235595</c:v>
                </c:pt>
                <c:pt idx="395">
                  <c:v>1.08146380235595</c:v>
                </c:pt>
                <c:pt idx="396">
                  <c:v>1.08146380235595</c:v>
                </c:pt>
                <c:pt idx="397">
                  <c:v>1.08146380235595</c:v>
                </c:pt>
                <c:pt idx="398">
                  <c:v>1.08146380235595</c:v>
                </c:pt>
                <c:pt idx="399">
                  <c:v>1.08146380235595</c:v>
                </c:pt>
                <c:pt idx="400">
                  <c:v>1.08146380235595</c:v>
                </c:pt>
                <c:pt idx="401">
                  <c:v>1.08146380235595</c:v>
                </c:pt>
                <c:pt idx="402">
                  <c:v>1.0847085966738399</c:v>
                </c:pt>
                <c:pt idx="403">
                  <c:v>1.08364425435282</c:v>
                </c:pt>
                <c:pt idx="404">
                  <c:v>1.0982597889557599</c:v>
                </c:pt>
                <c:pt idx="405">
                  <c:v>1.09084255566619</c:v>
                </c:pt>
                <c:pt idx="406">
                  <c:v>1.09549121984578</c:v>
                </c:pt>
                <c:pt idx="407">
                  <c:v>1.0990532346603801</c:v>
                </c:pt>
                <c:pt idx="408">
                  <c:v>1.0996305418687899</c:v>
                </c:pt>
                <c:pt idx="409">
                  <c:v>1.1022826795326599</c:v>
                </c:pt>
                <c:pt idx="410">
                  <c:v>1.1181128432163601</c:v>
                </c:pt>
                <c:pt idx="411">
                  <c:v>1.1121371994045399</c:v>
                </c:pt>
                <c:pt idx="412">
                  <c:v>1.1140158915607501</c:v>
                </c:pt>
                <c:pt idx="413">
                  <c:v>1.11723486129592</c:v>
                </c:pt>
                <c:pt idx="414">
                  <c:v>1.11723486129592</c:v>
                </c:pt>
                <c:pt idx="415">
                  <c:v>1.11723486129592</c:v>
                </c:pt>
                <c:pt idx="416">
                  <c:v>1.11723486129592</c:v>
                </c:pt>
                <c:pt idx="417">
                  <c:v>1.11723486129592</c:v>
                </c:pt>
                <c:pt idx="418">
                  <c:v>1.11723486129592</c:v>
                </c:pt>
                <c:pt idx="419">
                  <c:v>1.11723486129592</c:v>
                </c:pt>
                <c:pt idx="420">
                  <c:v>1.11723486129592</c:v>
                </c:pt>
                <c:pt idx="421">
                  <c:v>1.11723486129592</c:v>
                </c:pt>
                <c:pt idx="422">
                  <c:v>1.11723486129592</c:v>
                </c:pt>
                <c:pt idx="423">
                  <c:v>1.11723486129592</c:v>
                </c:pt>
                <c:pt idx="424">
                  <c:v>1.11723486129592</c:v>
                </c:pt>
                <c:pt idx="425">
                  <c:v>1.11723486129592</c:v>
                </c:pt>
                <c:pt idx="426">
                  <c:v>1.11723486129592</c:v>
                </c:pt>
                <c:pt idx="427">
                  <c:v>1.11723486129592</c:v>
                </c:pt>
                <c:pt idx="428">
                  <c:v>1.11723486129592</c:v>
                </c:pt>
                <c:pt idx="429">
                  <c:v>1.11723486129592</c:v>
                </c:pt>
                <c:pt idx="430">
                  <c:v>1.11723486129592</c:v>
                </c:pt>
                <c:pt idx="431">
                  <c:v>1.11723486129592</c:v>
                </c:pt>
                <c:pt idx="432">
                  <c:v>1.11723486129592</c:v>
                </c:pt>
                <c:pt idx="433">
                  <c:v>1.11723486129592</c:v>
                </c:pt>
                <c:pt idx="434">
                  <c:v>1.11723486129592</c:v>
                </c:pt>
                <c:pt idx="435">
                  <c:v>1.11723486129592</c:v>
                </c:pt>
                <c:pt idx="436">
                  <c:v>1.11723486129592</c:v>
                </c:pt>
                <c:pt idx="437">
                  <c:v>1.11723486129592</c:v>
                </c:pt>
                <c:pt idx="438">
                  <c:v>1.11723486129592</c:v>
                </c:pt>
                <c:pt idx="439">
                  <c:v>1.11723486129592</c:v>
                </c:pt>
                <c:pt idx="440">
                  <c:v>1.11723486129592</c:v>
                </c:pt>
                <c:pt idx="441">
                  <c:v>1.11723486129592</c:v>
                </c:pt>
                <c:pt idx="442">
                  <c:v>1.11723486129592</c:v>
                </c:pt>
                <c:pt idx="443">
                  <c:v>1.11723486129592</c:v>
                </c:pt>
                <c:pt idx="444">
                  <c:v>1.11723486129592</c:v>
                </c:pt>
                <c:pt idx="445">
                  <c:v>1.11723486129592</c:v>
                </c:pt>
                <c:pt idx="446">
                  <c:v>1.11723486129592</c:v>
                </c:pt>
                <c:pt idx="447">
                  <c:v>1.11723486129592</c:v>
                </c:pt>
                <c:pt idx="448">
                  <c:v>1.11723486129592</c:v>
                </c:pt>
                <c:pt idx="449">
                  <c:v>1.11723486129592</c:v>
                </c:pt>
                <c:pt idx="450">
                  <c:v>1.11723486129592</c:v>
                </c:pt>
                <c:pt idx="451">
                  <c:v>1.11723486129592</c:v>
                </c:pt>
                <c:pt idx="452">
                  <c:v>1.11723486129592</c:v>
                </c:pt>
                <c:pt idx="453">
                  <c:v>1.11723486129592</c:v>
                </c:pt>
                <c:pt idx="454">
                  <c:v>1.11723486129592</c:v>
                </c:pt>
                <c:pt idx="455">
                  <c:v>1.11723486129592</c:v>
                </c:pt>
                <c:pt idx="456">
                  <c:v>1.11723486129592</c:v>
                </c:pt>
                <c:pt idx="457">
                  <c:v>1.11723486129592</c:v>
                </c:pt>
                <c:pt idx="458">
                  <c:v>1.11723486129592</c:v>
                </c:pt>
                <c:pt idx="459">
                  <c:v>1.11723486129592</c:v>
                </c:pt>
                <c:pt idx="460">
                  <c:v>1.11723486129592</c:v>
                </c:pt>
                <c:pt idx="461">
                  <c:v>1.11723486129592</c:v>
                </c:pt>
                <c:pt idx="462">
                  <c:v>1.11723486129592</c:v>
                </c:pt>
                <c:pt idx="463">
                  <c:v>1.11723486129592</c:v>
                </c:pt>
                <c:pt idx="464">
                  <c:v>1.11723486129592</c:v>
                </c:pt>
                <c:pt idx="465">
                  <c:v>1.11723486129592</c:v>
                </c:pt>
                <c:pt idx="466">
                  <c:v>1.11723486129592</c:v>
                </c:pt>
                <c:pt idx="467">
                  <c:v>1.11723486129592</c:v>
                </c:pt>
                <c:pt idx="468">
                  <c:v>1.11723486129592</c:v>
                </c:pt>
                <c:pt idx="469">
                  <c:v>1.11723486129592</c:v>
                </c:pt>
                <c:pt idx="470">
                  <c:v>1.11723486129592</c:v>
                </c:pt>
                <c:pt idx="471">
                  <c:v>1.11723486129592</c:v>
                </c:pt>
                <c:pt idx="472">
                  <c:v>1.11723486129592</c:v>
                </c:pt>
                <c:pt idx="473">
                  <c:v>1.11723486129592</c:v>
                </c:pt>
                <c:pt idx="474">
                  <c:v>1.11727250278014</c:v>
                </c:pt>
                <c:pt idx="475">
                  <c:v>1.1241297086392199</c:v>
                </c:pt>
                <c:pt idx="476">
                  <c:v>1.1199706524373301</c:v>
                </c:pt>
                <c:pt idx="477">
                  <c:v>1.12360224007311</c:v>
                </c:pt>
                <c:pt idx="478">
                  <c:v>1.1158603989694</c:v>
                </c:pt>
                <c:pt idx="479">
                  <c:v>1.11513062274052</c:v>
                </c:pt>
                <c:pt idx="480">
                  <c:v>1.1190159912128099</c:v>
                </c:pt>
                <c:pt idx="481">
                  <c:v>1.13627122176713</c:v>
                </c:pt>
                <c:pt idx="482">
                  <c:v>1.13812548857263</c:v>
                </c:pt>
                <c:pt idx="483">
                  <c:v>1.12983812456558</c:v>
                </c:pt>
                <c:pt idx="484">
                  <c:v>1.1301330447809199</c:v>
                </c:pt>
                <c:pt idx="485">
                  <c:v>1.13954910184906</c:v>
                </c:pt>
                <c:pt idx="486">
                  <c:v>1.1321013067856001</c:v>
                </c:pt>
                <c:pt idx="487">
                  <c:v>1.1452753561092901</c:v>
                </c:pt>
                <c:pt idx="488">
                  <c:v>1.15430843904583</c:v>
                </c:pt>
                <c:pt idx="489">
                  <c:v>1.1455220432933</c:v>
                </c:pt>
                <c:pt idx="490">
                  <c:v>1.1509599337049199</c:v>
                </c:pt>
                <c:pt idx="491">
                  <c:v>1.15701799530549</c:v>
                </c:pt>
                <c:pt idx="492">
                  <c:v>1.1521427750506299</c:v>
                </c:pt>
                <c:pt idx="493">
                  <c:v>1.14333663008255</c:v>
                </c:pt>
                <c:pt idx="494">
                  <c:v>1.1457596831290799</c:v>
                </c:pt>
                <c:pt idx="495">
                  <c:v>1.15319836242075</c:v>
                </c:pt>
                <c:pt idx="496">
                  <c:v>1.1466223699218001</c:v>
                </c:pt>
                <c:pt idx="497">
                  <c:v>1.15456013717703</c:v>
                </c:pt>
                <c:pt idx="498">
                  <c:v>1.15234977971054</c:v>
                </c:pt>
                <c:pt idx="499">
                  <c:v>1.1447621051804799</c:v>
                </c:pt>
                <c:pt idx="500">
                  <c:v>1.13317830911201</c:v>
                </c:pt>
                <c:pt idx="501">
                  <c:v>1.10985070505242</c:v>
                </c:pt>
                <c:pt idx="502">
                  <c:v>1.1273701363419499</c:v>
                </c:pt>
                <c:pt idx="503">
                  <c:v>1.12822657881791</c:v>
                </c:pt>
                <c:pt idx="504">
                  <c:v>1.1263669596861901</c:v>
                </c:pt>
                <c:pt idx="505">
                  <c:v>1.13822662689627</c:v>
                </c:pt>
                <c:pt idx="506">
                  <c:v>1.13314497476325</c:v>
                </c:pt>
                <c:pt idx="507">
                  <c:v>1.1371298619014301</c:v>
                </c:pt>
                <c:pt idx="508">
                  <c:v>1.14193903171804</c:v>
                </c:pt>
                <c:pt idx="509">
                  <c:v>1.13809848343488</c:v>
                </c:pt>
                <c:pt idx="510">
                  <c:v>1.1510694383056901</c:v>
                </c:pt>
                <c:pt idx="511">
                  <c:v>1.1609504012710501</c:v>
                </c:pt>
                <c:pt idx="512">
                  <c:v>1.16082499516972</c:v>
                </c:pt>
                <c:pt idx="513">
                  <c:v>1.1587358772141501</c:v>
                </c:pt>
                <c:pt idx="514">
                  <c:v>1.1625161993036299</c:v>
                </c:pt>
                <c:pt idx="515">
                  <c:v>1.163930704023</c:v>
                </c:pt>
                <c:pt idx="516">
                  <c:v>1.1641011018762</c:v>
                </c:pt>
                <c:pt idx="517">
                  <c:v>1.1667187415349001</c:v>
                </c:pt>
                <c:pt idx="518">
                  <c:v>1.1706973888255501</c:v>
                </c:pt>
                <c:pt idx="519">
                  <c:v>1.17662606733833</c:v>
                </c:pt>
                <c:pt idx="520">
                  <c:v>1.1785333058121501</c:v>
                </c:pt>
                <c:pt idx="521">
                  <c:v>1.18028640871562</c:v>
                </c:pt>
                <c:pt idx="522">
                  <c:v>1.18028640871562</c:v>
                </c:pt>
                <c:pt idx="523">
                  <c:v>1.18028640871562</c:v>
                </c:pt>
                <c:pt idx="524">
                  <c:v>1.18028640871562</c:v>
                </c:pt>
                <c:pt idx="525">
                  <c:v>1.18028640871562</c:v>
                </c:pt>
                <c:pt idx="526">
                  <c:v>1.18028640871562</c:v>
                </c:pt>
                <c:pt idx="527">
                  <c:v>1.18028640871562</c:v>
                </c:pt>
                <c:pt idx="528">
                  <c:v>1.1816896700644599</c:v>
                </c:pt>
                <c:pt idx="529">
                  <c:v>1.18333207138685</c:v>
                </c:pt>
                <c:pt idx="530">
                  <c:v>1.18489535477256</c:v>
                </c:pt>
                <c:pt idx="531">
                  <c:v>1.19090905203901</c:v>
                </c:pt>
                <c:pt idx="532">
                  <c:v>1.19090905203901</c:v>
                </c:pt>
                <c:pt idx="533">
                  <c:v>1.19090905203901</c:v>
                </c:pt>
                <c:pt idx="534">
                  <c:v>1.1855901189865801</c:v>
                </c:pt>
                <c:pt idx="535">
                  <c:v>1.1853055166385</c:v>
                </c:pt>
                <c:pt idx="536">
                  <c:v>1.1971836219523699</c:v>
                </c:pt>
                <c:pt idx="537">
                  <c:v>1.20035259640022</c:v>
                </c:pt>
                <c:pt idx="538">
                  <c:v>1.20035259640022</c:v>
                </c:pt>
                <c:pt idx="539">
                  <c:v>1.20035259640022</c:v>
                </c:pt>
                <c:pt idx="540">
                  <c:v>1.20035259640022</c:v>
                </c:pt>
                <c:pt idx="541">
                  <c:v>1.20035259640022</c:v>
                </c:pt>
                <c:pt idx="542">
                  <c:v>1.2024030608945899</c:v>
                </c:pt>
                <c:pt idx="543">
                  <c:v>1.20254963894734</c:v>
                </c:pt>
                <c:pt idx="544">
                  <c:v>1.1838316345456299</c:v>
                </c:pt>
                <c:pt idx="545">
                  <c:v>1.1900991813605399</c:v>
                </c:pt>
                <c:pt idx="546">
                  <c:v>1.1823664674532699</c:v>
                </c:pt>
                <c:pt idx="547">
                  <c:v>1.1766818595048401</c:v>
                </c:pt>
                <c:pt idx="548">
                  <c:v>1.1965042570116899</c:v>
                </c:pt>
                <c:pt idx="549">
                  <c:v>1.2178651073682001</c:v>
                </c:pt>
                <c:pt idx="550">
                  <c:v>1.20451179840227</c:v>
                </c:pt>
                <c:pt idx="551">
                  <c:v>1.1993190999788099</c:v>
                </c:pt>
                <c:pt idx="552">
                  <c:v>1.2070265795141399</c:v>
                </c:pt>
                <c:pt idx="553">
                  <c:v>1.1985826503903201</c:v>
                </c:pt>
                <c:pt idx="554">
                  <c:v>1.2005314857363101</c:v>
                </c:pt>
                <c:pt idx="555">
                  <c:v>1.2114348133586901</c:v>
                </c:pt>
                <c:pt idx="556">
                  <c:v>1.2168873762999799</c:v>
                </c:pt>
                <c:pt idx="557">
                  <c:v>1.2087013716467401</c:v>
                </c:pt>
                <c:pt idx="558">
                  <c:v>1.2118604462390401</c:v>
                </c:pt>
                <c:pt idx="559">
                  <c:v>1.1934172530179801</c:v>
                </c:pt>
                <c:pt idx="560">
                  <c:v>1.18948949221959</c:v>
                </c:pt>
                <c:pt idx="561">
                  <c:v>1.1933072987547599</c:v>
                </c:pt>
                <c:pt idx="562">
                  <c:v>1.1869612121284701</c:v>
                </c:pt>
                <c:pt idx="563">
                  <c:v>1.1746303106796301</c:v>
                </c:pt>
                <c:pt idx="564">
                  <c:v>1.1757767098252201</c:v>
                </c:pt>
                <c:pt idx="565">
                  <c:v>1.1557566099682599</c:v>
                </c:pt>
                <c:pt idx="566">
                  <c:v>1.1572571165559999</c:v>
                </c:pt>
                <c:pt idx="567">
                  <c:v>1.1717779331028599</c:v>
                </c:pt>
                <c:pt idx="568">
                  <c:v>1.18639337765129</c:v>
                </c:pt>
                <c:pt idx="569">
                  <c:v>1.1879038596165299</c:v>
                </c:pt>
                <c:pt idx="570">
                  <c:v>1.18174107875413</c:v>
                </c:pt>
                <c:pt idx="571">
                  <c:v>1.1726870372918801</c:v>
                </c:pt>
                <c:pt idx="572">
                  <c:v>1.1846596217812999</c:v>
                </c:pt>
                <c:pt idx="573">
                  <c:v>1.1747664605397901</c:v>
                </c:pt>
                <c:pt idx="574">
                  <c:v>1.17164762197707</c:v>
                </c:pt>
                <c:pt idx="575">
                  <c:v>1.16833900663242</c:v>
                </c:pt>
                <c:pt idx="576">
                  <c:v>1.1741558963305601</c:v>
                </c:pt>
                <c:pt idx="577">
                  <c:v>1.1612592047783501</c:v>
                </c:pt>
                <c:pt idx="578">
                  <c:v>1.17280605872635</c:v>
                </c:pt>
                <c:pt idx="579">
                  <c:v>1.1808846495374301</c:v>
                </c:pt>
                <c:pt idx="580">
                  <c:v>1.18375490125793</c:v>
                </c:pt>
                <c:pt idx="581">
                  <c:v>1.1712746895458599</c:v>
                </c:pt>
                <c:pt idx="582">
                  <c:v>1.1823578182067001</c:v>
                </c:pt>
                <c:pt idx="583">
                  <c:v>1.1824843703124099</c:v>
                </c:pt>
                <c:pt idx="584">
                  <c:v>1.1864003847568101</c:v>
                </c:pt>
                <c:pt idx="585">
                  <c:v>1.1744899361232199</c:v>
                </c:pt>
                <c:pt idx="586">
                  <c:v>1.1796044349314001</c:v>
                </c:pt>
                <c:pt idx="587">
                  <c:v>1.1796044349314001</c:v>
                </c:pt>
                <c:pt idx="588">
                  <c:v>1.1796044349314001</c:v>
                </c:pt>
                <c:pt idx="589">
                  <c:v>1.1796044349314001</c:v>
                </c:pt>
                <c:pt idx="590">
                  <c:v>1.1725052334380499</c:v>
                </c:pt>
                <c:pt idx="591">
                  <c:v>1.1849648160146</c:v>
                </c:pt>
                <c:pt idx="592">
                  <c:v>1.1754978055513801</c:v>
                </c:pt>
                <c:pt idx="593">
                  <c:v>1.1754978055513801</c:v>
                </c:pt>
                <c:pt idx="594">
                  <c:v>1.1754978055513801</c:v>
                </c:pt>
                <c:pt idx="595">
                  <c:v>1.1708889544813701</c:v>
                </c:pt>
                <c:pt idx="596">
                  <c:v>1.17946316810479</c:v>
                </c:pt>
                <c:pt idx="597">
                  <c:v>1.19620697869221</c:v>
                </c:pt>
                <c:pt idx="598">
                  <c:v>1.18790513616663</c:v>
                </c:pt>
                <c:pt idx="599">
                  <c:v>1.1889649910260001</c:v>
                </c:pt>
                <c:pt idx="600">
                  <c:v>1.1889649910260001</c:v>
                </c:pt>
                <c:pt idx="601">
                  <c:v>1.1889649910260001</c:v>
                </c:pt>
                <c:pt idx="602">
                  <c:v>1.1889649910260001</c:v>
                </c:pt>
                <c:pt idx="603">
                  <c:v>1.1889649910260001</c:v>
                </c:pt>
                <c:pt idx="604">
                  <c:v>1.1889649910260001</c:v>
                </c:pt>
                <c:pt idx="605">
                  <c:v>1.1889649910260001</c:v>
                </c:pt>
                <c:pt idx="606">
                  <c:v>1.1889649910260001</c:v>
                </c:pt>
                <c:pt idx="607">
                  <c:v>1.1889649910260001</c:v>
                </c:pt>
                <c:pt idx="608">
                  <c:v>1.1889649910260001</c:v>
                </c:pt>
                <c:pt idx="609">
                  <c:v>1.1889649910260001</c:v>
                </c:pt>
                <c:pt idx="610">
                  <c:v>1.1889649910260001</c:v>
                </c:pt>
                <c:pt idx="611">
                  <c:v>1.1889649910260001</c:v>
                </c:pt>
                <c:pt idx="612">
                  <c:v>1.1889649910260001</c:v>
                </c:pt>
                <c:pt idx="613">
                  <c:v>1.1889649910260001</c:v>
                </c:pt>
                <c:pt idx="614">
                  <c:v>1.1889649910260001</c:v>
                </c:pt>
                <c:pt idx="615">
                  <c:v>1.18897942560659</c:v>
                </c:pt>
                <c:pt idx="616">
                  <c:v>1.1922553133621401</c:v>
                </c:pt>
                <c:pt idx="617">
                  <c:v>1.20058845060444</c:v>
                </c:pt>
                <c:pt idx="618">
                  <c:v>1.20058845060444</c:v>
                </c:pt>
                <c:pt idx="619">
                  <c:v>1.20058845060444</c:v>
                </c:pt>
                <c:pt idx="620">
                  <c:v>1.2052763022014401</c:v>
                </c:pt>
                <c:pt idx="621">
                  <c:v>1.21037480314153</c:v>
                </c:pt>
                <c:pt idx="622">
                  <c:v>1.21740153209864</c:v>
                </c:pt>
                <c:pt idx="623">
                  <c:v>1.2330563515965101</c:v>
                </c:pt>
                <c:pt idx="624">
                  <c:v>1.23837466957496</c:v>
                </c:pt>
                <c:pt idx="625">
                  <c:v>1.2602719742584001</c:v>
                </c:pt>
                <c:pt idx="626">
                  <c:v>1.26300038212529</c:v>
                </c:pt>
                <c:pt idx="627">
                  <c:v>1.2629305930827901</c:v>
                </c:pt>
                <c:pt idx="628">
                  <c:v>1.28316600526229</c:v>
                </c:pt>
                <c:pt idx="629">
                  <c:v>1.27743908287693</c:v>
                </c:pt>
                <c:pt idx="630">
                  <c:v>1.28996560995735</c:v>
                </c:pt>
                <c:pt idx="631">
                  <c:v>1.2672847068179101</c:v>
                </c:pt>
                <c:pt idx="632">
                  <c:v>1.27763691079648</c:v>
                </c:pt>
                <c:pt idx="633">
                  <c:v>1.28474686471443</c:v>
                </c:pt>
                <c:pt idx="634">
                  <c:v>1.29777393759683</c:v>
                </c:pt>
                <c:pt idx="635">
                  <c:v>1.3257533847982399</c:v>
                </c:pt>
                <c:pt idx="636">
                  <c:v>1.3086533694164499</c:v>
                </c:pt>
                <c:pt idx="637">
                  <c:v>1.3086533694164499</c:v>
                </c:pt>
                <c:pt idx="638">
                  <c:v>1.3086533694164499</c:v>
                </c:pt>
                <c:pt idx="639">
                  <c:v>1.3086533694164499</c:v>
                </c:pt>
                <c:pt idx="640">
                  <c:v>1.3086533694164499</c:v>
                </c:pt>
                <c:pt idx="641">
                  <c:v>1.3086533694164499</c:v>
                </c:pt>
                <c:pt idx="642">
                  <c:v>1.3086533694164499</c:v>
                </c:pt>
                <c:pt idx="643">
                  <c:v>1.3086533694164499</c:v>
                </c:pt>
                <c:pt idx="644">
                  <c:v>1.3086533694164499</c:v>
                </c:pt>
                <c:pt idx="645">
                  <c:v>1.3086533694164499</c:v>
                </c:pt>
                <c:pt idx="646">
                  <c:v>1.3086533694164499</c:v>
                </c:pt>
                <c:pt idx="647">
                  <c:v>1.3086533694164499</c:v>
                </c:pt>
                <c:pt idx="648">
                  <c:v>1.3086533694164499</c:v>
                </c:pt>
                <c:pt idx="649">
                  <c:v>1.3086533694164499</c:v>
                </c:pt>
                <c:pt idx="650">
                  <c:v>1.3086533694164499</c:v>
                </c:pt>
                <c:pt idx="651">
                  <c:v>1.3086533694164499</c:v>
                </c:pt>
                <c:pt idx="652">
                  <c:v>1.3086533694164499</c:v>
                </c:pt>
                <c:pt idx="653">
                  <c:v>1.3086533694164499</c:v>
                </c:pt>
                <c:pt idx="654">
                  <c:v>1.3086533694164499</c:v>
                </c:pt>
                <c:pt idx="655">
                  <c:v>1.3086533694164499</c:v>
                </c:pt>
                <c:pt idx="656">
                  <c:v>1.3086533694164499</c:v>
                </c:pt>
                <c:pt idx="657">
                  <c:v>1.3086533694164499</c:v>
                </c:pt>
                <c:pt idx="658">
                  <c:v>1.3086533694164499</c:v>
                </c:pt>
                <c:pt idx="659">
                  <c:v>1.3086533694164499</c:v>
                </c:pt>
                <c:pt idx="660">
                  <c:v>1.3086533694164499</c:v>
                </c:pt>
                <c:pt idx="661">
                  <c:v>1.3086533694164499</c:v>
                </c:pt>
                <c:pt idx="662">
                  <c:v>1.3086533694164499</c:v>
                </c:pt>
                <c:pt idx="663">
                  <c:v>1.3086533694164499</c:v>
                </c:pt>
                <c:pt idx="664">
                  <c:v>1.3086533694164499</c:v>
                </c:pt>
                <c:pt idx="665">
                  <c:v>1.3184313405885999</c:v>
                </c:pt>
                <c:pt idx="666">
                  <c:v>1.3174013876922599</c:v>
                </c:pt>
                <c:pt idx="667">
                  <c:v>1.3189037064012199</c:v>
                </c:pt>
                <c:pt idx="668">
                  <c:v>1.31780009541554</c:v>
                </c:pt>
                <c:pt idx="669">
                  <c:v>1.3004126390289299</c:v>
                </c:pt>
                <c:pt idx="670">
                  <c:v>1.2967529114396199</c:v>
                </c:pt>
                <c:pt idx="671">
                  <c:v>1.3091964701601799</c:v>
                </c:pt>
                <c:pt idx="672">
                  <c:v>1.3125737874846599</c:v>
                </c:pt>
                <c:pt idx="673">
                  <c:v>1.3015133881140899</c:v>
                </c:pt>
                <c:pt idx="674">
                  <c:v>1.32225609241605</c:v>
                </c:pt>
                <c:pt idx="675">
                  <c:v>1.3121098720967099</c:v>
                </c:pt>
                <c:pt idx="676">
                  <c:v>1.3134732155054301</c:v>
                </c:pt>
                <c:pt idx="677">
                  <c:v>1.3134732155054301</c:v>
                </c:pt>
                <c:pt idx="678">
                  <c:v>1.3199507196809499</c:v>
                </c:pt>
                <c:pt idx="679">
                  <c:v>1.3339597482077801</c:v>
                </c:pt>
                <c:pt idx="680">
                  <c:v>1.32614762240769</c:v>
                </c:pt>
                <c:pt idx="681">
                  <c:v>1.33196346384612</c:v>
                </c:pt>
                <c:pt idx="682">
                  <c:v>1.3302746980800899</c:v>
                </c:pt>
                <c:pt idx="683">
                  <c:v>1.3479267075388399</c:v>
                </c:pt>
                <c:pt idx="684">
                  <c:v>1.35006149708309</c:v>
                </c:pt>
                <c:pt idx="685">
                  <c:v>1.3526179100746001</c:v>
                </c:pt>
                <c:pt idx="686">
                  <c:v>1.34808437398939</c:v>
                </c:pt>
                <c:pt idx="687">
                  <c:v>1.3637289513987501</c:v>
                </c:pt>
                <c:pt idx="688">
                  <c:v>1.35415000046672</c:v>
                </c:pt>
                <c:pt idx="689">
                  <c:v>1.3535941139716601</c:v>
                </c:pt>
                <c:pt idx="690">
                  <c:v>1.34249640812659</c:v>
                </c:pt>
                <c:pt idx="691">
                  <c:v>1.3565519773969099</c:v>
                </c:pt>
                <c:pt idx="692">
                  <c:v>1.3579418104663901</c:v>
                </c:pt>
                <c:pt idx="693">
                  <c:v>1.3753853458640599</c:v>
                </c:pt>
                <c:pt idx="694">
                  <c:v>1.3788756296970399</c:v>
                </c:pt>
                <c:pt idx="695">
                  <c:v>1.37303065601375</c:v>
                </c:pt>
                <c:pt idx="696">
                  <c:v>1.36529399310202</c:v>
                </c:pt>
                <c:pt idx="697">
                  <c:v>1.3461480508839401</c:v>
                </c:pt>
                <c:pt idx="698">
                  <c:v>1.34343222840466</c:v>
                </c:pt>
                <c:pt idx="699">
                  <c:v>1.3564570784874099</c:v>
                </c:pt>
                <c:pt idx="700">
                  <c:v>1.3449328380266701</c:v>
                </c:pt>
                <c:pt idx="701">
                  <c:v>1.35355183111236</c:v>
                </c:pt>
                <c:pt idx="702">
                  <c:v>1.3701655436899201</c:v>
                </c:pt>
                <c:pt idx="703">
                  <c:v>1.37711169471017</c:v>
                </c:pt>
                <c:pt idx="704">
                  <c:v>1.38469704414803</c:v>
                </c:pt>
                <c:pt idx="705">
                  <c:v>1.39059399909703</c:v>
                </c:pt>
                <c:pt idx="706">
                  <c:v>1.3955000208349599</c:v>
                </c:pt>
                <c:pt idx="707">
                  <c:v>1.4095109819148799</c:v>
                </c:pt>
                <c:pt idx="708">
                  <c:v>1.40670182880301</c:v>
                </c:pt>
                <c:pt idx="709">
                  <c:v>1.4148758453187</c:v>
                </c:pt>
                <c:pt idx="710">
                  <c:v>1.41704471813676</c:v>
                </c:pt>
                <c:pt idx="711">
                  <c:v>1.40775991926118</c:v>
                </c:pt>
                <c:pt idx="712">
                  <c:v>1.41488916085481</c:v>
                </c:pt>
                <c:pt idx="713">
                  <c:v>1.41488916085481</c:v>
                </c:pt>
                <c:pt idx="714">
                  <c:v>1.41488916085481</c:v>
                </c:pt>
                <c:pt idx="715">
                  <c:v>1.41488916085481</c:v>
                </c:pt>
                <c:pt idx="716">
                  <c:v>1.41488916085481</c:v>
                </c:pt>
                <c:pt idx="717">
                  <c:v>1.41488916085481</c:v>
                </c:pt>
                <c:pt idx="718">
                  <c:v>1.41488916085481</c:v>
                </c:pt>
                <c:pt idx="719">
                  <c:v>1.41488916085481</c:v>
                </c:pt>
                <c:pt idx="720">
                  <c:v>1.41488916085481</c:v>
                </c:pt>
                <c:pt idx="721">
                  <c:v>1.41488916085481</c:v>
                </c:pt>
                <c:pt idx="722">
                  <c:v>1.41488916085481</c:v>
                </c:pt>
                <c:pt idx="723">
                  <c:v>1.41488916085481</c:v>
                </c:pt>
                <c:pt idx="724">
                  <c:v>1.41488916085481</c:v>
                </c:pt>
                <c:pt idx="725">
                  <c:v>1.41488916085481</c:v>
                </c:pt>
                <c:pt idx="726">
                  <c:v>1.41488916085481</c:v>
                </c:pt>
                <c:pt idx="727">
                  <c:v>1.41488916085481</c:v>
                </c:pt>
                <c:pt idx="728">
                  <c:v>1.41488916085481</c:v>
                </c:pt>
                <c:pt idx="729">
                  <c:v>1.41488916085481</c:v>
                </c:pt>
                <c:pt idx="730">
                  <c:v>1.41488916085481</c:v>
                </c:pt>
                <c:pt idx="731">
                  <c:v>1.41488916085481</c:v>
                </c:pt>
                <c:pt idx="732">
                  <c:v>1.41488916085481</c:v>
                </c:pt>
                <c:pt idx="733">
                  <c:v>1.41488916085481</c:v>
                </c:pt>
                <c:pt idx="734">
                  <c:v>1.41488916085481</c:v>
                </c:pt>
                <c:pt idx="735">
                  <c:v>1.41488916085481</c:v>
                </c:pt>
                <c:pt idx="736">
                  <c:v>1.41488916085481</c:v>
                </c:pt>
                <c:pt idx="737">
                  <c:v>1.41940863840166</c:v>
                </c:pt>
                <c:pt idx="738">
                  <c:v>1.4067748883431099</c:v>
                </c:pt>
                <c:pt idx="739">
                  <c:v>1.4104213822556999</c:v>
                </c:pt>
                <c:pt idx="740">
                  <c:v>1.4104213822556999</c:v>
                </c:pt>
                <c:pt idx="741">
                  <c:v>1.4104213822556999</c:v>
                </c:pt>
                <c:pt idx="742">
                  <c:v>1.4104213822556999</c:v>
                </c:pt>
                <c:pt idx="743">
                  <c:v>1.4104213822556999</c:v>
                </c:pt>
                <c:pt idx="744">
                  <c:v>1.4104213822556999</c:v>
                </c:pt>
                <c:pt idx="745">
                  <c:v>1.40979865400029</c:v>
                </c:pt>
                <c:pt idx="746">
                  <c:v>1.3964426115342099</c:v>
                </c:pt>
                <c:pt idx="747">
                  <c:v>1.3587105464760101</c:v>
                </c:pt>
                <c:pt idx="748">
                  <c:v>1.3625234757754501</c:v>
                </c:pt>
                <c:pt idx="749">
                  <c:v>1.3881383351004</c:v>
                </c:pt>
                <c:pt idx="750">
                  <c:v>1.38944729384863</c:v>
                </c:pt>
                <c:pt idx="751">
                  <c:v>1.3509558357504201</c:v>
                </c:pt>
                <c:pt idx="752">
                  <c:v>1.3877975504836899</c:v>
                </c:pt>
                <c:pt idx="753">
                  <c:v>1.367033801456</c:v>
                </c:pt>
                <c:pt idx="754">
                  <c:v>1.39365092895981</c:v>
                </c:pt>
                <c:pt idx="755">
                  <c:v>1.4044798229211299</c:v>
                </c:pt>
                <c:pt idx="756">
                  <c:v>1.41544257436931</c:v>
                </c:pt>
                <c:pt idx="757">
                  <c:v>1.41463624313932</c:v>
                </c:pt>
                <c:pt idx="758">
                  <c:v>1.39489980110999</c:v>
                </c:pt>
                <c:pt idx="759">
                  <c:v>1.41496369816717</c:v>
                </c:pt>
                <c:pt idx="760">
                  <c:v>1.4099126031604099</c:v>
                </c:pt>
                <c:pt idx="761">
                  <c:v>1.4095252937492</c:v>
                </c:pt>
                <c:pt idx="762">
                  <c:v>1.41085702624141</c:v>
                </c:pt>
                <c:pt idx="763">
                  <c:v>1.3775942910666601</c:v>
                </c:pt>
                <c:pt idx="764">
                  <c:v>1.37905883534522</c:v>
                </c:pt>
                <c:pt idx="765">
                  <c:v>1.3804335536538499</c:v>
                </c:pt>
                <c:pt idx="766">
                  <c:v>1.36789450212582</c:v>
                </c:pt>
                <c:pt idx="767">
                  <c:v>1.3556785334942001</c:v>
                </c:pt>
                <c:pt idx="768">
                  <c:v>1.33298278345685</c:v>
                </c:pt>
                <c:pt idx="769">
                  <c:v>1.33239567018994</c:v>
                </c:pt>
                <c:pt idx="770">
                  <c:v>1.3278879328459201</c:v>
                </c:pt>
                <c:pt idx="771">
                  <c:v>1.3494797809704</c:v>
                </c:pt>
                <c:pt idx="772">
                  <c:v>1.29422412499801</c:v>
                </c:pt>
                <c:pt idx="773">
                  <c:v>1.29333051016931</c:v>
                </c:pt>
                <c:pt idx="774">
                  <c:v>1.2797448310872599</c:v>
                </c:pt>
                <c:pt idx="775">
                  <c:v>1.28909461414374</c:v>
                </c:pt>
                <c:pt idx="776">
                  <c:v>1.31956360660428</c:v>
                </c:pt>
                <c:pt idx="777">
                  <c:v>1.31289252136248</c:v>
                </c:pt>
                <c:pt idx="778">
                  <c:v>1.3054748192279699</c:v>
                </c:pt>
                <c:pt idx="779">
                  <c:v>1.3026844176600201</c:v>
                </c:pt>
                <c:pt idx="780">
                  <c:v>1.29402643798829</c:v>
                </c:pt>
                <c:pt idx="781">
                  <c:v>1.29402643798829</c:v>
                </c:pt>
                <c:pt idx="782">
                  <c:v>1.29402643798829</c:v>
                </c:pt>
                <c:pt idx="783">
                  <c:v>1.2367290987223301</c:v>
                </c:pt>
                <c:pt idx="784">
                  <c:v>1.1935294490474799</c:v>
                </c:pt>
                <c:pt idx="785">
                  <c:v>1.1588224299360499</c:v>
                </c:pt>
                <c:pt idx="786">
                  <c:v>1.15282845233927</c:v>
                </c:pt>
                <c:pt idx="787">
                  <c:v>1.10361407159342</c:v>
                </c:pt>
                <c:pt idx="788">
                  <c:v>1.0978027651937601</c:v>
                </c:pt>
                <c:pt idx="789">
                  <c:v>1.10776308124457</c:v>
                </c:pt>
                <c:pt idx="790">
                  <c:v>1.0880962471214499</c:v>
                </c:pt>
                <c:pt idx="791">
                  <c:v>1.0451049317447501</c:v>
                </c:pt>
                <c:pt idx="792">
                  <c:v>1.05909416318744</c:v>
                </c:pt>
                <c:pt idx="793">
                  <c:v>1.0911071725547801</c:v>
                </c:pt>
                <c:pt idx="794">
                  <c:v>1.0586282112182499</c:v>
                </c:pt>
                <c:pt idx="795">
                  <c:v>1.0340367418502801</c:v>
                </c:pt>
                <c:pt idx="796">
                  <c:v>1.0259136862704501</c:v>
                </c:pt>
                <c:pt idx="797">
                  <c:v>1.01490564465105</c:v>
                </c:pt>
                <c:pt idx="798">
                  <c:v>0.99384322882866205</c:v>
                </c:pt>
                <c:pt idx="799">
                  <c:v>1.0210161269637399</c:v>
                </c:pt>
                <c:pt idx="800">
                  <c:v>1.0210161269637399</c:v>
                </c:pt>
                <c:pt idx="801">
                  <c:v>1.0459590457179999</c:v>
                </c:pt>
                <c:pt idx="802">
                  <c:v>1.02127452826413</c:v>
                </c:pt>
                <c:pt idx="803">
                  <c:v>1.0372621989768001</c:v>
                </c:pt>
                <c:pt idx="804">
                  <c:v>1.02287273999322</c:v>
                </c:pt>
                <c:pt idx="805">
                  <c:v>1.03102055089036</c:v>
                </c:pt>
                <c:pt idx="806">
                  <c:v>1.0091531296801901</c:v>
                </c:pt>
                <c:pt idx="807">
                  <c:v>1.00806858930232</c:v>
                </c:pt>
                <c:pt idx="808">
                  <c:v>1.00806858930232</c:v>
                </c:pt>
                <c:pt idx="809">
                  <c:v>1.00806858930232</c:v>
                </c:pt>
                <c:pt idx="810">
                  <c:v>1.00806858930232</c:v>
                </c:pt>
                <c:pt idx="811">
                  <c:v>1.00806858930232</c:v>
                </c:pt>
                <c:pt idx="812">
                  <c:v>1.00806858930232</c:v>
                </c:pt>
                <c:pt idx="813">
                  <c:v>1.00806858930232</c:v>
                </c:pt>
                <c:pt idx="814">
                  <c:v>1.00806858930232</c:v>
                </c:pt>
                <c:pt idx="815">
                  <c:v>1.00806858930232</c:v>
                </c:pt>
                <c:pt idx="816">
                  <c:v>1.00806858930232</c:v>
                </c:pt>
                <c:pt idx="817">
                  <c:v>1.00806858930232</c:v>
                </c:pt>
                <c:pt idx="818">
                  <c:v>1.00806858930232</c:v>
                </c:pt>
                <c:pt idx="819">
                  <c:v>1.00806858930232</c:v>
                </c:pt>
                <c:pt idx="820">
                  <c:v>1.00806858930232</c:v>
                </c:pt>
                <c:pt idx="821">
                  <c:v>1.00806858930232</c:v>
                </c:pt>
                <c:pt idx="822">
                  <c:v>1.00806858930232</c:v>
                </c:pt>
                <c:pt idx="823">
                  <c:v>1.00806858930232</c:v>
                </c:pt>
                <c:pt idx="824">
                  <c:v>1.00806858930232</c:v>
                </c:pt>
                <c:pt idx="825">
                  <c:v>1.00806858930232</c:v>
                </c:pt>
                <c:pt idx="826">
                  <c:v>1.00806858930232</c:v>
                </c:pt>
                <c:pt idx="827">
                  <c:v>1.00806858930232</c:v>
                </c:pt>
                <c:pt idx="828">
                  <c:v>1.00806858930232</c:v>
                </c:pt>
                <c:pt idx="829">
                  <c:v>1.00806858930232</c:v>
                </c:pt>
                <c:pt idx="830">
                  <c:v>1.00806858930232</c:v>
                </c:pt>
                <c:pt idx="831">
                  <c:v>1.00806858930232</c:v>
                </c:pt>
                <c:pt idx="832">
                  <c:v>1.00806858930232</c:v>
                </c:pt>
                <c:pt idx="833">
                  <c:v>1.00806858930232</c:v>
                </c:pt>
                <c:pt idx="834">
                  <c:v>1.00806858930232</c:v>
                </c:pt>
                <c:pt idx="835">
                  <c:v>1.00806858930232</c:v>
                </c:pt>
                <c:pt idx="836">
                  <c:v>1.00806858930232</c:v>
                </c:pt>
                <c:pt idx="837">
                  <c:v>1.00806858930232</c:v>
                </c:pt>
                <c:pt idx="838">
                  <c:v>1.00806858930232</c:v>
                </c:pt>
                <c:pt idx="839">
                  <c:v>1.00806858930232</c:v>
                </c:pt>
                <c:pt idx="840">
                  <c:v>1.00806858930232</c:v>
                </c:pt>
                <c:pt idx="841">
                  <c:v>1.00806858930232</c:v>
                </c:pt>
                <c:pt idx="842">
                  <c:v>1.00806858930232</c:v>
                </c:pt>
                <c:pt idx="843">
                  <c:v>1.00806858930232</c:v>
                </c:pt>
                <c:pt idx="844">
                  <c:v>1.00806858930232</c:v>
                </c:pt>
                <c:pt idx="845">
                  <c:v>1.00806858930232</c:v>
                </c:pt>
                <c:pt idx="846">
                  <c:v>1.00806858930232</c:v>
                </c:pt>
                <c:pt idx="847">
                  <c:v>1.00806858930232</c:v>
                </c:pt>
                <c:pt idx="848">
                  <c:v>1.00806858930232</c:v>
                </c:pt>
                <c:pt idx="849">
                  <c:v>1.00806858930232</c:v>
                </c:pt>
                <c:pt idx="850">
                  <c:v>1.00806858930232</c:v>
                </c:pt>
                <c:pt idx="851">
                  <c:v>1.00806858930232</c:v>
                </c:pt>
                <c:pt idx="852">
                  <c:v>1.00806858930232</c:v>
                </c:pt>
                <c:pt idx="853">
                  <c:v>1.00806858930232</c:v>
                </c:pt>
                <c:pt idx="854">
                  <c:v>1.00806858930232</c:v>
                </c:pt>
                <c:pt idx="855">
                  <c:v>1.00806858930232</c:v>
                </c:pt>
                <c:pt idx="856">
                  <c:v>1.00806858930232</c:v>
                </c:pt>
                <c:pt idx="857">
                  <c:v>1.00806858930232</c:v>
                </c:pt>
                <c:pt idx="858">
                  <c:v>1.00806858930232</c:v>
                </c:pt>
                <c:pt idx="859">
                  <c:v>1.00806858930232</c:v>
                </c:pt>
                <c:pt idx="860">
                  <c:v>1.00806858930232</c:v>
                </c:pt>
                <c:pt idx="861">
                  <c:v>1.00806858930232</c:v>
                </c:pt>
                <c:pt idx="862">
                  <c:v>1.00806858930232</c:v>
                </c:pt>
                <c:pt idx="863">
                  <c:v>1.00806858930232</c:v>
                </c:pt>
                <c:pt idx="864">
                  <c:v>1.00806858930232</c:v>
                </c:pt>
                <c:pt idx="865">
                  <c:v>1.00806858930232</c:v>
                </c:pt>
                <c:pt idx="866">
                  <c:v>1.00806858930232</c:v>
                </c:pt>
                <c:pt idx="867">
                  <c:v>1.00806858930232</c:v>
                </c:pt>
                <c:pt idx="868">
                  <c:v>1.00806858930232</c:v>
                </c:pt>
                <c:pt idx="869">
                  <c:v>1.00806858930232</c:v>
                </c:pt>
                <c:pt idx="870">
                  <c:v>1.00806858930232</c:v>
                </c:pt>
                <c:pt idx="871">
                  <c:v>1.00806858930232</c:v>
                </c:pt>
                <c:pt idx="872">
                  <c:v>1.00806858930232</c:v>
                </c:pt>
                <c:pt idx="873">
                  <c:v>1.00806858930232</c:v>
                </c:pt>
                <c:pt idx="874">
                  <c:v>1.00806858930232</c:v>
                </c:pt>
                <c:pt idx="875">
                  <c:v>1.00806858930232</c:v>
                </c:pt>
                <c:pt idx="876">
                  <c:v>1.00806858930232</c:v>
                </c:pt>
                <c:pt idx="877">
                  <c:v>1.00806858930232</c:v>
                </c:pt>
                <c:pt idx="878">
                  <c:v>1.00806858930232</c:v>
                </c:pt>
                <c:pt idx="879">
                  <c:v>1.00806858930232</c:v>
                </c:pt>
                <c:pt idx="880">
                  <c:v>1.00806858930232</c:v>
                </c:pt>
                <c:pt idx="881">
                  <c:v>1.00806858930232</c:v>
                </c:pt>
                <c:pt idx="882">
                  <c:v>1.00806858930232</c:v>
                </c:pt>
                <c:pt idx="883">
                  <c:v>1.00806858930232</c:v>
                </c:pt>
                <c:pt idx="884">
                  <c:v>1.00806858930232</c:v>
                </c:pt>
                <c:pt idx="885">
                  <c:v>1.00806858930232</c:v>
                </c:pt>
                <c:pt idx="886">
                  <c:v>1.00806858930232</c:v>
                </c:pt>
                <c:pt idx="887">
                  <c:v>1.00806858930232</c:v>
                </c:pt>
                <c:pt idx="888">
                  <c:v>1.00806858930232</c:v>
                </c:pt>
                <c:pt idx="889">
                  <c:v>1.00806858930232</c:v>
                </c:pt>
                <c:pt idx="890">
                  <c:v>1.00806858930232</c:v>
                </c:pt>
                <c:pt idx="891">
                  <c:v>1.00806858930232</c:v>
                </c:pt>
                <c:pt idx="892">
                  <c:v>1.00806858930232</c:v>
                </c:pt>
                <c:pt idx="893">
                  <c:v>1.00806858930232</c:v>
                </c:pt>
                <c:pt idx="894">
                  <c:v>1.00806858930232</c:v>
                </c:pt>
                <c:pt idx="895">
                  <c:v>1.00806858930232</c:v>
                </c:pt>
                <c:pt idx="896">
                  <c:v>1.00806858930232</c:v>
                </c:pt>
                <c:pt idx="897">
                  <c:v>1.00806858930232</c:v>
                </c:pt>
                <c:pt idx="898">
                  <c:v>1.00806858930232</c:v>
                </c:pt>
                <c:pt idx="899">
                  <c:v>1.00806858930232</c:v>
                </c:pt>
                <c:pt idx="900">
                  <c:v>1.00806858930232</c:v>
                </c:pt>
                <c:pt idx="901">
                  <c:v>1.00806858930232</c:v>
                </c:pt>
                <c:pt idx="902">
                  <c:v>1.00806858930232</c:v>
                </c:pt>
                <c:pt idx="903">
                  <c:v>1.00806858930232</c:v>
                </c:pt>
                <c:pt idx="904">
                  <c:v>1.00806858930232</c:v>
                </c:pt>
                <c:pt idx="905">
                  <c:v>1.00806858930232</c:v>
                </c:pt>
                <c:pt idx="906">
                  <c:v>1.00806858930232</c:v>
                </c:pt>
                <c:pt idx="907">
                  <c:v>1.00806858930232</c:v>
                </c:pt>
                <c:pt idx="908">
                  <c:v>1.0094207197929801</c:v>
                </c:pt>
                <c:pt idx="909">
                  <c:v>1.03530167110788</c:v>
                </c:pt>
                <c:pt idx="910">
                  <c:v>1.01555208350176</c:v>
                </c:pt>
                <c:pt idx="911">
                  <c:v>1.0356053903126501</c:v>
                </c:pt>
                <c:pt idx="912">
                  <c:v>1.0547132451263199</c:v>
                </c:pt>
                <c:pt idx="913">
                  <c:v>1.0612394886322001</c:v>
                </c:pt>
                <c:pt idx="914">
                  <c:v>1.0527701584578999</c:v>
                </c:pt>
                <c:pt idx="915">
                  <c:v>1.0527701584578999</c:v>
                </c:pt>
                <c:pt idx="916">
                  <c:v>1.0527701584578999</c:v>
                </c:pt>
                <c:pt idx="917">
                  <c:v>1.0527701584578999</c:v>
                </c:pt>
                <c:pt idx="918">
                  <c:v>1.0527701584578999</c:v>
                </c:pt>
                <c:pt idx="919">
                  <c:v>1.0275532664285101</c:v>
                </c:pt>
                <c:pt idx="920">
                  <c:v>1.0215595694758</c:v>
                </c:pt>
                <c:pt idx="921">
                  <c:v>1.02945566147795</c:v>
                </c:pt>
                <c:pt idx="922">
                  <c:v>1.00959190448067</c:v>
                </c:pt>
                <c:pt idx="923">
                  <c:v>0.99979981492383097</c:v>
                </c:pt>
                <c:pt idx="924">
                  <c:v>0.99893078850596795</c:v>
                </c:pt>
                <c:pt idx="925">
                  <c:v>1.0140319157597599</c:v>
                </c:pt>
                <c:pt idx="926">
                  <c:v>1.0265385082735099</c:v>
                </c:pt>
                <c:pt idx="927">
                  <c:v>1.0590690078118401</c:v>
                </c:pt>
                <c:pt idx="928">
                  <c:v>1.0463521670101501</c:v>
                </c:pt>
                <c:pt idx="929">
                  <c:v>1.06089065937476</c:v>
                </c:pt>
                <c:pt idx="930">
                  <c:v>1.0604970623254</c:v>
                </c:pt>
                <c:pt idx="931">
                  <c:v>1.0684029737685701</c:v>
                </c:pt>
                <c:pt idx="932">
                  <c:v>1.03984335699791</c:v>
                </c:pt>
                <c:pt idx="933">
                  <c:v>1.0491744053168699</c:v>
                </c:pt>
                <c:pt idx="934">
                  <c:v>1.0585689690368001</c:v>
                </c:pt>
                <c:pt idx="935">
                  <c:v>1.03905926701539</c:v>
                </c:pt>
                <c:pt idx="936">
                  <c:v>1.04601141584087</c:v>
                </c:pt>
                <c:pt idx="937">
                  <c:v>1.03340826705997</c:v>
                </c:pt>
                <c:pt idx="938">
                  <c:v>1.0523887736389199</c:v>
                </c:pt>
                <c:pt idx="939">
                  <c:v>1.04644321298982</c:v>
                </c:pt>
                <c:pt idx="940">
                  <c:v>1.0411843275057799</c:v>
                </c:pt>
                <c:pt idx="941">
                  <c:v>1.0411843275057799</c:v>
                </c:pt>
                <c:pt idx="942">
                  <c:v>1.0411843275057799</c:v>
                </c:pt>
                <c:pt idx="943">
                  <c:v>1.03234564444951</c:v>
                </c:pt>
                <c:pt idx="944">
                  <c:v>1.0402399106845599</c:v>
                </c:pt>
                <c:pt idx="945">
                  <c:v>1.0402399106845599</c:v>
                </c:pt>
                <c:pt idx="946">
                  <c:v>1.0705262517591201</c:v>
                </c:pt>
                <c:pt idx="947">
                  <c:v>1.07160704449712</c:v>
                </c:pt>
                <c:pt idx="948">
                  <c:v>1.0812361310854599</c:v>
                </c:pt>
                <c:pt idx="949">
                  <c:v>1.0700116420058201</c:v>
                </c:pt>
                <c:pt idx="950">
                  <c:v>1.08822847204294</c:v>
                </c:pt>
                <c:pt idx="951">
                  <c:v>1.07885555820127</c:v>
                </c:pt>
                <c:pt idx="952">
                  <c:v>1.08435502282845</c:v>
                </c:pt>
                <c:pt idx="953">
                  <c:v>1.0871290997713801</c:v>
                </c:pt>
                <c:pt idx="954">
                  <c:v>1.08495612351916</c:v>
                </c:pt>
                <c:pt idx="955">
                  <c:v>1.0782248873239699</c:v>
                </c:pt>
                <c:pt idx="956">
                  <c:v>1.0646818744828199</c:v>
                </c:pt>
                <c:pt idx="957">
                  <c:v>1.0655801788814201</c:v>
                </c:pt>
                <c:pt idx="958">
                  <c:v>1.0662171365619999</c:v>
                </c:pt>
                <c:pt idx="959">
                  <c:v>1.0618133508160399</c:v>
                </c:pt>
                <c:pt idx="960">
                  <c:v>1.0635878597995101</c:v>
                </c:pt>
                <c:pt idx="961">
                  <c:v>1.05141513515728</c:v>
                </c:pt>
                <c:pt idx="962">
                  <c:v>1.0495973895650901</c:v>
                </c:pt>
                <c:pt idx="963">
                  <c:v>1.0523354464915</c:v>
                </c:pt>
                <c:pt idx="964">
                  <c:v>1.05988386036619</c:v>
                </c:pt>
                <c:pt idx="965">
                  <c:v>1.0717177490807199</c:v>
                </c:pt>
                <c:pt idx="966">
                  <c:v>1.0642083399673501</c:v>
                </c:pt>
                <c:pt idx="967">
                  <c:v>1.0642083399673501</c:v>
                </c:pt>
                <c:pt idx="968">
                  <c:v>1.0642083399673501</c:v>
                </c:pt>
                <c:pt idx="969">
                  <c:v>1.0642083399673501</c:v>
                </c:pt>
                <c:pt idx="970">
                  <c:v>1.0642083399673501</c:v>
                </c:pt>
                <c:pt idx="971">
                  <c:v>1.0642083399673501</c:v>
                </c:pt>
                <c:pt idx="972">
                  <c:v>1.0642083399673501</c:v>
                </c:pt>
                <c:pt idx="973">
                  <c:v>1.0642083399673501</c:v>
                </c:pt>
                <c:pt idx="974">
                  <c:v>1.0642083399673501</c:v>
                </c:pt>
                <c:pt idx="975">
                  <c:v>1.0642083399673501</c:v>
                </c:pt>
                <c:pt idx="976">
                  <c:v>1.0642083399673501</c:v>
                </c:pt>
                <c:pt idx="977">
                  <c:v>1.0734285333891</c:v>
                </c:pt>
                <c:pt idx="978">
                  <c:v>1.0906182539660301</c:v>
                </c:pt>
                <c:pt idx="979">
                  <c:v>1.0894704380126801</c:v>
                </c:pt>
                <c:pt idx="980">
                  <c:v>1.09418623209328</c:v>
                </c:pt>
                <c:pt idx="981">
                  <c:v>1.11325965900955</c:v>
                </c:pt>
                <c:pt idx="982">
                  <c:v>1.10268932217812</c:v>
                </c:pt>
                <c:pt idx="983">
                  <c:v>1.1021539649132299</c:v>
                </c:pt>
                <c:pt idx="984">
                  <c:v>1.10495964117974</c:v>
                </c:pt>
                <c:pt idx="985">
                  <c:v>1.1091343180298701</c:v>
                </c:pt>
                <c:pt idx="986">
                  <c:v>1.1176034359509699</c:v>
                </c:pt>
                <c:pt idx="987">
                  <c:v>1.12404826745485</c:v>
                </c:pt>
                <c:pt idx="988">
                  <c:v>1.10651182113118</c:v>
                </c:pt>
                <c:pt idx="989">
                  <c:v>1.1139453907099801</c:v>
                </c:pt>
                <c:pt idx="990">
                  <c:v>1.1420681167061899</c:v>
                </c:pt>
                <c:pt idx="991">
                  <c:v>1.17010301347126</c:v>
                </c:pt>
                <c:pt idx="992">
                  <c:v>1.1718695481971799</c:v>
                </c:pt>
                <c:pt idx="993">
                  <c:v>1.1755671052747401</c:v>
                </c:pt>
                <c:pt idx="994">
                  <c:v>1.1720441957952801</c:v>
                </c:pt>
                <c:pt idx="995">
                  <c:v>1.15693696300489</c:v>
                </c:pt>
                <c:pt idx="996">
                  <c:v>1.1880795178211601</c:v>
                </c:pt>
                <c:pt idx="997">
                  <c:v>1.1984132886324901</c:v>
                </c:pt>
                <c:pt idx="998">
                  <c:v>1.1930040037655101</c:v>
                </c:pt>
                <c:pt idx="999">
                  <c:v>1.21697222343859</c:v>
                </c:pt>
                <c:pt idx="1000">
                  <c:v>1.20401020221403</c:v>
                </c:pt>
                <c:pt idx="1001">
                  <c:v>1.20401020221403</c:v>
                </c:pt>
                <c:pt idx="1002">
                  <c:v>1.20401020221403</c:v>
                </c:pt>
                <c:pt idx="1003">
                  <c:v>1.20401020221403</c:v>
                </c:pt>
                <c:pt idx="1004">
                  <c:v>1.20401020221403</c:v>
                </c:pt>
                <c:pt idx="1005">
                  <c:v>1.20401020221403</c:v>
                </c:pt>
                <c:pt idx="1006">
                  <c:v>1.2404066806810801</c:v>
                </c:pt>
                <c:pt idx="1007">
                  <c:v>1.2321748643294199</c:v>
                </c:pt>
                <c:pt idx="1008">
                  <c:v>1.23731831318625</c:v>
                </c:pt>
                <c:pt idx="1009">
                  <c:v>1.23416878832511</c:v>
                </c:pt>
                <c:pt idx="1010">
                  <c:v>1.2483229553153199</c:v>
                </c:pt>
                <c:pt idx="1011">
                  <c:v>1.21781583702814</c:v>
                </c:pt>
                <c:pt idx="1012">
                  <c:v>1.2151268788504701</c:v>
                </c:pt>
                <c:pt idx="1013">
                  <c:v>1.1867528986384399</c:v>
                </c:pt>
                <c:pt idx="1014">
                  <c:v>1.2033352890597699</c:v>
                </c:pt>
                <c:pt idx="1015">
                  <c:v>1.2055305624230801</c:v>
                </c:pt>
                <c:pt idx="1016">
                  <c:v>1.1991771587459601</c:v>
                </c:pt>
                <c:pt idx="1017">
                  <c:v>1.2097873118202001</c:v>
                </c:pt>
                <c:pt idx="1018">
                  <c:v>1.2115067980658001</c:v>
                </c:pt>
                <c:pt idx="1019">
                  <c:v>1.21328199266833</c:v>
                </c:pt>
                <c:pt idx="1020">
                  <c:v>1.20334236311475</c:v>
                </c:pt>
                <c:pt idx="1021">
                  <c:v>1.1772928764453501</c:v>
                </c:pt>
                <c:pt idx="1022">
                  <c:v>1.1838802909152899</c:v>
                </c:pt>
                <c:pt idx="1023">
                  <c:v>1.1838802909152899</c:v>
                </c:pt>
                <c:pt idx="1024">
                  <c:v>1.1838802909152899</c:v>
                </c:pt>
                <c:pt idx="1025">
                  <c:v>1.1838802909152899</c:v>
                </c:pt>
                <c:pt idx="1026">
                  <c:v>1.1838802909152899</c:v>
                </c:pt>
                <c:pt idx="1027">
                  <c:v>1.1838802909152899</c:v>
                </c:pt>
                <c:pt idx="1028">
                  <c:v>1.1838802909152899</c:v>
                </c:pt>
                <c:pt idx="1029">
                  <c:v>1.1838802909152899</c:v>
                </c:pt>
                <c:pt idx="1030">
                  <c:v>1.1838802909152899</c:v>
                </c:pt>
                <c:pt idx="1031">
                  <c:v>1.1838802909152899</c:v>
                </c:pt>
                <c:pt idx="1032">
                  <c:v>1.1838802909152899</c:v>
                </c:pt>
                <c:pt idx="1033">
                  <c:v>1.1838802909152899</c:v>
                </c:pt>
                <c:pt idx="1034">
                  <c:v>1.1838802909152899</c:v>
                </c:pt>
                <c:pt idx="1035">
                  <c:v>1.1838802909152899</c:v>
                </c:pt>
                <c:pt idx="1036">
                  <c:v>1.1838802909152899</c:v>
                </c:pt>
                <c:pt idx="1037">
                  <c:v>1.1838802909152899</c:v>
                </c:pt>
                <c:pt idx="1038">
                  <c:v>1.1838802909152899</c:v>
                </c:pt>
                <c:pt idx="1039">
                  <c:v>1.1838802909152899</c:v>
                </c:pt>
                <c:pt idx="1040">
                  <c:v>1.1838802909152899</c:v>
                </c:pt>
                <c:pt idx="1041">
                  <c:v>1.1838802909152899</c:v>
                </c:pt>
                <c:pt idx="1042">
                  <c:v>1.1838802909152899</c:v>
                </c:pt>
                <c:pt idx="1043">
                  <c:v>1.1838802909152899</c:v>
                </c:pt>
                <c:pt idx="1044">
                  <c:v>1.1838802909152899</c:v>
                </c:pt>
                <c:pt idx="1045">
                  <c:v>1.1838802909152899</c:v>
                </c:pt>
                <c:pt idx="1046">
                  <c:v>1.1838802909152899</c:v>
                </c:pt>
                <c:pt idx="1047">
                  <c:v>1.1838802909152899</c:v>
                </c:pt>
                <c:pt idx="1048">
                  <c:v>1.1838802909152899</c:v>
                </c:pt>
                <c:pt idx="1049">
                  <c:v>1.1838802909152899</c:v>
                </c:pt>
                <c:pt idx="1050">
                  <c:v>1.1838802909152899</c:v>
                </c:pt>
                <c:pt idx="1051">
                  <c:v>1.1838802909152899</c:v>
                </c:pt>
                <c:pt idx="1052">
                  <c:v>1.1838802909152899</c:v>
                </c:pt>
                <c:pt idx="1053">
                  <c:v>1.1838802909152899</c:v>
                </c:pt>
                <c:pt idx="1054">
                  <c:v>1.1838802909152899</c:v>
                </c:pt>
                <c:pt idx="1055">
                  <c:v>1.1838802909152899</c:v>
                </c:pt>
                <c:pt idx="1056">
                  <c:v>1.1838802909152899</c:v>
                </c:pt>
                <c:pt idx="1057">
                  <c:v>1.1838802909152899</c:v>
                </c:pt>
                <c:pt idx="1058">
                  <c:v>1.1838802909152899</c:v>
                </c:pt>
                <c:pt idx="1059">
                  <c:v>1.1838802909152899</c:v>
                </c:pt>
                <c:pt idx="1060">
                  <c:v>1.1838802909152899</c:v>
                </c:pt>
                <c:pt idx="1061">
                  <c:v>1.1838802909152899</c:v>
                </c:pt>
                <c:pt idx="1062">
                  <c:v>1.1838802909152899</c:v>
                </c:pt>
                <c:pt idx="1063">
                  <c:v>1.1838802909152899</c:v>
                </c:pt>
                <c:pt idx="1064">
                  <c:v>1.1838802909152899</c:v>
                </c:pt>
                <c:pt idx="1065">
                  <c:v>1.1838802909152899</c:v>
                </c:pt>
                <c:pt idx="1066">
                  <c:v>1.1838802909152899</c:v>
                </c:pt>
                <c:pt idx="1067">
                  <c:v>1.1838802909152899</c:v>
                </c:pt>
                <c:pt idx="1068">
                  <c:v>1.1838802909152899</c:v>
                </c:pt>
                <c:pt idx="1069">
                  <c:v>1.1838802909152899</c:v>
                </c:pt>
                <c:pt idx="1070">
                  <c:v>1.1838802909152899</c:v>
                </c:pt>
                <c:pt idx="1071">
                  <c:v>1.1838802909152899</c:v>
                </c:pt>
                <c:pt idx="1072">
                  <c:v>1.2082244377051199</c:v>
                </c:pt>
                <c:pt idx="1073">
                  <c:v>1.20861781335032</c:v>
                </c:pt>
                <c:pt idx="1074">
                  <c:v>1.21867146443151</c:v>
                </c:pt>
                <c:pt idx="1075">
                  <c:v>1.2254873618006801</c:v>
                </c:pt>
                <c:pt idx="1076">
                  <c:v>1.23027276540346</c:v>
                </c:pt>
                <c:pt idx="1077">
                  <c:v>1.2361747805169101</c:v>
                </c:pt>
                <c:pt idx="1078">
                  <c:v>1.23868913633375</c:v>
                </c:pt>
                <c:pt idx="1079">
                  <c:v>1.2188279209184401</c:v>
                </c:pt>
                <c:pt idx="1080">
                  <c:v>1.2105414491889701</c:v>
                </c:pt>
                <c:pt idx="1081">
                  <c:v>1.2175067453335</c:v>
                </c:pt>
                <c:pt idx="1082">
                  <c:v>1.2206232401543899</c:v>
                </c:pt>
                <c:pt idx="1083">
                  <c:v>1.22577362447385</c:v>
                </c:pt>
                <c:pt idx="1084">
                  <c:v>1.2365174012055899</c:v>
                </c:pt>
                <c:pt idx="1085">
                  <c:v>1.23716339791534</c:v>
                </c:pt>
                <c:pt idx="1086">
                  <c:v>1.2356141019001501</c:v>
                </c:pt>
                <c:pt idx="1087">
                  <c:v>1.23523688649348</c:v>
                </c:pt>
                <c:pt idx="1088">
                  <c:v>1.2276702417254799</c:v>
                </c:pt>
                <c:pt idx="1089">
                  <c:v>1.23242833826763</c:v>
                </c:pt>
                <c:pt idx="1090">
                  <c:v>1.2482411013288801</c:v>
                </c:pt>
                <c:pt idx="1091">
                  <c:v>1.2520828363787699</c:v>
                </c:pt>
                <c:pt idx="1092">
                  <c:v>1.26697621450707</c:v>
                </c:pt>
                <c:pt idx="1093">
                  <c:v>1.26660866976736</c:v>
                </c:pt>
                <c:pt idx="1094">
                  <c:v>1.26944354080362</c:v>
                </c:pt>
                <c:pt idx="1095">
                  <c:v>1.2856746253576601</c:v>
                </c:pt>
                <c:pt idx="1096">
                  <c:v>1.29374057901282</c:v>
                </c:pt>
                <c:pt idx="1097">
                  <c:v>1.3027744360592901</c:v>
                </c:pt>
                <c:pt idx="1098">
                  <c:v>1.3148896863345301</c:v>
                </c:pt>
                <c:pt idx="1099">
                  <c:v>1.2936337616123299</c:v>
                </c:pt>
                <c:pt idx="1100">
                  <c:v>1.28285286729295</c:v>
                </c:pt>
                <c:pt idx="1101">
                  <c:v>1.30396980195094</c:v>
                </c:pt>
                <c:pt idx="1102">
                  <c:v>1.29411790368601</c:v>
                </c:pt>
                <c:pt idx="1103">
                  <c:v>1.25810547670991</c:v>
                </c:pt>
                <c:pt idx="1104">
                  <c:v>1.27128839688436</c:v>
                </c:pt>
                <c:pt idx="1105">
                  <c:v>1.2612990698177899</c:v>
                </c:pt>
                <c:pt idx="1106">
                  <c:v>1.2634861864767</c:v>
                </c:pt>
                <c:pt idx="1107">
                  <c:v>1.2728418246214499</c:v>
                </c:pt>
                <c:pt idx="1108">
                  <c:v>1.26280669182678</c:v>
                </c:pt>
                <c:pt idx="1109">
                  <c:v>1.27582343332783</c:v>
                </c:pt>
                <c:pt idx="1110">
                  <c:v>1.25257310539922</c:v>
                </c:pt>
                <c:pt idx="1111">
                  <c:v>1.2545300238514101</c:v>
                </c:pt>
                <c:pt idx="1112">
                  <c:v>1.24063778651946</c:v>
                </c:pt>
                <c:pt idx="1113">
                  <c:v>1.2399035809677099</c:v>
                </c:pt>
                <c:pt idx="1114">
                  <c:v>1.2127567532696599</c:v>
                </c:pt>
                <c:pt idx="1115">
                  <c:v>1.19900278263398</c:v>
                </c:pt>
                <c:pt idx="1116">
                  <c:v>1.18970507285307</c:v>
                </c:pt>
                <c:pt idx="1117">
                  <c:v>1.18802002855837</c:v>
                </c:pt>
                <c:pt idx="1118">
                  <c:v>1.21462022604315</c:v>
                </c:pt>
                <c:pt idx="1119">
                  <c:v>1.1972273424015401</c:v>
                </c:pt>
                <c:pt idx="1120">
                  <c:v>1.1797604420693699</c:v>
                </c:pt>
                <c:pt idx="1121">
                  <c:v>1.1854785696524299</c:v>
                </c:pt>
                <c:pt idx="1122">
                  <c:v>1.1932594252250499</c:v>
                </c:pt>
                <c:pt idx="1123">
                  <c:v>1.20955767854107</c:v>
                </c:pt>
                <c:pt idx="1124">
                  <c:v>1.2212917335968501</c:v>
                </c:pt>
                <c:pt idx="1125">
                  <c:v>1.2308594424350101</c:v>
                </c:pt>
                <c:pt idx="1126">
                  <c:v>1.2308594424350101</c:v>
                </c:pt>
                <c:pt idx="1127">
                  <c:v>1.2308594424350101</c:v>
                </c:pt>
                <c:pt idx="1128">
                  <c:v>1.2510206188444599</c:v>
                </c:pt>
                <c:pt idx="1129">
                  <c:v>1.25750254006104</c:v>
                </c:pt>
                <c:pt idx="1130">
                  <c:v>1.25040853536618</c:v>
                </c:pt>
                <c:pt idx="1131">
                  <c:v>1.24168643713898</c:v>
                </c:pt>
                <c:pt idx="1132">
                  <c:v>1.24279871937259</c:v>
                </c:pt>
                <c:pt idx="1133">
                  <c:v>1.2549852266988399</c:v>
                </c:pt>
                <c:pt idx="1134">
                  <c:v>1.2348453205005201</c:v>
                </c:pt>
                <c:pt idx="1135">
                  <c:v>1.2417146637121901</c:v>
                </c:pt>
                <c:pt idx="1136">
                  <c:v>1.2325154587146201</c:v>
                </c:pt>
                <c:pt idx="1137">
                  <c:v>1.2397081133777299</c:v>
                </c:pt>
                <c:pt idx="1138">
                  <c:v>1.2541063532341901</c:v>
                </c:pt>
                <c:pt idx="1139">
                  <c:v>1.25076174912417</c:v>
                </c:pt>
                <c:pt idx="1140">
                  <c:v>1.2488547352957899</c:v>
                </c:pt>
                <c:pt idx="1141">
                  <c:v>1.2323398783867801</c:v>
                </c:pt>
                <c:pt idx="1142">
                  <c:v>1.2300178581837</c:v>
                </c:pt>
                <c:pt idx="1143">
                  <c:v>1.2127158489573899</c:v>
                </c:pt>
                <c:pt idx="1144">
                  <c:v>1.2197162173415701</c:v>
                </c:pt>
                <c:pt idx="1145">
                  <c:v>1.2327355984071</c:v>
                </c:pt>
                <c:pt idx="1146">
                  <c:v>1.22690082520915</c:v>
                </c:pt>
                <c:pt idx="1147">
                  <c:v>1.2390161229643399</c:v>
                </c:pt>
                <c:pt idx="1148">
                  <c:v>1.2344395580584799</c:v>
                </c:pt>
                <c:pt idx="1149">
                  <c:v>1.22731506309335</c:v>
                </c:pt>
                <c:pt idx="1150">
                  <c:v>1.223691995109</c:v>
                </c:pt>
                <c:pt idx="1151">
                  <c:v>1.2302983742347799</c:v>
                </c:pt>
                <c:pt idx="1152">
                  <c:v>1.2366337765115301</c:v>
                </c:pt>
                <c:pt idx="1153">
                  <c:v>1.2459060412392999</c:v>
                </c:pt>
                <c:pt idx="1154">
                  <c:v>1.2452764070292299</c:v>
                </c:pt>
                <c:pt idx="1155">
                  <c:v>1.23953815172236</c:v>
                </c:pt>
                <c:pt idx="1156">
                  <c:v>1.24263586571262</c:v>
                </c:pt>
                <c:pt idx="1157">
                  <c:v>1.24263586571262</c:v>
                </c:pt>
                <c:pt idx="1158">
                  <c:v>1.24942512006912</c:v>
                </c:pt>
                <c:pt idx="1159">
                  <c:v>1.2519176036518</c:v>
                </c:pt>
                <c:pt idx="1160">
                  <c:v>1.2397434435841601</c:v>
                </c:pt>
                <c:pt idx="1161">
                  <c:v>1.2475465549418201</c:v>
                </c:pt>
                <c:pt idx="1162">
                  <c:v>1.25223914637336</c:v>
                </c:pt>
                <c:pt idx="1163">
                  <c:v>1.2498587121175599</c:v>
                </c:pt>
                <c:pt idx="1164">
                  <c:v>1.2533240939795001</c:v>
                </c:pt>
                <c:pt idx="1165">
                  <c:v>1.25204737137749</c:v>
                </c:pt>
                <c:pt idx="1166">
                  <c:v>1.2517399850384201</c:v>
                </c:pt>
                <c:pt idx="1167">
                  <c:v>1.22536022944903</c:v>
                </c:pt>
                <c:pt idx="1168">
                  <c:v>1.23686767102658</c:v>
                </c:pt>
                <c:pt idx="1169">
                  <c:v>1.2370899773740001</c:v>
                </c:pt>
                <c:pt idx="1170">
                  <c:v>1.2334481925957099</c:v>
                </c:pt>
                <c:pt idx="1171">
                  <c:v>1.2349005521022001</c:v>
                </c:pt>
                <c:pt idx="1172">
                  <c:v>1.23783538230372</c:v>
                </c:pt>
                <c:pt idx="1173">
                  <c:v>1.2280095588755999</c:v>
                </c:pt>
                <c:pt idx="1174">
                  <c:v>1.2117405933258301</c:v>
                </c:pt>
                <c:pt idx="1175">
                  <c:v>1.2111976413249701</c:v>
                </c:pt>
                <c:pt idx="1176">
                  <c:v>1.2153811097778999</c:v>
                </c:pt>
                <c:pt idx="1177">
                  <c:v>1.2050743494434699</c:v>
                </c:pt>
                <c:pt idx="1178">
                  <c:v>1.1980185019298499</c:v>
                </c:pt>
                <c:pt idx="1179">
                  <c:v>1.1869400085342601</c:v>
                </c:pt>
                <c:pt idx="1180">
                  <c:v>1.1640989040265399</c:v>
                </c:pt>
                <c:pt idx="1181">
                  <c:v>1.1842555945366999</c:v>
                </c:pt>
                <c:pt idx="1182">
                  <c:v>1.17116746423947</c:v>
                </c:pt>
                <c:pt idx="1183">
                  <c:v>1.17723927159524</c:v>
                </c:pt>
                <c:pt idx="1184">
                  <c:v>1.1829782591453299</c:v>
                </c:pt>
                <c:pt idx="1185">
                  <c:v>1.1697753871101999</c:v>
                </c:pt>
                <c:pt idx="1186">
                  <c:v>1.1359476470729899</c:v>
                </c:pt>
                <c:pt idx="1187">
                  <c:v>1.14541538059667</c:v>
                </c:pt>
                <c:pt idx="1188">
                  <c:v>1.1391499038317301</c:v>
                </c:pt>
                <c:pt idx="1189">
                  <c:v>1.14547553405582</c:v>
                </c:pt>
                <c:pt idx="1190">
                  <c:v>1.14171102875733</c:v>
                </c:pt>
                <c:pt idx="1191">
                  <c:v>1.15670077599823</c:v>
                </c:pt>
                <c:pt idx="1192">
                  <c:v>1.1399633443692301</c:v>
                </c:pt>
                <c:pt idx="1193">
                  <c:v>1.15222588412855</c:v>
                </c:pt>
                <c:pt idx="1194">
                  <c:v>1.15799014124533</c:v>
                </c:pt>
                <c:pt idx="1195">
                  <c:v>1.1579293394271299</c:v>
                </c:pt>
                <c:pt idx="1196">
                  <c:v>1.15025939303888</c:v>
                </c:pt>
                <c:pt idx="1197">
                  <c:v>1.14215639576814</c:v>
                </c:pt>
                <c:pt idx="1198">
                  <c:v>1.1373815038258499</c:v>
                </c:pt>
                <c:pt idx="1199">
                  <c:v>1.13805298777311</c:v>
                </c:pt>
                <c:pt idx="1200">
                  <c:v>1.1330425652384799</c:v>
                </c:pt>
                <c:pt idx="1201">
                  <c:v>1.09826789520916</c:v>
                </c:pt>
                <c:pt idx="1202">
                  <c:v>1.10200627367447</c:v>
                </c:pt>
                <c:pt idx="1203">
                  <c:v>1.1134361295681801</c:v>
                </c:pt>
                <c:pt idx="1204">
                  <c:v>1.1114342291585799</c:v>
                </c:pt>
                <c:pt idx="1205">
                  <c:v>1.1200304076965</c:v>
                </c:pt>
                <c:pt idx="1206">
                  <c:v>1.1200304076965</c:v>
                </c:pt>
                <c:pt idx="1207">
                  <c:v>1.1200304076965</c:v>
                </c:pt>
                <c:pt idx="1208">
                  <c:v>1.12240274819367</c:v>
                </c:pt>
                <c:pt idx="1209">
                  <c:v>1.1172721050249399</c:v>
                </c:pt>
                <c:pt idx="1210">
                  <c:v>1.1428742396832201</c:v>
                </c:pt>
                <c:pt idx="1211">
                  <c:v>1.1353085007308299</c:v>
                </c:pt>
                <c:pt idx="1212">
                  <c:v>1.1349840020175499</c:v>
                </c:pt>
                <c:pt idx="1213">
                  <c:v>1.14011973941446</c:v>
                </c:pt>
                <c:pt idx="1214">
                  <c:v>1.13642695618115</c:v>
                </c:pt>
                <c:pt idx="1215">
                  <c:v>1.1396879647132601</c:v>
                </c:pt>
                <c:pt idx="1216">
                  <c:v>1.1249666477037601</c:v>
                </c:pt>
                <c:pt idx="1217">
                  <c:v>1.12025356311851</c:v>
                </c:pt>
                <c:pt idx="1218">
                  <c:v>1.1118328722864801</c:v>
                </c:pt>
                <c:pt idx="1219">
                  <c:v>1.1231305380036201</c:v>
                </c:pt>
                <c:pt idx="1220">
                  <c:v>1.1251477476132701</c:v>
                </c:pt>
                <c:pt idx="1221">
                  <c:v>1.12368220146426</c:v>
                </c:pt>
                <c:pt idx="1222">
                  <c:v>1.1226598575061</c:v>
                </c:pt>
                <c:pt idx="1223">
                  <c:v>1.12947657494999</c:v>
                </c:pt>
                <c:pt idx="1224">
                  <c:v>1.1355396716892501</c:v>
                </c:pt>
                <c:pt idx="1225">
                  <c:v>1.1283270411997901</c:v>
                </c:pt>
                <c:pt idx="1226">
                  <c:v>1.12083692623246</c:v>
                </c:pt>
                <c:pt idx="1227">
                  <c:v>1.12543828136874</c:v>
                </c:pt>
                <c:pt idx="1228">
                  <c:v>1.12468133871209</c:v>
                </c:pt>
                <c:pt idx="1229">
                  <c:v>1.13358875032498</c:v>
                </c:pt>
                <c:pt idx="1230">
                  <c:v>1.13220485559545</c:v>
                </c:pt>
                <c:pt idx="1231">
                  <c:v>1.13220485559545</c:v>
                </c:pt>
                <c:pt idx="1232">
                  <c:v>1.13220485559545</c:v>
                </c:pt>
                <c:pt idx="1233">
                  <c:v>1.13220485559545</c:v>
                </c:pt>
                <c:pt idx="1234">
                  <c:v>1.13220485559545</c:v>
                </c:pt>
                <c:pt idx="1235">
                  <c:v>1.13220485559545</c:v>
                </c:pt>
                <c:pt idx="1236">
                  <c:v>1.13220485559545</c:v>
                </c:pt>
                <c:pt idx="1237">
                  <c:v>1.13220485559545</c:v>
                </c:pt>
                <c:pt idx="1238">
                  <c:v>1.13220485559545</c:v>
                </c:pt>
                <c:pt idx="1239">
                  <c:v>1.13220485559545</c:v>
                </c:pt>
                <c:pt idx="1240">
                  <c:v>1.13220485559545</c:v>
                </c:pt>
                <c:pt idx="1241">
                  <c:v>1.13220485559545</c:v>
                </c:pt>
                <c:pt idx="1242">
                  <c:v>1.13220485559545</c:v>
                </c:pt>
                <c:pt idx="1243">
                  <c:v>1.13220485559545</c:v>
                </c:pt>
                <c:pt idx="1244">
                  <c:v>1.13220485559545</c:v>
                </c:pt>
                <c:pt idx="1245">
                  <c:v>1.13220485559545</c:v>
                </c:pt>
                <c:pt idx="1246">
                  <c:v>1.13220485559545</c:v>
                </c:pt>
                <c:pt idx="1247">
                  <c:v>1.13220485559545</c:v>
                </c:pt>
                <c:pt idx="1248">
                  <c:v>1.13220485559545</c:v>
                </c:pt>
                <c:pt idx="1249">
                  <c:v>1.13220485559545</c:v>
                </c:pt>
                <c:pt idx="1250">
                  <c:v>1.13220485559545</c:v>
                </c:pt>
                <c:pt idx="1251">
                  <c:v>1.13220485559545</c:v>
                </c:pt>
                <c:pt idx="1252">
                  <c:v>1.13220485559545</c:v>
                </c:pt>
                <c:pt idx="1253">
                  <c:v>1.13220485559545</c:v>
                </c:pt>
                <c:pt idx="1254">
                  <c:v>1.13220485559545</c:v>
                </c:pt>
                <c:pt idx="1255">
                  <c:v>1.13220485559545</c:v>
                </c:pt>
                <c:pt idx="1256">
                  <c:v>1.13220485559545</c:v>
                </c:pt>
                <c:pt idx="1257">
                  <c:v>1.13220485559545</c:v>
                </c:pt>
                <c:pt idx="1258">
                  <c:v>1.13220485559545</c:v>
                </c:pt>
                <c:pt idx="1259">
                  <c:v>1.13220485559545</c:v>
                </c:pt>
                <c:pt idx="1260">
                  <c:v>1.13220485559545</c:v>
                </c:pt>
                <c:pt idx="1261">
                  <c:v>1.13220485559545</c:v>
                </c:pt>
                <c:pt idx="1262">
                  <c:v>1.13220485559545</c:v>
                </c:pt>
                <c:pt idx="1263">
                  <c:v>1.13220485559545</c:v>
                </c:pt>
                <c:pt idx="1264">
                  <c:v>1.13220485559545</c:v>
                </c:pt>
                <c:pt idx="1265">
                  <c:v>1.13220485559545</c:v>
                </c:pt>
                <c:pt idx="1266">
                  <c:v>1.13220485559545</c:v>
                </c:pt>
                <c:pt idx="1267">
                  <c:v>1.13220485559545</c:v>
                </c:pt>
                <c:pt idx="1268">
                  <c:v>1.13220485559545</c:v>
                </c:pt>
                <c:pt idx="1269">
                  <c:v>1.13220485559545</c:v>
                </c:pt>
                <c:pt idx="1270">
                  <c:v>1.13220485559545</c:v>
                </c:pt>
                <c:pt idx="1271">
                  <c:v>1.13220485559545</c:v>
                </c:pt>
                <c:pt idx="1272">
                  <c:v>1.13220485559545</c:v>
                </c:pt>
                <c:pt idx="1273">
                  <c:v>1.13220485559545</c:v>
                </c:pt>
                <c:pt idx="1274">
                  <c:v>1.13220485559545</c:v>
                </c:pt>
                <c:pt idx="1275">
                  <c:v>1.13220485559545</c:v>
                </c:pt>
                <c:pt idx="1276">
                  <c:v>1.13220485559545</c:v>
                </c:pt>
                <c:pt idx="1277">
                  <c:v>1.13220485559545</c:v>
                </c:pt>
                <c:pt idx="1278">
                  <c:v>1.13220485559545</c:v>
                </c:pt>
                <c:pt idx="1279">
                  <c:v>1.13220485559545</c:v>
                </c:pt>
                <c:pt idx="1280">
                  <c:v>1.13220485559545</c:v>
                </c:pt>
                <c:pt idx="1281">
                  <c:v>1.13220485559545</c:v>
                </c:pt>
                <c:pt idx="1282">
                  <c:v>1.13220485559545</c:v>
                </c:pt>
                <c:pt idx="1283">
                  <c:v>1.13220485559545</c:v>
                </c:pt>
                <c:pt idx="1284">
                  <c:v>1.13220485559545</c:v>
                </c:pt>
                <c:pt idx="1285">
                  <c:v>1.13220485559545</c:v>
                </c:pt>
                <c:pt idx="1286">
                  <c:v>1.13220485559545</c:v>
                </c:pt>
                <c:pt idx="1287">
                  <c:v>1.13220485559545</c:v>
                </c:pt>
                <c:pt idx="1288">
                  <c:v>1.13220485559545</c:v>
                </c:pt>
                <c:pt idx="1289">
                  <c:v>1.13220485559545</c:v>
                </c:pt>
                <c:pt idx="1290">
                  <c:v>1.13220485559545</c:v>
                </c:pt>
                <c:pt idx="1291">
                  <c:v>1.13220485559545</c:v>
                </c:pt>
                <c:pt idx="1292">
                  <c:v>1.13220485559545</c:v>
                </c:pt>
                <c:pt idx="1293">
                  <c:v>1.13220485559545</c:v>
                </c:pt>
                <c:pt idx="1294">
                  <c:v>1.13220485559545</c:v>
                </c:pt>
                <c:pt idx="1295">
                  <c:v>1.13220485559545</c:v>
                </c:pt>
                <c:pt idx="1296">
                  <c:v>1.13220485559545</c:v>
                </c:pt>
                <c:pt idx="1297">
                  <c:v>1.13220485559545</c:v>
                </c:pt>
                <c:pt idx="1298">
                  <c:v>1.13220485559545</c:v>
                </c:pt>
                <c:pt idx="1299">
                  <c:v>1.13220485559545</c:v>
                </c:pt>
                <c:pt idx="1300">
                  <c:v>1.13220485559545</c:v>
                </c:pt>
                <c:pt idx="1301">
                  <c:v>1.13220485559545</c:v>
                </c:pt>
                <c:pt idx="1302">
                  <c:v>1.13220485559545</c:v>
                </c:pt>
                <c:pt idx="1303">
                  <c:v>1.13220485559545</c:v>
                </c:pt>
                <c:pt idx="1304">
                  <c:v>1.13220485559545</c:v>
                </c:pt>
                <c:pt idx="1305">
                  <c:v>1.13220485559545</c:v>
                </c:pt>
                <c:pt idx="1306">
                  <c:v>1.13220485559545</c:v>
                </c:pt>
                <c:pt idx="1307">
                  <c:v>1.13220485559545</c:v>
                </c:pt>
                <c:pt idx="1308">
                  <c:v>1.13220485559545</c:v>
                </c:pt>
                <c:pt idx="1309">
                  <c:v>1.13220485559545</c:v>
                </c:pt>
                <c:pt idx="1310">
                  <c:v>1.13220485559545</c:v>
                </c:pt>
                <c:pt idx="1311">
                  <c:v>1.13220485559545</c:v>
                </c:pt>
                <c:pt idx="1312">
                  <c:v>1.13220485559545</c:v>
                </c:pt>
                <c:pt idx="1313">
                  <c:v>1.13220485559545</c:v>
                </c:pt>
                <c:pt idx="1314">
                  <c:v>1.13220485559545</c:v>
                </c:pt>
                <c:pt idx="1315">
                  <c:v>1.13220485559545</c:v>
                </c:pt>
                <c:pt idx="1316">
                  <c:v>1.13220485559545</c:v>
                </c:pt>
                <c:pt idx="1317">
                  <c:v>1.13220485559545</c:v>
                </c:pt>
                <c:pt idx="1318">
                  <c:v>1.13220485559545</c:v>
                </c:pt>
                <c:pt idx="1319">
                  <c:v>1.13220485559545</c:v>
                </c:pt>
                <c:pt idx="1320">
                  <c:v>1.1187160915513701</c:v>
                </c:pt>
                <c:pt idx="1321">
                  <c:v>1.12875515502094</c:v>
                </c:pt>
                <c:pt idx="1322">
                  <c:v>1.1291060491251499</c:v>
                </c:pt>
                <c:pt idx="1323">
                  <c:v>1.1384023016675</c:v>
                </c:pt>
                <c:pt idx="1324">
                  <c:v>1.1528279141406299</c:v>
                </c:pt>
                <c:pt idx="1325">
                  <c:v>1.1590704894121</c:v>
                </c:pt>
                <c:pt idx="1326">
                  <c:v>1.1655420398799701</c:v>
                </c:pt>
                <c:pt idx="1327">
                  <c:v>1.1737905664238399</c:v>
                </c:pt>
                <c:pt idx="1328">
                  <c:v>1.15110860494318</c:v>
                </c:pt>
                <c:pt idx="1329">
                  <c:v>1.1644616048298</c:v>
                </c:pt>
                <c:pt idx="1330">
                  <c:v>1.1695010094324101</c:v>
                </c:pt>
                <c:pt idx="1331">
                  <c:v>1.19062488114218</c:v>
                </c:pt>
                <c:pt idx="1332">
                  <c:v>1.19648003888573</c:v>
                </c:pt>
                <c:pt idx="1333">
                  <c:v>1.1823868882997399</c:v>
                </c:pt>
                <c:pt idx="1334">
                  <c:v>1.18452529821171</c:v>
                </c:pt>
                <c:pt idx="1335">
                  <c:v>1.19533050062901</c:v>
                </c:pt>
                <c:pt idx="1336">
                  <c:v>1.20113712111775</c:v>
                </c:pt>
                <c:pt idx="1337">
                  <c:v>1.2113746749694401</c:v>
                </c:pt>
                <c:pt idx="1338">
                  <c:v>1.20335808205062</c:v>
                </c:pt>
                <c:pt idx="1339">
                  <c:v>1.21623037167389</c:v>
                </c:pt>
                <c:pt idx="1340">
                  <c:v>1.22152057424685</c:v>
                </c:pt>
                <c:pt idx="1341">
                  <c:v>1.2187861294770701</c:v>
                </c:pt>
                <c:pt idx="1342">
                  <c:v>1.221944897263</c:v>
                </c:pt>
                <c:pt idx="1343">
                  <c:v>1.2178948426332701</c:v>
                </c:pt>
                <c:pt idx="1344">
                  <c:v>1.2276721720919499</c:v>
                </c:pt>
                <c:pt idx="1345">
                  <c:v>1.2274609635363101</c:v>
                </c:pt>
                <c:pt idx="1346">
                  <c:v>1.2363089229012401</c:v>
                </c:pt>
                <c:pt idx="1347">
                  <c:v>1.22783865836206</c:v>
                </c:pt>
                <c:pt idx="1348">
                  <c:v>1.24142230980299</c:v>
                </c:pt>
                <c:pt idx="1349">
                  <c:v>1.2112642798501401</c:v>
                </c:pt>
                <c:pt idx="1350">
                  <c:v>1.21599901296915</c:v>
                </c:pt>
                <c:pt idx="1351">
                  <c:v>1.22223964304469</c:v>
                </c:pt>
                <c:pt idx="1352">
                  <c:v>1.22665203590577</c:v>
                </c:pt>
                <c:pt idx="1353">
                  <c:v>1.2317502530690001</c:v>
                </c:pt>
                <c:pt idx="1354">
                  <c:v>1.2385745301926401</c:v>
                </c:pt>
                <c:pt idx="1355">
                  <c:v>1.2359876262246701</c:v>
                </c:pt>
                <c:pt idx="1356">
                  <c:v>1.2377890565080301</c:v>
                </c:pt>
                <c:pt idx="1357">
                  <c:v>1.2509613153668</c:v>
                </c:pt>
                <c:pt idx="1358">
                  <c:v>1.2417690678920901</c:v>
                </c:pt>
                <c:pt idx="1359">
                  <c:v>1.2417690678920901</c:v>
                </c:pt>
                <c:pt idx="1360">
                  <c:v>1.2417690678920901</c:v>
                </c:pt>
                <c:pt idx="1361">
                  <c:v>1.2251257675355101</c:v>
                </c:pt>
                <c:pt idx="1362">
                  <c:v>1.21746389921661</c:v>
                </c:pt>
                <c:pt idx="1363">
                  <c:v>1.22886900898866</c:v>
                </c:pt>
                <c:pt idx="1364">
                  <c:v>1.22855243084326</c:v>
                </c:pt>
                <c:pt idx="1365">
                  <c:v>1.22855243084326</c:v>
                </c:pt>
                <c:pt idx="1366">
                  <c:v>1.24537157427442</c:v>
                </c:pt>
                <c:pt idx="1367">
                  <c:v>1.2603498769664401</c:v>
                </c:pt>
                <c:pt idx="1368">
                  <c:v>1.2683989387080801</c:v>
                </c:pt>
                <c:pt idx="1369">
                  <c:v>1.27926995735821</c:v>
                </c:pt>
                <c:pt idx="1370">
                  <c:v>1.27766127348606</c:v>
                </c:pt>
                <c:pt idx="1371">
                  <c:v>1.27766127348606</c:v>
                </c:pt>
                <c:pt idx="1372">
                  <c:v>1.27766127348606</c:v>
                </c:pt>
                <c:pt idx="1373">
                  <c:v>1.27766127348606</c:v>
                </c:pt>
                <c:pt idx="1374">
                  <c:v>1.27766127348606</c:v>
                </c:pt>
                <c:pt idx="1375">
                  <c:v>1.27766127348606</c:v>
                </c:pt>
                <c:pt idx="1376">
                  <c:v>1.27766127348606</c:v>
                </c:pt>
                <c:pt idx="1377">
                  <c:v>1.27766127348606</c:v>
                </c:pt>
                <c:pt idx="1378">
                  <c:v>1.27766127348606</c:v>
                </c:pt>
                <c:pt idx="1379">
                  <c:v>1.27766127348606</c:v>
                </c:pt>
                <c:pt idx="1380">
                  <c:v>1.27766127348606</c:v>
                </c:pt>
                <c:pt idx="1381">
                  <c:v>1.27766127348606</c:v>
                </c:pt>
                <c:pt idx="1382">
                  <c:v>1.27766127348606</c:v>
                </c:pt>
                <c:pt idx="1383">
                  <c:v>1.27766127348606</c:v>
                </c:pt>
                <c:pt idx="1384">
                  <c:v>1.27766127348606</c:v>
                </c:pt>
                <c:pt idx="1385">
                  <c:v>1.27766127348606</c:v>
                </c:pt>
                <c:pt idx="1386">
                  <c:v>1.27766127348606</c:v>
                </c:pt>
                <c:pt idx="1387">
                  <c:v>1.27766127348606</c:v>
                </c:pt>
                <c:pt idx="1388">
                  <c:v>1.27766127348606</c:v>
                </c:pt>
                <c:pt idx="1389">
                  <c:v>1.27766127348606</c:v>
                </c:pt>
                <c:pt idx="1390">
                  <c:v>1.27766127348606</c:v>
                </c:pt>
                <c:pt idx="1391">
                  <c:v>1.27766127348606</c:v>
                </c:pt>
                <c:pt idx="1392">
                  <c:v>1.27766127348606</c:v>
                </c:pt>
                <c:pt idx="1393">
                  <c:v>1.27766127348606</c:v>
                </c:pt>
                <c:pt idx="1394">
                  <c:v>1.27766127348606</c:v>
                </c:pt>
                <c:pt idx="1395">
                  <c:v>1.27766127348606</c:v>
                </c:pt>
                <c:pt idx="1396">
                  <c:v>1.27766127348606</c:v>
                </c:pt>
                <c:pt idx="1397">
                  <c:v>1.27766127348606</c:v>
                </c:pt>
                <c:pt idx="1398">
                  <c:v>1.27766127348606</c:v>
                </c:pt>
                <c:pt idx="1399">
                  <c:v>1.27766127348606</c:v>
                </c:pt>
                <c:pt idx="1400">
                  <c:v>1.27766127348606</c:v>
                </c:pt>
                <c:pt idx="1401">
                  <c:v>1.27766127348606</c:v>
                </c:pt>
                <c:pt idx="1402">
                  <c:v>1.27766127348606</c:v>
                </c:pt>
                <c:pt idx="1403">
                  <c:v>1.27766127348606</c:v>
                </c:pt>
                <c:pt idx="1404">
                  <c:v>1.27766127348606</c:v>
                </c:pt>
                <c:pt idx="1405">
                  <c:v>1.27766127348606</c:v>
                </c:pt>
                <c:pt idx="1406">
                  <c:v>1.27766127348606</c:v>
                </c:pt>
                <c:pt idx="1407">
                  <c:v>1.27766127348606</c:v>
                </c:pt>
                <c:pt idx="1408">
                  <c:v>1.27766127348606</c:v>
                </c:pt>
                <c:pt idx="1409">
                  <c:v>1.27766127348606</c:v>
                </c:pt>
                <c:pt idx="1410">
                  <c:v>1.27766127348606</c:v>
                </c:pt>
                <c:pt idx="1411">
                  <c:v>1.27766127348606</c:v>
                </c:pt>
                <c:pt idx="1412">
                  <c:v>1.27766127348606</c:v>
                </c:pt>
                <c:pt idx="1413">
                  <c:v>1.27766127348606</c:v>
                </c:pt>
                <c:pt idx="1414">
                  <c:v>1.26080433563391</c:v>
                </c:pt>
                <c:pt idx="1415">
                  <c:v>1.25294182613807</c:v>
                </c:pt>
                <c:pt idx="1416">
                  <c:v>1.2546756525804701</c:v>
                </c:pt>
                <c:pt idx="1417">
                  <c:v>1.23901258514474</c:v>
                </c:pt>
                <c:pt idx="1418">
                  <c:v>1.25428334188103</c:v>
                </c:pt>
                <c:pt idx="1419">
                  <c:v>1.25479349173508</c:v>
                </c:pt>
                <c:pt idx="1420">
                  <c:v>1.25479349173508</c:v>
                </c:pt>
                <c:pt idx="1421">
                  <c:v>1.25479349173508</c:v>
                </c:pt>
                <c:pt idx="1422">
                  <c:v>1.24533579152673</c:v>
                </c:pt>
                <c:pt idx="1423">
                  <c:v>1.23893492387978</c:v>
                </c:pt>
                <c:pt idx="1424">
                  <c:v>1.24872281738587</c:v>
                </c:pt>
                <c:pt idx="1425">
                  <c:v>1.2318766141078401</c:v>
                </c:pt>
                <c:pt idx="1426">
                  <c:v>1.2358019981414201</c:v>
                </c:pt>
                <c:pt idx="1427">
                  <c:v>1.22373576567505</c:v>
                </c:pt>
                <c:pt idx="1428">
                  <c:v>1.2117346273563301</c:v>
                </c:pt>
                <c:pt idx="1429">
                  <c:v>1.1923842515305101</c:v>
                </c:pt>
                <c:pt idx="1430">
                  <c:v>1.2038524202182199</c:v>
                </c:pt>
                <c:pt idx="1431">
                  <c:v>1.21126819497935</c:v>
                </c:pt>
                <c:pt idx="1432">
                  <c:v>1.20705042754164</c:v>
                </c:pt>
                <c:pt idx="1433">
                  <c:v>1.18471422509696</c:v>
                </c:pt>
                <c:pt idx="1434">
                  <c:v>1.2106180002214399</c:v>
                </c:pt>
                <c:pt idx="1435">
                  <c:v>1.20303394641193</c:v>
                </c:pt>
                <c:pt idx="1436">
                  <c:v>1.2046075863312999</c:v>
                </c:pt>
                <c:pt idx="1437">
                  <c:v>1.2053012446631799</c:v>
                </c:pt>
                <c:pt idx="1438">
                  <c:v>1.2102471328289</c:v>
                </c:pt>
                <c:pt idx="1439">
                  <c:v>1.2103999542752699</c:v>
                </c:pt>
                <c:pt idx="1440">
                  <c:v>1.20133249688543</c:v>
                </c:pt>
                <c:pt idx="1441">
                  <c:v>1.2105498812726401</c:v>
                </c:pt>
                <c:pt idx="1442">
                  <c:v>1.2151767824236801</c:v>
                </c:pt>
                <c:pt idx="1443">
                  <c:v>1.2274666537926699</c:v>
                </c:pt>
                <c:pt idx="1444">
                  <c:v>1.23055735003999</c:v>
                </c:pt>
                <c:pt idx="1445">
                  <c:v>1.2302077427367799</c:v>
                </c:pt>
                <c:pt idx="1446">
                  <c:v>1.2324875516145699</c:v>
                </c:pt>
                <c:pt idx="1447">
                  <c:v>1.2286055009514201</c:v>
                </c:pt>
                <c:pt idx="1448">
                  <c:v>1.22809783528505</c:v>
                </c:pt>
                <c:pt idx="1449">
                  <c:v>1.2429278002148501</c:v>
                </c:pt>
                <c:pt idx="1450">
                  <c:v>1.2372810083037</c:v>
                </c:pt>
                <c:pt idx="1451">
                  <c:v>1.23220176083389</c:v>
                </c:pt>
                <c:pt idx="1452">
                  <c:v>1.2300886958233701</c:v>
                </c:pt>
                <c:pt idx="1453">
                  <c:v>1.22973926272571</c:v>
                </c:pt>
                <c:pt idx="1454">
                  <c:v>1.2249487782042401</c:v>
                </c:pt>
                <c:pt idx="1455">
                  <c:v>1.226329795394</c:v>
                </c:pt>
                <c:pt idx="1456">
                  <c:v>1.2335021976495999</c:v>
                </c:pt>
                <c:pt idx="1457">
                  <c:v>1.22283104527328</c:v>
                </c:pt>
                <c:pt idx="1458">
                  <c:v>1.22040205991954</c:v>
                </c:pt>
                <c:pt idx="1459">
                  <c:v>1.2156093987719401</c:v>
                </c:pt>
                <c:pt idx="1460">
                  <c:v>1.2243539734072</c:v>
                </c:pt>
                <c:pt idx="1461">
                  <c:v>1.2165372736533</c:v>
                </c:pt>
                <c:pt idx="1462">
                  <c:v>1.2123585471385301</c:v>
                </c:pt>
                <c:pt idx="1463">
                  <c:v>1.21378319502131</c:v>
                </c:pt>
                <c:pt idx="1464">
                  <c:v>1.1934459857180899</c:v>
                </c:pt>
                <c:pt idx="1465">
                  <c:v>1.19550658109617</c:v>
                </c:pt>
                <c:pt idx="1466">
                  <c:v>1.2055094626266101</c:v>
                </c:pt>
                <c:pt idx="1467">
                  <c:v>1.2168892014757999</c:v>
                </c:pt>
                <c:pt idx="1468">
                  <c:v>1.21125760036636</c:v>
                </c:pt>
                <c:pt idx="1469">
                  <c:v>1.2285700390018699</c:v>
                </c:pt>
                <c:pt idx="1470">
                  <c:v>1.2271211965151201</c:v>
                </c:pt>
                <c:pt idx="1471">
                  <c:v>1.2315706000289199</c:v>
                </c:pt>
                <c:pt idx="1472">
                  <c:v>1.23419397776768</c:v>
                </c:pt>
                <c:pt idx="1473">
                  <c:v>1.2406236449824299</c:v>
                </c:pt>
                <c:pt idx="1474">
                  <c:v>1.2358993388458599</c:v>
                </c:pt>
                <c:pt idx="1475">
                  <c:v>1.2295815457142101</c:v>
                </c:pt>
                <c:pt idx="1476">
                  <c:v>1.25013278683982</c:v>
                </c:pt>
                <c:pt idx="1477">
                  <c:v>1.2491029643993701</c:v>
                </c:pt>
                <c:pt idx="1478">
                  <c:v>1.2464199396211599</c:v>
                </c:pt>
                <c:pt idx="1479">
                  <c:v>1.24709971155643</c:v>
                </c:pt>
                <c:pt idx="1480">
                  <c:v>1.2574586794118201</c:v>
                </c:pt>
                <c:pt idx="1481">
                  <c:v>1.25579082494701</c:v>
                </c:pt>
                <c:pt idx="1482">
                  <c:v>1.25560150706135</c:v>
                </c:pt>
                <c:pt idx="1483">
                  <c:v>1.2589696272936799</c:v>
                </c:pt>
                <c:pt idx="1484">
                  <c:v>1.2527461581794599</c:v>
                </c:pt>
                <c:pt idx="1485">
                  <c:v>1.26440079258587</c:v>
                </c:pt>
                <c:pt idx="1486">
                  <c:v>1.2696302639466699</c:v>
                </c:pt>
                <c:pt idx="1487">
                  <c:v>1.2632682687543799</c:v>
                </c:pt>
                <c:pt idx="1488">
                  <c:v>1.2561439073837899</c:v>
                </c:pt>
                <c:pt idx="1489">
                  <c:v>1.2693274651590101</c:v>
                </c:pt>
                <c:pt idx="1490">
                  <c:v>1.2614308373149701</c:v>
                </c:pt>
                <c:pt idx="1491">
                  <c:v>1.2613642093794899</c:v>
                </c:pt>
                <c:pt idx="1492">
                  <c:v>1.25314781551553</c:v>
                </c:pt>
                <c:pt idx="1493">
                  <c:v>1.2206102181818199</c:v>
                </c:pt>
                <c:pt idx="1494">
                  <c:v>1.2140097309574001</c:v>
                </c:pt>
                <c:pt idx="1495">
                  <c:v>1.2140097309574001</c:v>
                </c:pt>
                <c:pt idx="1496">
                  <c:v>1.2140097309574001</c:v>
                </c:pt>
                <c:pt idx="1497">
                  <c:v>1.2140097309574001</c:v>
                </c:pt>
                <c:pt idx="1498">
                  <c:v>1.2140097309574001</c:v>
                </c:pt>
                <c:pt idx="1499">
                  <c:v>1.2140097309574001</c:v>
                </c:pt>
                <c:pt idx="1500">
                  <c:v>1.2140097309574001</c:v>
                </c:pt>
                <c:pt idx="1501">
                  <c:v>1.2140097309574001</c:v>
                </c:pt>
                <c:pt idx="1502">
                  <c:v>1.2140097309574001</c:v>
                </c:pt>
                <c:pt idx="1503">
                  <c:v>1.2140097309574001</c:v>
                </c:pt>
                <c:pt idx="1504">
                  <c:v>1.2140097309574001</c:v>
                </c:pt>
                <c:pt idx="1505">
                  <c:v>1.2140097309574001</c:v>
                </c:pt>
                <c:pt idx="1506">
                  <c:v>1.2140097309574001</c:v>
                </c:pt>
                <c:pt idx="1507">
                  <c:v>1.2140097309574001</c:v>
                </c:pt>
                <c:pt idx="1508">
                  <c:v>1.2140097309574001</c:v>
                </c:pt>
                <c:pt idx="1509">
                  <c:v>1.2140097309574001</c:v>
                </c:pt>
                <c:pt idx="1510">
                  <c:v>1.2140097309574001</c:v>
                </c:pt>
                <c:pt idx="1511">
                  <c:v>1.2140097309574001</c:v>
                </c:pt>
                <c:pt idx="1512">
                  <c:v>1.2093257666047099</c:v>
                </c:pt>
                <c:pt idx="1513">
                  <c:v>1.20708688032209</c:v>
                </c:pt>
                <c:pt idx="1514">
                  <c:v>1.19715867059523</c:v>
                </c:pt>
                <c:pt idx="1515">
                  <c:v>1.19492571632756</c:v>
                </c:pt>
                <c:pt idx="1516">
                  <c:v>1.2075036170567901</c:v>
                </c:pt>
                <c:pt idx="1517">
                  <c:v>1.20515918829403</c:v>
                </c:pt>
                <c:pt idx="1518">
                  <c:v>1.2072172801612699</c:v>
                </c:pt>
                <c:pt idx="1519">
                  <c:v>1.1966151639809699</c:v>
                </c:pt>
                <c:pt idx="1520">
                  <c:v>1.1823978115867599</c:v>
                </c:pt>
                <c:pt idx="1521">
                  <c:v>1.1837598999066301</c:v>
                </c:pt>
                <c:pt idx="1522">
                  <c:v>1.18710166776801</c:v>
                </c:pt>
                <c:pt idx="1523">
                  <c:v>1.1584357863667401</c:v>
                </c:pt>
                <c:pt idx="1524">
                  <c:v>1.15942948920267</c:v>
                </c:pt>
                <c:pt idx="1525">
                  <c:v>1.1630264413753</c:v>
                </c:pt>
                <c:pt idx="1526">
                  <c:v>1.1358688407561499</c:v>
                </c:pt>
                <c:pt idx="1527">
                  <c:v>1.10236002271702</c:v>
                </c:pt>
                <c:pt idx="1528">
                  <c:v>1.0672575439473699</c:v>
                </c:pt>
                <c:pt idx="1529">
                  <c:v>1.0929523614863801</c:v>
                </c:pt>
                <c:pt idx="1530">
                  <c:v>1.0842762639150501</c:v>
                </c:pt>
                <c:pt idx="1531">
                  <c:v>1.06030103244667</c:v>
                </c:pt>
                <c:pt idx="1532">
                  <c:v>1.06030103244667</c:v>
                </c:pt>
                <c:pt idx="1533">
                  <c:v>1.06030103244667</c:v>
                </c:pt>
                <c:pt idx="1534">
                  <c:v>1.06030103244667</c:v>
                </c:pt>
                <c:pt idx="1535">
                  <c:v>1.05136564381872</c:v>
                </c:pt>
                <c:pt idx="1536">
                  <c:v>1.04990014026291</c:v>
                </c:pt>
                <c:pt idx="1537">
                  <c:v>1.0620387742666499</c:v>
                </c:pt>
                <c:pt idx="1538">
                  <c:v>1.0569815641008999</c:v>
                </c:pt>
                <c:pt idx="1539">
                  <c:v>1.0569815641008999</c:v>
                </c:pt>
                <c:pt idx="1540">
                  <c:v>1.0569815641008999</c:v>
                </c:pt>
                <c:pt idx="1541">
                  <c:v>1.0569815641008999</c:v>
                </c:pt>
                <c:pt idx="1542">
                  <c:v>1.0569815641008999</c:v>
                </c:pt>
                <c:pt idx="1543">
                  <c:v>1.0569815641008999</c:v>
                </c:pt>
                <c:pt idx="1544">
                  <c:v>1.0569815641008999</c:v>
                </c:pt>
                <c:pt idx="1545">
                  <c:v>1.0569815641008999</c:v>
                </c:pt>
                <c:pt idx="1546">
                  <c:v>1.0569815641008999</c:v>
                </c:pt>
                <c:pt idx="1547">
                  <c:v>1.0569815641008999</c:v>
                </c:pt>
                <c:pt idx="1548">
                  <c:v>1.0569815641008999</c:v>
                </c:pt>
                <c:pt idx="1549">
                  <c:v>1.0569815641008999</c:v>
                </c:pt>
                <c:pt idx="1550">
                  <c:v>1.0569815641008999</c:v>
                </c:pt>
                <c:pt idx="1551">
                  <c:v>1.0569815641008999</c:v>
                </c:pt>
                <c:pt idx="1552">
                  <c:v>1.0569815641008999</c:v>
                </c:pt>
                <c:pt idx="1553">
                  <c:v>1.0569815641008999</c:v>
                </c:pt>
                <c:pt idx="1554">
                  <c:v>1.0569815641008999</c:v>
                </c:pt>
                <c:pt idx="1555">
                  <c:v>1.0569815641008999</c:v>
                </c:pt>
                <c:pt idx="1556">
                  <c:v>1.0569815641008999</c:v>
                </c:pt>
                <c:pt idx="1557">
                  <c:v>1.0569815641008999</c:v>
                </c:pt>
                <c:pt idx="1558">
                  <c:v>1.0569815641008999</c:v>
                </c:pt>
                <c:pt idx="1559">
                  <c:v>1.0569815641008999</c:v>
                </c:pt>
                <c:pt idx="1560">
                  <c:v>1.0569815641008999</c:v>
                </c:pt>
                <c:pt idx="1561">
                  <c:v>1.0569815641008999</c:v>
                </c:pt>
                <c:pt idx="1562">
                  <c:v>1.0569815641008999</c:v>
                </c:pt>
                <c:pt idx="1563">
                  <c:v>1.0569815641008999</c:v>
                </c:pt>
                <c:pt idx="1564">
                  <c:v>1.0569815641008999</c:v>
                </c:pt>
                <c:pt idx="1565">
                  <c:v>1.0569815641008999</c:v>
                </c:pt>
                <c:pt idx="1566">
                  <c:v>1.0569815641008999</c:v>
                </c:pt>
                <c:pt idx="1567">
                  <c:v>1.0569815641008999</c:v>
                </c:pt>
                <c:pt idx="1568">
                  <c:v>1.0569815641008999</c:v>
                </c:pt>
                <c:pt idx="1569">
                  <c:v>1.0569815641008999</c:v>
                </c:pt>
                <c:pt idx="1570">
                  <c:v>1.0569815641008999</c:v>
                </c:pt>
                <c:pt idx="1571">
                  <c:v>1.0569815641008999</c:v>
                </c:pt>
                <c:pt idx="1572">
                  <c:v>1.0569815641008999</c:v>
                </c:pt>
                <c:pt idx="1573">
                  <c:v>1.0569815641008999</c:v>
                </c:pt>
                <c:pt idx="1574">
                  <c:v>1.0569815641008999</c:v>
                </c:pt>
                <c:pt idx="1575">
                  <c:v>1.0592909936202499</c:v>
                </c:pt>
                <c:pt idx="1576">
                  <c:v>1.05691403569078</c:v>
                </c:pt>
                <c:pt idx="1577">
                  <c:v>1.0630194228774099</c:v>
                </c:pt>
                <c:pt idx="1578">
                  <c:v>1.0580690122634</c:v>
                </c:pt>
                <c:pt idx="1579">
                  <c:v>1.0532958961568699</c:v>
                </c:pt>
                <c:pt idx="1580">
                  <c:v>1.0449199874839701</c:v>
                </c:pt>
                <c:pt idx="1581">
                  <c:v>1.0395251298328101</c:v>
                </c:pt>
                <c:pt idx="1582">
                  <c:v>1.0385261419979299</c:v>
                </c:pt>
                <c:pt idx="1583">
                  <c:v>1.0265769205867701</c:v>
                </c:pt>
                <c:pt idx="1584">
                  <c:v>1.03960525998845</c:v>
                </c:pt>
                <c:pt idx="1585">
                  <c:v>1.0364097451019301</c:v>
                </c:pt>
                <c:pt idx="1586">
                  <c:v>1.0366631663583501</c:v>
                </c:pt>
                <c:pt idx="1587">
                  <c:v>1.03972897705087</c:v>
                </c:pt>
                <c:pt idx="1588">
                  <c:v>1.0433508092670001</c:v>
                </c:pt>
                <c:pt idx="1589">
                  <c:v>1.05031353595104</c:v>
                </c:pt>
                <c:pt idx="1590">
                  <c:v>1.0434861151496</c:v>
                </c:pt>
                <c:pt idx="1591">
                  <c:v>1.0428666735775101</c:v>
                </c:pt>
                <c:pt idx="1592">
                  <c:v>1.0472188142186001</c:v>
                </c:pt>
                <c:pt idx="1593">
                  <c:v>1.04018206937017</c:v>
                </c:pt>
                <c:pt idx="1594">
                  <c:v>1.0435268183081801</c:v>
                </c:pt>
                <c:pt idx="1595">
                  <c:v>1.0435268183081801</c:v>
                </c:pt>
                <c:pt idx="1596">
                  <c:v>1.0462436169255001</c:v>
                </c:pt>
                <c:pt idx="1597">
                  <c:v>1.0563568331055699</c:v>
                </c:pt>
                <c:pt idx="1598">
                  <c:v>1.0556081545071301</c:v>
                </c:pt>
                <c:pt idx="1599">
                  <c:v>1.0551488113518901</c:v>
                </c:pt>
                <c:pt idx="1600">
                  <c:v>1.0635318223157</c:v>
                </c:pt>
                <c:pt idx="1601">
                  <c:v>1.0679312529829501</c:v>
                </c:pt>
                <c:pt idx="1602">
                  <c:v>1.06985952786059</c:v>
                </c:pt>
                <c:pt idx="1603">
                  <c:v>1.06699347791568</c:v>
                </c:pt>
                <c:pt idx="1604">
                  <c:v>1.06517954753928</c:v>
                </c:pt>
                <c:pt idx="1605">
                  <c:v>1.0789951382454299</c:v>
                </c:pt>
                <c:pt idx="1606">
                  <c:v>1.07801981688632</c:v>
                </c:pt>
                <c:pt idx="1607">
                  <c:v>1.08414838852702</c:v>
                </c:pt>
                <c:pt idx="1608">
                  <c:v>1.09524539820346</c:v>
                </c:pt>
                <c:pt idx="1609">
                  <c:v>1.09524539820346</c:v>
                </c:pt>
                <c:pt idx="1610">
                  <c:v>1.09524539820346</c:v>
                </c:pt>
                <c:pt idx="1611">
                  <c:v>1.0924313247954001</c:v>
                </c:pt>
                <c:pt idx="1612">
                  <c:v>1.09494478677332</c:v>
                </c:pt>
                <c:pt idx="1613">
                  <c:v>1.09033813414807</c:v>
                </c:pt>
                <c:pt idx="1614">
                  <c:v>1.0950711222110801</c:v>
                </c:pt>
                <c:pt idx="1615">
                  <c:v>1.0982984156737501</c:v>
                </c:pt>
                <c:pt idx="1616">
                  <c:v>1.10928355626237</c:v>
                </c:pt>
                <c:pt idx="1617">
                  <c:v>1.10928355626237</c:v>
                </c:pt>
                <c:pt idx="1618">
                  <c:v>1.10928355626237</c:v>
                </c:pt>
                <c:pt idx="1619">
                  <c:v>1.10928355626237</c:v>
                </c:pt>
                <c:pt idx="1620">
                  <c:v>1.10493474523221</c:v>
                </c:pt>
                <c:pt idx="1621">
                  <c:v>1.1057048679874</c:v>
                </c:pt>
                <c:pt idx="1622">
                  <c:v>1.10105194876208</c:v>
                </c:pt>
                <c:pt idx="1623">
                  <c:v>1.1000979633218</c:v>
                </c:pt>
                <c:pt idx="1624">
                  <c:v>1.0871144301159099</c:v>
                </c:pt>
                <c:pt idx="1625">
                  <c:v>1.09296175162207</c:v>
                </c:pt>
                <c:pt idx="1626">
                  <c:v>1.09614783680187</c:v>
                </c:pt>
                <c:pt idx="1627">
                  <c:v>1.10430880452081</c:v>
                </c:pt>
                <c:pt idx="1628">
                  <c:v>1.1067714576162799</c:v>
                </c:pt>
                <c:pt idx="1629">
                  <c:v>1.1060277231655999</c:v>
                </c:pt>
                <c:pt idx="1630">
                  <c:v>1.10344762934297</c:v>
                </c:pt>
                <c:pt idx="1631">
                  <c:v>1.1100132615948199</c:v>
                </c:pt>
                <c:pt idx="1632">
                  <c:v>1.1169459029443001</c:v>
                </c:pt>
                <c:pt idx="1633">
                  <c:v>1.11845789131839</c:v>
                </c:pt>
                <c:pt idx="1634">
                  <c:v>1.11007336280622</c:v>
                </c:pt>
                <c:pt idx="1635">
                  <c:v>1.1182685954109799</c:v>
                </c:pt>
                <c:pt idx="1636">
                  <c:v>1.1154207168258601</c:v>
                </c:pt>
                <c:pt idx="1637">
                  <c:v>1.1096757052524699</c:v>
                </c:pt>
                <c:pt idx="1638">
                  <c:v>1.1096757052524699</c:v>
                </c:pt>
                <c:pt idx="1639">
                  <c:v>1.1096757052524699</c:v>
                </c:pt>
                <c:pt idx="1640">
                  <c:v>1.1096757052524699</c:v>
                </c:pt>
                <c:pt idx="1641">
                  <c:v>1.1096757052524699</c:v>
                </c:pt>
                <c:pt idx="1642">
                  <c:v>1.1096757052524699</c:v>
                </c:pt>
                <c:pt idx="1643">
                  <c:v>1.1096757052524699</c:v>
                </c:pt>
                <c:pt idx="1644">
                  <c:v>1.1096757052524699</c:v>
                </c:pt>
                <c:pt idx="1645">
                  <c:v>1.1096757052524699</c:v>
                </c:pt>
                <c:pt idx="1646">
                  <c:v>1.1096757052524699</c:v>
                </c:pt>
                <c:pt idx="1647">
                  <c:v>1.1096757052524699</c:v>
                </c:pt>
                <c:pt idx="1648">
                  <c:v>1.1096757052524699</c:v>
                </c:pt>
                <c:pt idx="1649">
                  <c:v>1.1096757052524699</c:v>
                </c:pt>
                <c:pt idx="1650">
                  <c:v>1.1096757052524699</c:v>
                </c:pt>
                <c:pt idx="1651">
                  <c:v>1.1096757052524699</c:v>
                </c:pt>
                <c:pt idx="1652">
                  <c:v>1.1096757052524699</c:v>
                </c:pt>
                <c:pt idx="1653">
                  <c:v>1.1096757052524699</c:v>
                </c:pt>
                <c:pt idx="1654">
                  <c:v>1.1096757052524699</c:v>
                </c:pt>
                <c:pt idx="1655">
                  <c:v>1.1096757052524699</c:v>
                </c:pt>
                <c:pt idx="1656">
                  <c:v>1.1096757052524699</c:v>
                </c:pt>
                <c:pt idx="1657">
                  <c:v>1.1096757052524699</c:v>
                </c:pt>
                <c:pt idx="1658">
                  <c:v>1.1096757052524699</c:v>
                </c:pt>
                <c:pt idx="1659">
                  <c:v>1.1096757052524699</c:v>
                </c:pt>
                <c:pt idx="1660">
                  <c:v>1.1096757052524699</c:v>
                </c:pt>
                <c:pt idx="1661">
                  <c:v>1.11111282727663</c:v>
                </c:pt>
                <c:pt idx="1662">
                  <c:v>1.0987523043082801</c:v>
                </c:pt>
                <c:pt idx="1663">
                  <c:v>1.1022847209740301</c:v>
                </c:pt>
                <c:pt idx="1664">
                  <c:v>1.10100027523129</c:v>
                </c:pt>
                <c:pt idx="1665">
                  <c:v>1.0915124954239299</c:v>
                </c:pt>
                <c:pt idx="1666">
                  <c:v>1.09021858876449</c:v>
                </c:pt>
                <c:pt idx="1667">
                  <c:v>1.0975340737191299</c:v>
                </c:pt>
                <c:pt idx="1668">
                  <c:v>1.0966014812584901</c:v>
                </c:pt>
                <c:pt idx="1669">
                  <c:v>1.09651834768583</c:v>
                </c:pt>
                <c:pt idx="1670">
                  <c:v>1.0938751611723401</c:v>
                </c:pt>
                <c:pt idx="1671">
                  <c:v>1.0938751611723401</c:v>
                </c:pt>
                <c:pt idx="1672">
                  <c:v>1.0938751611723401</c:v>
                </c:pt>
                <c:pt idx="1673">
                  <c:v>1.0938751611723401</c:v>
                </c:pt>
                <c:pt idx="1674">
                  <c:v>1.0938751611723401</c:v>
                </c:pt>
                <c:pt idx="1675">
                  <c:v>1.0938751611723401</c:v>
                </c:pt>
                <c:pt idx="1676">
                  <c:v>1.0938751611723401</c:v>
                </c:pt>
                <c:pt idx="1677">
                  <c:v>1.08641769812638</c:v>
                </c:pt>
                <c:pt idx="1678">
                  <c:v>1.0898616147861599</c:v>
                </c:pt>
                <c:pt idx="1679">
                  <c:v>1.0796807333696501</c:v>
                </c:pt>
                <c:pt idx="1680">
                  <c:v>1.0796807333696501</c:v>
                </c:pt>
                <c:pt idx="1681">
                  <c:v>1.0796807333696501</c:v>
                </c:pt>
                <c:pt idx="1682">
                  <c:v>1.0796807333696501</c:v>
                </c:pt>
                <c:pt idx="1683">
                  <c:v>1.0796807333696501</c:v>
                </c:pt>
                <c:pt idx="1684">
                  <c:v>1.0796807333696501</c:v>
                </c:pt>
                <c:pt idx="1685">
                  <c:v>1.0796807333696501</c:v>
                </c:pt>
                <c:pt idx="1686">
                  <c:v>1.0796807333696501</c:v>
                </c:pt>
                <c:pt idx="1687">
                  <c:v>1.0796807333696501</c:v>
                </c:pt>
                <c:pt idx="1688">
                  <c:v>1.0796807333696501</c:v>
                </c:pt>
                <c:pt idx="1689">
                  <c:v>1.0796807333696501</c:v>
                </c:pt>
                <c:pt idx="1690">
                  <c:v>1.0796807333696501</c:v>
                </c:pt>
                <c:pt idx="1691">
                  <c:v>1.0796807333696501</c:v>
                </c:pt>
                <c:pt idx="1692">
                  <c:v>1.0796807333696501</c:v>
                </c:pt>
                <c:pt idx="1693">
                  <c:v>1.0796807333696501</c:v>
                </c:pt>
                <c:pt idx="1694">
                  <c:v>1.0796807333696501</c:v>
                </c:pt>
                <c:pt idx="1695">
                  <c:v>1.0796807333696501</c:v>
                </c:pt>
                <c:pt idx="1696">
                  <c:v>1.0796807333696501</c:v>
                </c:pt>
                <c:pt idx="1697">
                  <c:v>1.0796807333696501</c:v>
                </c:pt>
                <c:pt idx="1698">
                  <c:v>1.0796807333696501</c:v>
                </c:pt>
                <c:pt idx="1699">
                  <c:v>1.0796807333696501</c:v>
                </c:pt>
                <c:pt idx="1700">
                  <c:v>1.0796807333696501</c:v>
                </c:pt>
                <c:pt idx="1701">
                  <c:v>1.0796807333696501</c:v>
                </c:pt>
                <c:pt idx="1702">
                  <c:v>1.0796807333696501</c:v>
                </c:pt>
                <c:pt idx="1703">
                  <c:v>1.0796807333696501</c:v>
                </c:pt>
                <c:pt idx="1704">
                  <c:v>1.0796807333696501</c:v>
                </c:pt>
                <c:pt idx="1705">
                  <c:v>1.0796807333696501</c:v>
                </c:pt>
                <c:pt idx="1706">
                  <c:v>1.0796807333696501</c:v>
                </c:pt>
                <c:pt idx="1707">
                  <c:v>1.0796807333696501</c:v>
                </c:pt>
                <c:pt idx="1708">
                  <c:v>1.0796807333696501</c:v>
                </c:pt>
                <c:pt idx="1709">
                  <c:v>1.0796807333696501</c:v>
                </c:pt>
                <c:pt idx="1710">
                  <c:v>1.0796807333696501</c:v>
                </c:pt>
                <c:pt idx="1711">
                  <c:v>1.0796807333696501</c:v>
                </c:pt>
                <c:pt idx="1712">
                  <c:v>1.0796807333696501</c:v>
                </c:pt>
                <c:pt idx="1713">
                  <c:v>1.0796807333696501</c:v>
                </c:pt>
                <c:pt idx="1714">
                  <c:v>1.0796807333696501</c:v>
                </c:pt>
                <c:pt idx="1715">
                  <c:v>1.0796807333696501</c:v>
                </c:pt>
                <c:pt idx="1716">
                  <c:v>1.0796807333696501</c:v>
                </c:pt>
                <c:pt idx="1717">
                  <c:v>1.0796807333696501</c:v>
                </c:pt>
                <c:pt idx="1718">
                  <c:v>1.0796807333696501</c:v>
                </c:pt>
                <c:pt idx="1719">
                  <c:v>1.0796807333696501</c:v>
                </c:pt>
                <c:pt idx="1720">
                  <c:v>1.0796807333696501</c:v>
                </c:pt>
                <c:pt idx="1721">
                  <c:v>1.0796807333696501</c:v>
                </c:pt>
                <c:pt idx="1722">
                  <c:v>1.0796807333696501</c:v>
                </c:pt>
                <c:pt idx="1723">
                  <c:v>1.0796807333696501</c:v>
                </c:pt>
                <c:pt idx="1724">
                  <c:v>1.0796807333696501</c:v>
                </c:pt>
                <c:pt idx="1725">
                  <c:v>1.0796807333696501</c:v>
                </c:pt>
                <c:pt idx="1726">
                  <c:v>1.0796807333696501</c:v>
                </c:pt>
                <c:pt idx="1727">
                  <c:v>1.0899233005128299</c:v>
                </c:pt>
                <c:pt idx="1728">
                  <c:v>1.09781002475998</c:v>
                </c:pt>
                <c:pt idx="1729">
                  <c:v>1.0869756015071199</c:v>
                </c:pt>
                <c:pt idx="1730">
                  <c:v>1.08392599405743</c:v>
                </c:pt>
                <c:pt idx="1731">
                  <c:v>1.0893648202433299</c:v>
                </c:pt>
                <c:pt idx="1732">
                  <c:v>1.08304677074446</c:v>
                </c:pt>
                <c:pt idx="1733">
                  <c:v>1.0643221990771401</c:v>
                </c:pt>
                <c:pt idx="1734">
                  <c:v>1.0562167095792601</c:v>
                </c:pt>
                <c:pt idx="1735">
                  <c:v>1.04833578144011</c:v>
                </c:pt>
                <c:pt idx="1736">
                  <c:v>1.0503030677790699</c:v>
                </c:pt>
                <c:pt idx="1737">
                  <c:v>1.05965309929663</c:v>
                </c:pt>
                <c:pt idx="1738">
                  <c:v>1.0598789811915501</c:v>
                </c:pt>
                <c:pt idx="1739">
                  <c:v>1.06503820434047</c:v>
                </c:pt>
                <c:pt idx="1740">
                  <c:v>1.06251650379305</c:v>
                </c:pt>
                <c:pt idx="1741">
                  <c:v>1.05766557662623</c:v>
                </c:pt>
                <c:pt idx="1742">
                  <c:v>1.0555558079752401</c:v>
                </c:pt>
                <c:pt idx="1743">
                  <c:v>1.0606538769806499</c:v>
                </c:pt>
                <c:pt idx="1744">
                  <c:v>1.0648794959633301</c:v>
                </c:pt>
                <c:pt idx="1745">
                  <c:v>1.0575919770411399</c:v>
                </c:pt>
                <c:pt idx="1746">
                  <c:v>1.0686047705538899</c:v>
                </c:pt>
                <c:pt idx="1747">
                  <c:v>1.0656540641407699</c:v>
                </c:pt>
                <c:pt idx="1748">
                  <c:v>1.0584471300825899</c:v>
                </c:pt>
                <c:pt idx="1749">
                  <c:v>1.0565784202341899</c:v>
                </c:pt>
                <c:pt idx="1750">
                  <c:v>1.0631218934959401</c:v>
                </c:pt>
                <c:pt idx="1751">
                  <c:v>1.05998852951968</c:v>
                </c:pt>
                <c:pt idx="1752">
                  <c:v>1.0622355205879199</c:v>
                </c:pt>
                <c:pt idx="1753">
                  <c:v>1.0622355205879199</c:v>
                </c:pt>
                <c:pt idx="1754">
                  <c:v>1.0622355205879199</c:v>
                </c:pt>
                <c:pt idx="1755">
                  <c:v>1.0622355205879199</c:v>
                </c:pt>
                <c:pt idx="1756">
                  <c:v>1.06594716285883</c:v>
                </c:pt>
                <c:pt idx="1757">
                  <c:v>1.06334658907228</c:v>
                </c:pt>
                <c:pt idx="1758">
                  <c:v>1.0713952617603</c:v>
                </c:pt>
                <c:pt idx="1759">
                  <c:v>1.06119319502165</c:v>
                </c:pt>
                <c:pt idx="1760">
                  <c:v>1.0579810874417399</c:v>
                </c:pt>
                <c:pt idx="1761">
                  <c:v>1.0643376425948701</c:v>
                </c:pt>
                <c:pt idx="1762">
                  <c:v>1.05854843961161</c:v>
                </c:pt>
                <c:pt idx="1763">
                  <c:v>1.0686675972872</c:v>
                </c:pt>
                <c:pt idx="1764">
                  <c:v>1.06351154779826</c:v>
                </c:pt>
                <c:pt idx="1765">
                  <c:v>1.0561696232475399</c:v>
                </c:pt>
                <c:pt idx="1766">
                  <c:v>1.0590221708704299</c:v>
                </c:pt>
                <c:pt idx="1767">
                  <c:v>1.06465503138844</c:v>
                </c:pt>
                <c:pt idx="1768">
                  <c:v>1.08320673852767</c:v>
                </c:pt>
                <c:pt idx="1769">
                  <c:v>1.0815920349471</c:v>
                </c:pt>
                <c:pt idx="1770">
                  <c:v>1.0854517337585099</c:v>
                </c:pt>
                <c:pt idx="1771">
                  <c:v>1.0809052222486399</c:v>
                </c:pt>
                <c:pt idx="1772">
                  <c:v>1.0809052222486399</c:v>
                </c:pt>
                <c:pt idx="1773">
                  <c:v>1.0809052222486399</c:v>
                </c:pt>
                <c:pt idx="1774">
                  <c:v>1.0786824517479401</c:v>
                </c:pt>
                <c:pt idx="1775">
                  <c:v>1.08414756951256</c:v>
                </c:pt>
                <c:pt idx="1776">
                  <c:v>1.0713602094616399</c:v>
                </c:pt>
                <c:pt idx="1777">
                  <c:v>1.0689769220071701</c:v>
                </c:pt>
                <c:pt idx="1778">
                  <c:v>1.0577702618518601</c:v>
                </c:pt>
                <c:pt idx="1779">
                  <c:v>1.05919710724797</c:v>
                </c:pt>
                <c:pt idx="1780">
                  <c:v>1.05534016088931</c:v>
                </c:pt>
                <c:pt idx="1781">
                  <c:v>1.05592806525873</c:v>
                </c:pt>
                <c:pt idx="1782">
                  <c:v>1.06479309862975</c:v>
                </c:pt>
                <c:pt idx="1783">
                  <c:v>1.06479309862975</c:v>
                </c:pt>
                <c:pt idx="1784">
                  <c:v>1.0550573702568</c:v>
                </c:pt>
                <c:pt idx="1785">
                  <c:v>1.0685967556901701</c:v>
                </c:pt>
                <c:pt idx="1786">
                  <c:v>1.0677164823929799</c:v>
                </c:pt>
                <c:pt idx="1787">
                  <c:v>1.06571326441114</c:v>
                </c:pt>
                <c:pt idx="1788">
                  <c:v>1.0625525411201799</c:v>
                </c:pt>
                <c:pt idx="1789">
                  <c:v>1.0553189614484699</c:v>
                </c:pt>
                <c:pt idx="1790">
                  <c:v>1.0611419743095101</c:v>
                </c:pt>
                <c:pt idx="1791">
                  <c:v>1.0636706672332099</c:v>
                </c:pt>
                <c:pt idx="1792">
                  <c:v>1.0697453073352701</c:v>
                </c:pt>
                <c:pt idx="1793">
                  <c:v>1.06147437130295</c:v>
                </c:pt>
                <c:pt idx="1794">
                  <c:v>1.06408004386838</c:v>
                </c:pt>
                <c:pt idx="1795">
                  <c:v>1.0526067851635099</c:v>
                </c:pt>
                <c:pt idx="1796">
                  <c:v>1.05909873292121</c:v>
                </c:pt>
                <c:pt idx="1797">
                  <c:v>1.05968917353833</c:v>
                </c:pt>
                <c:pt idx="1798">
                  <c:v>1.05314387949147</c:v>
                </c:pt>
                <c:pt idx="1799">
                  <c:v>1.04688946204448</c:v>
                </c:pt>
                <c:pt idx="1800">
                  <c:v>1.0468545773128699</c:v>
                </c:pt>
                <c:pt idx="1801">
                  <c:v>1.05094778266776</c:v>
                </c:pt>
                <c:pt idx="1802">
                  <c:v>1.05698350444942</c:v>
                </c:pt>
                <c:pt idx="1803">
                  <c:v>1.05112075548216</c:v>
                </c:pt>
                <c:pt idx="1804">
                  <c:v>1.0421136519877601</c:v>
                </c:pt>
                <c:pt idx="1805">
                  <c:v>1.0463681252481201</c:v>
                </c:pt>
                <c:pt idx="1806">
                  <c:v>1.04697514585978</c:v>
                </c:pt>
                <c:pt idx="1807">
                  <c:v>1.04111257171611</c:v>
                </c:pt>
                <c:pt idx="1808">
                  <c:v>1.04128149278947</c:v>
                </c:pt>
                <c:pt idx="1809">
                  <c:v>1.0349364524937501</c:v>
                </c:pt>
                <c:pt idx="1810">
                  <c:v>1.03286558726487</c:v>
                </c:pt>
                <c:pt idx="1811">
                  <c:v>1.04094979957657</c:v>
                </c:pt>
                <c:pt idx="1812">
                  <c:v>1.04011506678006</c:v>
                </c:pt>
                <c:pt idx="1813">
                  <c:v>1.0380764058248999</c:v>
                </c:pt>
                <c:pt idx="1814">
                  <c:v>1.0402340763793601</c:v>
                </c:pt>
                <c:pt idx="1815">
                  <c:v>1.04107817704827</c:v>
                </c:pt>
                <c:pt idx="1816">
                  <c:v>1.04261717122342</c:v>
                </c:pt>
                <c:pt idx="1817">
                  <c:v>1.0436633611278401</c:v>
                </c:pt>
                <c:pt idx="1818">
                  <c:v>1.04579651934372</c:v>
                </c:pt>
                <c:pt idx="1819">
                  <c:v>1.0452455165191099</c:v>
                </c:pt>
                <c:pt idx="1820">
                  <c:v>1.0452455165191099</c:v>
                </c:pt>
                <c:pt idx="1821">
                  <c:v>1.0452455165191099</c:v>
                </c:pt>
                <c:pt idx="1822">
                  <c:v>1.0452455165191099</c:v>
                </c:pt>
                <c:pt idx="1823">
                  <c:v>1.0452455165191099</c:v>
                </c:pt>
                <c:pt idx="1824">
                  <c:v>1.0452455165191099</c:v>
                </c:pt>
                <c:pt idx="1825">
                  <c:v>1.0452455165191099</c:v>
                </c:pt>
                <c:pt idx="1826">
                  <c:v>1.0452455165191099</c:v>
                </c:pt>
                <c:pt idx="1827">
                  <c:v>1.0452455165191099</c:v>
                </c:pt>
                <c:pt idx="1828">
                  <c:v>1.0452455165191099</c:v>
                </c:pt>
                <c:pt idx="1829">
                  <c:v>1.0452455165191099</c:v>
                </c:pt>
                <c:pt idx="1830">
                  <c:v>1.0452455165191099</c:v>
                </c:pt>
                <c:pt idx="1831">
                  <c:v>1.0452455165191099</c:v>
                </c:pt>
                <c:pt idx="1832">
                  <c:v>1.0452455165191099</c:v>
                </c:pt>
                <c:pt idx="1833">
                  <c:v>1.0452455165191099</c:v>
                </c:pt>
                <c:pt idx="1834">
                  <c:v>1.0452455165191099</c:v>
                </c:pt>
                <c:pt idx="1835">
                  <c:v>1.0452455165191099</c:v>
                </c:pt>
                <c:pt idx="1836">
                  <c:v>1.0452455165191099</c:v>
                </c:pt>
                <c:pt idx="1837">
                  <c:v>1.0452455165191099</c:v>
                </c:pt>
                <c:pt idx="1838">
                  <c:v>1.0452455165191099</c:v>
                </c:pt>
                <c:pt idx="1839">
                  <c:v>1.0452455165191099</c:v>
                </c:pt>
                <c:pt idx="1840">
                  <c:v>1.0452455165191099</c:v>
                </c:pt>
                <c:pt idx="1841">
                  <c:v>1.0452455165191099</c:v>
                </c:pt>
                <c:pt idx="1842">
                  <c:v>1.0452455165191099</c:v>
                </c:pt>
                <c:pt idx="1843">
                  <c:v>1.0452455165191099</c:v>
                </c:pt>
                <c:pt idx="1844">
                  <c:v>1.0452455165191099</c:v>
                </c:pt>
                <c:pt idx="1845">
                  <c:v>1.0489768752717601</c:v>
                </c:pt>
                <c:pt idx="1846">
                  <c:v>1.0489768752717601</c:v>
                </c:pt>
                <c:pt idx="1847">
                  <c:v>1.0489768752717601</c:v>
                </c:pt>
                <c:pt idx="1848">
                  <c:v>1.0496238814944201</c:v>
                </c:pt>
                <c:pt idx="1849">
                  <c:v>1.0496238814944201</c:v>
                </c:pt>
                <c:pt idx="1850">
                  <c:v>1.0496238814944201</c:v>
                </c:pt>
                <c:pt idx="1851">
                  <c:v>1.0496238814944201</c:v>
                </c:pt>
                <c:pt idx="1852">
                  <c:v>1.0496238814944201</c:v>
                </c:pt>
                <c:pt idx="1853">
                  <c:v>1.0496238814944201</c:v>
                </c:pt>
                <c:pt idx="1854">
                  <c:v>1.0496238814944201</c:v>
                </c:pt>
                <c:pt idx="1855">
                  <c:v>1.0496238814944201</c:v>
                </c:pt>
                <c:pt idx="1856">
                  <c:v>1.0496238814944201</c:v>
                </c:pt>
                <c:pt idx="1857">
                  <c:v>1.0496238814944201</c:v>
                </c:pt>
                <c:pt idx="1858">
                  <c:v>1.0496238814944201</c:v>
                </c:pt>
                <c:pt idx="1859">
                  <c:v>1.0496238814944201</c:v>
                </c:pt>
                <c:pt idx="1860">
                  <c:v>1.0496238814944201</c:v>
                </c:pt>
                <c:pt idx="1861">
                  <c:v>1.0496238814944201</c:v>
                </c:pt>
                <c:pt idx="1862">
                  <c:v>1.0496238814944201</c:v>
                </c:pt>
                <c:pt idx="1863">
                  <c:v>1.0496238814944201</c:v>
                </c:pt>
                <c:pt idx="1864">
                  <c:v>1.0496238814944201</c:v>
                </c:pt>
                <c:pt idx="1865">
                  <c:v>1.0496238814944201</c:v>
                </c:pt>
                <c:pt idx="1866">
                  <c:v>1.0496238814944201</c:v>
                </c:pt>
                <c:pt idx="1867">
                  <c:v>1.0496238814944201</c:v>
                </c:pt>
                <c:pt idx="1868">
                  <c:v>1.0496238814944201</c:v>
                </c:pt>
                <c:pt idx="1869">
                  <c:v>1.0496238814944201</c:v>
                </c:pt>
                <c:pt idx="1870">
                  <c:v>1.0496238814944201</c:v>
                </c:pt>
                <c:pt idx="1871">
                  <c:v>1.0496238814944201</c:v>
                </c:pt>
                <c:pt idx="1872">
                  <c:v>1.0496238814944201</c:v>
                </c:pt>
                <c:pt idx="1873">
                  <c:v>1.0496238814944201</c:v>
                </c:pt>
                <c:pt idx="1874">
                  <c:v>1.0496238814944201</c:v>
                </c:pt>
                <c:pt idx="1875">
                  <c:v>1.0496238814944201</c:v>
                </c:pt>
                <c:pt idx="1876">
                  <c:v>1.0496238814944201</c:v>
                </c:pt>
                <c:pt idx="1877">
                  <c:v>1.0496238814944201</c:v>
                </c:pt>
                <c:pt idx="1878">
                  <c:v>1.0496238814944201</c:v>
                </c:pt>
                <c:pt idx="1879">
                  <c:v>1.0496238814944201</c:v>
                </c:pt>
                <c:pt idx="1880">
                  <c:v>1.0496238814944201</c:v>
                </c:pt>
                <c:pt idx="1881">
                  <c:v>1.0496238814944201</c:v>
                </c:pt>
                <c:pt idx="1882">
                  <c:v>1.0496238814944201</c:v>
                </c:pt>
                <c:pt idx="1883">
                  <c:v>1.0496238814944201</c:v>
                </c:pt>
                <c:pt idx="1884">
                  <c:v>1.0496238814944201</c:v>
                </c:pt>
                <c:pt idx="1885">
                  <c:v>1.0496238814944201</c:v>
                </c:pt>
                <c:pt idx="1886">
                  <c:v>1.0496238814944201</c:v>
                </c:pt>
                <c:pt idx="1887">
                  <c:v>1.0496238814944201</c:v>
                </c:pt>
                <c:pt idx="1888">
                  <c:v>1.0496238814944201</c:v>
                </c:pt>
                <c:pt idx="1889">
                  <c:v>1.0496238814944201</c:v>
                </c:pt>
                <c:pt idx="1890">
                  <c:v>1.0496238814944201</c:v>
                </c:pt>
                <c:pt idx="1891">
                  <c:v>1.0496238814944201</c:v>
                </c:pt>
                <c:pt idx="1892">
                  <c:v>1.0496238814944201</c:v>
                </c:pt>
                <c:pt idx="1893">
                  <c:v>1.0496238814944201</c:v>
                </c:pt>
                <c:pt idx="1894">
                  <c:v>1.0496238814944201</c:v>
                </c:pt>
                <c:pt idx="1895">
                  <c:v>1.0496238814944201</c:v>
                </c:pt>
                <c:pt idx="1896">
                  <c:v>1.0496238814944201</c:v>
                </c:pt>
                <c:pt idx="1897">
                  <c:v>1.0496238814944201</c:v>
                </c:pt>
                <c:pt idx="1898">
                  <c:v>1.0496238814944201</c:v>
                </c:pt>
                <c:pt idx="1899">
                  <c:v>1.0496238814944201</c:v>
                </c:pt>
                <c:pt idx="1900">
                  <c:v>1.0496238814944201</c:v>
                </c:pt>
                <c:pt idx="1901">
                  <c:v>1.0496238814944201</c:v>
                </c:pt>
                <c:pt idx="1902">
                  <c:v>1.0496238814944201</c:v>
                </c:pt>
                <c:pt idx="1903">
                  <c:v>1.0496238814944201</c:v>
                </c:pt>
                <c:pt idx="1904">
                  <c:v>1.0496238814944201</c:v>
                </c:pt>
                <c:pt idx="1905">
                  <c:v>1.0496238814944201</c:v>
                </c:pt>
                <c:pt idx="1906">
                  <c:v>1.0496238814944201</c:v>
                </c:pt>
                <c:pt idx="1907">
                  <c:v>1.0496238814944201</c:v>
                </c:pt>
                <c:pt idx="1908">
                  <c:v>1.0496238814944201</c:v>
                </c:pt>
                <c:pt idx="1909">
                  <c:v>1.0496238814944201</c:v>
                </c:pt>
                <c:pt idx="1910">
                  <c:v>1.05065070787508</c:v>
                </c:pt>
                <c:pt idx="1911">
                  <c:v>1.0545998245468899</c:v>
                </c:pt>
                <c:pt idx="1912">
                  <c:v>1.04779467589757</c:v>
                </c:pt>
                <c:pt idx="1913">
                  <c:v>1.04779467589757</c:v>
                </c:pt>
                <c:pt idx="1914">
                  <c:v>1.04779467589757</c:v>
                </c:pt>
                <c:pt idx="1915">
                  <c:v>1.0443816125302601</c:v>
                </c:pt>
                <c:pt idx="1916">
                  <c:v>1.0369027234719701</c:v>
                </c:pt>
                <c:pt idx="1917">
                  <c:v>1.0272768634407701</c:v>
                </c:pt>
                <c:pt idx="1918">
                  <c:v>1.03253648779459</c:v>
                </c:pt>
                <c:pt idx="1919">
                  <c:v>1.0154002567627001</c:v>
                </c:pt>
                <c:pt idx="1920">
                  <c:v>1.01140653354215</c:v>
                </c:pt>
                <c:pt idx="1921">
                  <c:v>1.01861064657977</c:v>
                </c:pt>
                <c:pt idx="1922">
                  <c:v>1.0230344631375099</c:v>
                </c:pt>
                <c:pt idx="1923">
                  <c:v>1.02499562616572</c:v>
                </c:pt>
                <c:pt idx="1924">
                  <c:v>1.02499562616572</c:v>
                </c:pt>
                <c:pt idx="1925">
                  <c:v>1.02499562616572</c:v>
                </c:pt>
                <c:pt idx="1926">
                  <c:v>1.0143731743028099</c:v>
                </c:pt>
                <c:pt idx="1927">
                  <c:v>1.02602283679212</c:v>
                </c:pt>
                <c:pt idx="1928">
                  <c:v>1.0386147261927201</c:v>
                </c:pt>
                <c:pt idx="1929">
                  <c:v>1.0344250609957499</c:v>
                </c:pt>
                <c:pt idx="1930">
                  <c:v>1.04560710764613</c:v>
                </c:pt>
                <c:pt idx="1931">
                  <c:v>1.0413818543953</c:v>
                </c:pt>
                <c:pt idx="1932">
                  <c:v>1.05129272128146</c:v>
                </c:pt>
                <c:pt idx="1933">
                  <c:v>1.0483943937282301</c:v>
                </c:pt>
                <c:pt idx="1934">
                  <c:v>1.0446686053637</c:v>
                </c:pt>
                <c:pt idx="1935">
                  <c:v>1.0319427653487201</c:v>
                </c:pt>
                <c:pt idx="1936">
                  <c:v>1.0344837784485399</c:v>
                </c:pt>
                <c:pt idx="1937">
                  <c:v>1.0456141433663799</c:v>
                </c:pt>
                <c:pt idx="1938">
                  <c:v>1.04263170690405</c:v>
                </c:pt>
                <c:pt idx="1939">
                  <c:v>1.04598768343606</c:v>
                </c:pt>
                <c:pt idx="1940">
                  <c:v>1.0484774260835501</c:v>
                </c:pt>
                <c:pt idx="1941">
                  <c:v>1.0333849434982401</c:v>
                </c:pt>
                <c:pt idx="1942">
                  <c:v>1.03775523935361</c:v>
                </c:pt>
                <c:pt idx="1943">
                  <c:v>1.03214700110858</c:v>
                </c:pt>
                <c:pt idx="1944">
                  <c:v>1.03394337999327</c:v>
                </c:pt>
                <c:pt idx="1945">
                  <c:v>1.02841423278991</c:v>
                </c:pt>
                <c:pt idx="1946">
                  <c:v>1.0294808248657199</c:v>
                </c:pt>
                <c:pt idx="1947">
                  <c:v>1.0292796251245</c:v>
                </c:pt>
                <c:pt idx="1948">
                  <c:v>1.0378286879718099</c:v>
                </c:pt>
                <c:pt idx="1949">
                  <c:v>1.0363705469151101</c:v>
                </c:pt>
                <c:pt idx="1950">
                  <c:v>1.03860092001044</c:v>
                </c:pt>
                <c:pt idx="1951">
                  <c:v>1.0284639726993501</c:v>
                </c:pt>
                <c:pt idx="1952">
                  <c:v>1.0324684061778</c:v>
                </c:pt>
                <c:pt idx="1953">
                  <c:v>1.0324684061778</c:v>
                </c:pt>
                <c:pt idx="1954">
                  <c:v>1.0324684061778</c:v>
                </c:pt>
                <c:pt idx="1955">
                  <c:v>1.02293799360898</c:v>
                </c:pt>
                <c:pt idx="1956">
                  <c:v>1.0248767149736799</c:v>
                </c:pt>
                <c:pt idx="1957">
                  <c:v>1.0299668862857401</c:v>
                </c:pt>
                <c:pt idx="1958">
                  <c:v>1.0290080398527901</c:v>
                </c:pt>
                <c:pt idx="1959">
                  <c:v>1.03059071308873</c:v>
                </c:pt>
                <c:pt idx="1960">
                  <c:v>1.0195076241052801</c:v>
                </c:pt>
                <c:pt idx="1961">
                  <c:v>1.0135707473659601</c:v>
                </c:pt>
                <c:pt idx="1962">
                  <c:v>1.00000232299908</c:v>
                </c:pt>
                <c:pt idx="1963">
                  <c:v>1.0081862682751801</c:v>
                </c:pt>
                <c:pt idx="1964">
                  <c:v>1.0006808109998</c:v>
                </c:pt>
                <c:pt idx="1965">
                  <c:v>1.0053361727624801</c:v>
                </c:pt>
                <c:pt idx="1966">
                  <c:v>1.00395010928041</c:v>
                </c:pt>
                <c:pt idx="1967">
                  <c:v>1.00955498418976</c:v>
                </c:pt>
                <c:pt idx="1968">
                  <c:v>1.0142349345513799</c:v>
                </c:pt>
                <c:pt idx="1969">
                  <c:v>1.0152400299611</c:v>
                </c:pt>
                <c:pt idx="1970">
                  <c:v>1.01451200412301</c:v>
                </c:pt>
                <c:pt idx="1971">
                  <c:v>1.0108113067069799</c:v>
                </c:pt>
                <c:pt idx="1972">
                  <c:v>1.00162183803828</c:v>
                </c:pt>
                <c:pt idx="1973">
                  <c:v>1.0050659880842401</c:v>
                </c:pt>
                <c:pt idx="1974">
                  <c:v>1.0072767987514299</c:v>
                </c:pt>
                <c:pt idx="1975">
                  <c:v>1.02034904368277</c:v>
                </c:pt>
                <c:pt idx="1976">
                  <c:v>1.01150405167004</c:v>
                </c:pt>
                <c:pt idx="1977">
                  <c:v>1.00807608038331</c:v>
                </c:pt>
                <c:pt idx="1978">
                  <c:v>1.01034285743939</c:v>
                </c:pt>
                <c:pt idx="1979">
                  <c:v>1.0142272745924299</c:v>
                </c:pt>
                <c:pt idx="1980">
                  <c:v>1.01611243419596</c:v>
                </c:pt>
                <c:pt idx="1981">
                  <c:v>1.0154003424954099</c:v>
                </c:pt>
                <c:pt idx="1982">
                  <c:v>1.0209219773418901</c:v>
                </c:pt>
                <c:pt idx="1983">
                  <c:v>1.02248361094016</c:v>
                </c:pt>
                <c:pt idx="1984">
                  <c:v>1.0223535552984</c:v>
                </c:pt>
                <c:pt idx="1985">
                  <c:v>1.01897843898705</c:v>
                </c:pt>
                <c:pt idx="1986">
                  <c:v>1.0065918023559399</c:v>
                </c:pt>
                <c:pt idx="1987">
                  <c:v>1.0065918023559399</c:v>
                </c:pt>
                <c:pt idx="1988">
                  <c:v>1.0065918023559399</c:v>
                </c:pt>
                <c:pt idx="1989">
                  <c:v>1.0065918023559399</c:v>
                </c:pt>
                <c:pt idx="1990">
                  <c:v>1.0065918023559399</c:v>
                </c:pt>
                <c:pt idx="1991">
                  <c:v>1.0065918023559399</c:v>
                </c:pt>
                <c:pt idx="1992">
                  <c:v>1.0065918023559399</c:v>
                </c:pt>
                <c:pt idx="1993">
                  <c:v>1.0065918023559399</c:v>
                </c:pt>
                <c:pt idx="1994">
                  <c:v>1.0065918023559399</c:v>
                </c:pt>
                <c:pt idx="1995">
                  <c:v>1.0065918023559399</c:v>
                </c:pt>
                <c:pt idx="1996">
                  <c:v>1.0065918023559399</c:v>
                </c:pt>
                <c:pt idx="1997">
                  <c:v>1.0065918023559399</c:v>
                </c:pt>
                <c:pt idx="1998">
                  <c:v>1.0065918023559399</c:v>
                </c:pt>
                <c:pt idx="1999">
                  <c:v>1.0065918023559399</c:v>
                </c:pt>
                <c:pt idx="2000">
                  <c:v>1.0065918023559399</c:v>
                </c:pt>
                <c:pt idx="2001">
                  <c:v>1.0065918023559399</c:v>
                </c:pt>
                <c:pt idx="2002">
                  <c:v>1.0065918023559399</c:v>
                </c:pt>
                <c:pt idx="2003">
                  <c:v>1.0065918023559399</c:v>
                </c:pt>
                <c:pt idx="2004">
                  <c:v>1.0065918023559399</c:v>
                </c:pt>
                <c:pt idx="2005">
                  <c:v>1.0065918023559399</c:v>
                </c:pt>
                <c:pt idx="2006">
                  <c:v>1.0065918023559399</c:v>
                </c:pt>
                <c:pt idx="2007">
                  <c:v>1.0065918023559399</c:v>
                </c:pt>
                <c:pt idx="2008">
                  <c:v>1.0065918023559399</c:v>
                </c:pt>
                <c:pt idx="2009">
                  <c:v>1.0065918023559399</c:v>
                </c:pt>
                <c:pt idx="2010">
                  <c:v>1.0065918023559399</c:v>
                </c:pt>
                <c:pt idx="2011">
                  <c:v>1.0065918023559399</c:v>
                </c:pt>
                <c:pt idx="2012">
                  <c:v>1.0065918023559399</c:v>
                </c:pt>
                <c:pt idx="2013">
                  <c:v>1.0065918023559399</c:v>
                </c:pt>
                <c:pt idx="2014">
                  <c:v>1.0065918023559399</c:v>
                </c:pt>
                <c:pt idx="2015">
                  <c:v>1.0065918023559399</c:v>
                </c:pt>
                <c:pt idx="2016">
                  <c:v>1.0065918023559399</c:v>
                </c:pt>
                <c:pt idx="2017">
                  <c:v>1.0065918023559399</c:v>
                </c:pt>
                <c:pt idx="2018">
                  <c:v>1.0065918023559399</c:v>
                </c:pt>
                <c:pt idx="2019">
                  <c:v>1.0065918023559399</c:v>
                </c:pt>
                <c:pt idx="2020">
                  <c:v>1.0065918023559399</c:v>
                </c:pt>
                <c:pt idx="2021">
                  <c:v>1.0065918023559399</c:v>
                </c:pt>
                <c:pt idx="2022">
                  <c:v>1.0065918023559399</c:v>
                </c:pt>
                <c:pt idx="2023">
                  <c:v>1.0065918023559399</c:v>
                </c:pt>
                <c:pt idx="2024">
                  <c:v>1.0065918023559399</c:v>
                </c:pt>
                <c:pt idx="2025">
                  <c:v>1.0065918023559399</c:v>
                </c:pt>
                <c:pt idx="2026">
                  <c:v>1.0065918023559399</c:v>
                </c:pt>
                <c:pt idx="2027">
                  <c:v>1.0065918023559399</c:v>
                </c:pt>
                <c:pt idx="2028">
                  <c:v>1.0065918023559399</c:v>
                </c:pt>
                <c:pt idx="2029">
                  <c:v>1.0065918023559399</c:v>
                </c:pt>
                <c:pt idx="2030">
                  <c:v>1.0026692202657601</c:v>
                </c:pt>
                <c:pt idx="2031">
                  <c:v>1.0026692202657601</c:v>
                </c:pt>
                <c:pt idx="2032">
                  <c:v>1.0022349127032999</c:v>
                </c:pt>
                <c:pt idx="2033">
                  <c:v>1.0088066970191001</c:v>
                </c:pt>
                <c:pt idx="2034">
                  <c:v>1.0088066970191001</c:v>
                </c:pt>
                <c:pt idx="2035">
                  <c:v>1.0088066970191001</c:v>
                </c:pt>
                <c:pt idx="2036">
                  <c:v>1.0107882953634499</c:v>
                </c:pt>
                <c:pt idx="2037">
                  <c:v>1.0107882953634499</c:v>
                </c:pt>
                <c:pt idx="2038">
                  <c:v>1.0171141455711099</c:v>
                </c:pt>
                <c:pt idx="2039">
                  <c:v>1.0151120066385899</c:v>
                </c:pt>
                <c:pt idx="2040">
                  <c:v>1.0151120066385899</c:v>
                </c:pt>
                <c:pt idx="2041">
                  <c:v>1.0151120066385899</c:v>
                </c:pt>
                <c:pt idx="2042">
                  <c:v>1.0151120066385899</c:v>
                </c:pt>
                <c:pt idx="2043">
                  <c:v>1.0151120066385899</c:v>
                </c:pt>
                <c:pt idx="2044">
                  <c:v>1.0151120066385899</c:v>
                </c:pt>
                <c:pt idx="2045">
                  <c:v>1.0151120066385899</c:v>
                </c:pt>
                <c:pt idx="2046">
                  <c:v>1.0151120066385899</c:v>
                </c:pt>
                <c:pt idx="2047">
                  <c:v>1.0151120066385899</c:v>
                </c:pt>
                <c:pt idx="2048">
                  <c:v>1.01513286585308</c:v>
                </c:pt>
                <c:pt idx="2049">
                  <c:v>1.0149931512011201</c:v>
                </c:pt>
                <c:pt idx="2050">
                  <c:v>1.0214215016206301</c:v>
                </c:pt>
                <c:pt idx="2051">
                  <c:v>1.0184126728615299</c:v>
                </c:pt>
                <c:pt idx="2052">
                  <c:v>1.0233440869589401</c:v>
                </c:pt>
                <c:pt idx="2053">
                  <c:v>1.02011758353555</c:v>
                </c:pt>
                <c:pt idx="2054">
                  <c:v>1.01883124361831</c:v>
                </c:pt>
                <c:pt idx="2055">
                  <c:v>1.0159127144911899</c:v>
                </c:pt>
                <c:pt idx="2056">
                  <c:v>1.0178333364618</c:v>
                </c:pt>
                <c:pt idx="2057">
                  <c:v>1.0154657694785201</c:v>
                </c:pt>
                <c:pt idx="2058">
                  <c:v>1.0168270718321999</c:v>
                </c:pt>
                <c:pt idx="2059">
                  <c:v>1.01692883266151</c:v>
                </c:pt>
                <c:pt idx="2060">
                  <c:v>1.0160077520258599</c:v>
                </c:pt>
                <c:pt idx="2061">
                  <c:v>1.01706960084167</c:v>
                </c:pt>
                <c:pt idx="2062">
                  <c:v>1.01154870130049</c:v>
                </c:pt>
                <c:pt idx="2063">
                  <c:v>1.0092394833076499</c:v>
                </c:pt>
                <c:pt idx="2064">
                  <c:v>1.00934051935895</c:v>
                </c:pt>
                <c:pt idx="2065">
                  <c:v>1.00934051935895</c:v>
                </c:pt>
                <c:pt idx="2066">
                  <c:v>1.00934051935895</c:v>
                </c:pt>
                <c:pt idx="2067">
                  <c:v>1.00934051935895</c:v>
                </c:pt>
                <c:pt idx="2068">
                  <c:v>1.00934051935895</c:v>
                </c:pt>
                <c:pt idx="2069">
                  <c:v>1.00934051935895</c:v>
                </c:pt>
                <c:pt idx="2070">
                  <c:v>1.00934051935895</c:v>
                </c:pt>
                <c:pt idx="2071">
                  <c:v>1.00934051935895</c:v>
                </c:pt>
                <c:pt idx="2072">
                  <c:v>1.01349552089754</c:v>
                </c:pt>
                <c:pt idx="2073">
                  <c:v>1.0152373211416501</c:v>
                </c:pt>
                <c:pt idx="2074">
                  <c:v>1.0119947328796599</c:v>
                </c:pt>
                <c:pt idx="2075">
                  <c:v>1.0149157277763501</c:v>
                </c:pt>
                <c:pt idx="2076">
                  <c:v>1.0124636126736599</c:v>
                </c:pt>
                <c:pt idx="2077">
                  <c:v>1.0124636126736599</c:v>
                </c:pt>
                <c:pt idx="2078">
                  <c:v>1.0124636126736599</c:v>
                </c:pt>
                <c:pt idx="2079">
                  <c:v>1.0124636126736599</c:v>
                </c:pt>
                <c:pt idx="2080">
                  <c:v>1.0124636126736599</c:v>
                </c:pt>
                <c:pt idx="2081">
                  <c:v>1.0124636126736599</c:v>
                </c:pt>
                <c:pt idx="2082">
                  <c:v>1.0124636126736599</c:v>
                </c:pt>
                <c:pt idx="2083">
                  <c:v>1.0124636126736599</c:v>
                </c:pt>
                <c:pt idx="2084">
                  <c:v>1.0124636126736599</c:v>
                </c:pt>
                <c:pt idx="2085">
                  <c:v>1.0124636126736599</c:v>
                </c:pt>
                <c:pt idx="2086">
                  <c:v>1.0124636126736599</c:v>
                </c:pt>
                <c:pt idx="2087">
                  <c:v>1.0124636126736599</c:v>
                </c:pt>
                <c:pt idx="2088">
                  <c:v>1.0124636126736599</c:v>
                </c:pt>
                <c:pt idx="2089">
                  <c:v>1.0124636126736599</c:v>
                </c:pt>
                <c:pt idx="2090">
                  <c:v>1.0124636126736599</c:v>
                </c:pt>
                <c:pt idx="2091">
                  <c:v>1.01207566639935</c:v>
                </c:pt>
                <c:pt idx="2092">
                  <c:v>1.01589553534767</c:v>
                </c:pt>
                <c:pt idx="2093">
                  <c:v>1.01071900013796</c:v>
                </c:pt>
                <c:pt idx="2094">
                  <c:v>1.0068067427388701</c:v>
                </c:pt>
                <c:pt idx="2095">
                  <c:v>1.0085631658126899</c:v>
                </c:pt>
                <c:pt idx="2096">
                  <c:v>0.99794683239950899</c:v>
                </c:pt>
                <c:pt idx="2097">
                  <c:v>0.98996888427696805</c:v>
                </c:pt>
                <c:pt idx="2098">
                  <c:v>0.98423701757974102</c:v>
                </c:pt>
                <c:pt idx="2099">
                  <c:v>0.98378825658409697</c:v>
                </c:pt>
                <c:pt idx="2100">
                  <c:v>0.981236908175111</c:v>
                </c:pt>
                <c:pt idx="2101">
                  <c:v>0.98377080084629798</c:v>
                </c:pt>
                <c:pt idx="2102">
                  <c:v>0.97910900362313402</c:v>
                </c:pt>
                <c:pt idx="2103">
                  <c:v>0.98632945328666</c:v>
                </c:pt>
                <c:pt idx="2104">
                  <c:v>0.98424967151474596</c:v>
                </c:pt>
                <c:pt idx="2105">
                  <c:v>0.98437356817959998</c:v>
                </c:pt>
                <c:pt idx="2106">
                  <c:v>0.98437356817959998</c:v>
                </c:pt>
                <c:pt idx="2107">
                  <c:v>0.98437356817959998</c:v>
                </c:pt>
                <c:pt idx="2108">
                  <c:v>0.98437356817959998</c:v>
                </c:pt>
                <c:pt idx="2109">
                  <c:v>0.98437356817959998</c:v>
                </c:pt>
                <c:pt idx="2110">
                  <c:v>0.98437356817959998</c:v>
                </c:pt>
                <c:pt idx="2111">
                  <c:v>0.98437356817959998</c:v>
                </c:pt>
                <c:pt idx="2112">
                  <c:v>0.98437356817959998</c:v>
                </c:pt>
                <c:pt idx="2113">
                  <c:v>0.98437356817959998</c:v>
                </c:pt>
                <c:pt idx="2114">
                  <c:v>0.98437356817959998</c:v>
                </c:pt>
                <c:pt idx="2115">
                  <c:v>0.98437356817959998</c:v>
                </c:pt>
                <c:pt idx="2116">
                  <c:v>0.98437356817959998</c:v>
                </c:pt>
                <c:pt idx="2117">
                  <c:v>0.98437356817959998</c:v>
                </c:pt>
                <c:pt idx="2118">
                  <c:v>0.98437356817959998</c:v>
                </c:pt>
                <c:pt idx="2119">
                  <c:v>0.98437356817959998</c:v>
                </c:pt>
                <c:pt idx="2120">
                  <c:v>0.98437356817959998</c:v>
                </c:pt>
                <c:pt idx="2121">
                  <c:v>0.98437356817959998</c:v>
                </c:pt>
                <c:pt idx="2122">
                  <c:v>0.98437356817959998</c:v>
                </c:pt>
                <c:pt idx="2123">
                  <c:v>0.98437356817959998</c:v>
                </c:pt>
                <c:pt idx="2124">
                  <c:v>0.98437356817959998</c:v>
                </c:pt>
                <c:pt idx="2125">
                  <c:v>0.98437356817959998</c:v>
                </c:pt>
                <c:pt idx="2126">
                  <c:v>0.98437356817959998</c:v>
                </c:pt>
                <c:pt idx="2127">
                  <c:v>0.98437356817959998</c:v>
                </c:pt>
                <c:pt idx="2128">
                  <c:v>0.98437356817959998</c:v>
                </c:pt>
                <c:pt idx="2129">
                  <c:v>0.98437356817959998</c:v>
                </c:pt>
                <c:pt idx="2130">
                  <c:v>0.98437356817959998</c:v>
                </c:pt>
                <c:pt idx="2131">
                  <c:v>0.98437356817959998</c:v>
                </c:pt>
                <c:pt idx="2132">
                  <c:v>0.98437356817959998</c:v>
                </c:pt>
                <c:pt idx="2133">
                  <c:v>0.98437356817959998</c:v>
                </c:pt>
                <c:pt idx="2134">
                  <c:v>0.98437356817959998</c:v>
                </c:pt>
                <c:pt idx="2135">
                  <c:v>0.98437356817959998</c:v>
                </c:pt>
                <c:pt idx="2136">
                  <c:v>0.98437356817959998</c:v>
                </c:pt>
                <c:pt idx="2137">
                  <c:v>0.98437356817959998</c:v>
                </c:pt>
                <c:pt idx="2138">
                  <c:v>0.98437356817959998</c:v>
                </c:pt>
                <c:pt idx="2139">
                  <c:v>0.98437356817959998</c:v>
                </c:pt>
                <c:pt idx="2140">
                  <c:v>0.98437356817959998</c:v>
                </c:pt>
                <c:pt idx="2141">
                  <c:v>0.98437356817959998</c:v>
                </c:pt>
                <c:pt idx="2142">
                  <c:v>0.98437356817959998</c:v>
                </c:pt>
                <c:pt idx="2143">
                  <c:v>0.98437356817959998</c:v>
                </c:pt>
                <c:pt idx="2144">
                  <c:v>0.98437356817959998</c:v>
                </c:pt>
                <c:pt idx="2145">
                  <c:v>0.98437356817959998</c:v>
                </c:pt>
                <c:pt idx="2146">
                  <c:v>0.98437356817959998</c:v>
                </c:pt>
                <c:pt idx="2147">
                  <c:v>0.98437356817959998</c:v>
                </c:pt>
                <c:pt idx="2148">
                  <c:v>0.98437356817959998</c:v>
                </c:pt>
                <c:pt idx="2149">
                  <c:v>0.98437356817959998</c:v>
                </c:pt>
                <c:pt idx="2150">
                  <c:v>0.98437356817959998</c:v>
                </c:pt>
                <c:pt idx="2151">
                  <c:v>0.98437356817959998</c:v>
                </c:pt>
                <c:pt idx="2152">
                  <c:v>0.98437356817959998</c:v>
                </c:pt>
                <c:pt idx="2153">
                  <c:v>0.98437356817959998</c:v>
                </c:pt>
                <c:pt idx="2154">
                  <c:v>0.98437356817959998</c:v>
                </c:pt>
                <c:pt idx="2155">
                  <c:v>0.98437356817959998</c:v>
                </c:pt>
                <c:pt idx="2156">
                  <c:v>0.98437356817959998</c:v>
                </c:pt>
                <c:pt idx="2157">
                  <c:v>0.98437356817959998</c:v>
                </c:pt>
                <c:pt idx="2158">
                  <c:v>0.98437356817959998</c:v>
                </c:pt>
                <c:pt idx="2159">
                  <c:v>0.98437356817959998</c:v>
                </c:pt>
                <c:pt idx="2160">
                  <c:v>0.98437356817959998</c:v>
                </c:pt>
                <c:pt idx="2161">
                  <c:v>0.98437356817959998</c:v>
                </c:pt>
                <c:pt idx="2162">
                  <c:v>0.98446616488535599</c:v>
                </c:pt>
                <c:pt idx="2163">
                  <c:v>0.98673363805399406</c:v>
                </c:pt>
                <c:pt idx="2164">
                  <c:v>0.98778028934342399</c:v>
                </c:pt>
                <c:pt idx="2165">
                  <c:v>0.98846166465252105</c:v>
                </c:pt>
                <c:pt idx="2166">
                  <c:v>0.98922634965144096</c:v>
                </c:pt>
                <c:pt idx="2167">
                  <c:v>0.97959530614919099</c:v>
                </c:pt>
                <c:pt idx="2168">
                  <c:v>0.97361386038542896</c:v>
                </c:pt>
                <c:pt idx="2169">
                  <c:v>0.97687484989849505</c:v>
                </c:pt>
                <c:pt idx="2170">
                  <c:v>0.977843954668144</c:v>
                </c:pt>
                <c:pt idx="2171">
                  <c:v>0.98202535792930701</c:v>
                </c:pt>
                <c:pt idx="2172">
                  <c:v>0.98355001682077203</c:v>
                </c:pt>
                <c:pt idx="2173">
                  <c:v>0.98572616166579397</c:v>
                </c:pt>
                <c:pt idx="2174">
                  <c:v>0.98484076719775304</c:v>
                </c:pt>
                <c:pt idx="2175">
                  <c:v>0.98234954548416697</c:v>
                </c:pt>
                <c:pt idx="2176">
                  <c:v>0.98234954548416697</c:v>
                </c:pt>
                <c:pt idx="2177">
                  <c:v>0.97932982351857101</c:v>
                </c:pt>
                <c:pt idx="2178">
                  <c:v>0.973245814341968</c:v>
                </c:pt>
                <c:pt idx="2179">
                  <c:v>0.97173161636669403</c:v>
                </c:pt>
                <c:pt idx="2180">
                  <c:v>0.96835921446671602</c:v>
                </c:pt>
                <c:pt idx="2181">
                  <c:v>0.96894655411200703</c:v>
                </c:pt>
                <c:pt idx="2182">
                  <c:v>0.97481359839736903</c:v>
                </c:pt>
                <c:pt idx="2183">
                  <c:v>0.97704335267352804</c:v>
                </c:pt>
                <c:pt idx="2184">
                  <c:v>0.98359736122602803</c:v>
                </c:pt>
                <c:pt idx="2185">
                  <c:v>0.98107827460041197</c:v>
                </c:pt>
                <c:pt idx="2186">
                  <c:v>0.97346309521959695</c:v>
                </c:pt>
                <c:pt idx="2187">
                  <c:v>0.98019538251694405</c:v>
                </c:pt>
                <c:pt idx="2188">
                  <c:v>0.97958989714849598</c:v>
                </c:pt>
                <c:pt idx="2189">
                  <c:v>0.97608592397705995</c:v>
                </c:pt>
                <c:pt idx="2190">
                  <c:v>0.98021529354445802</c:v>
                </c:pt>
                <c:pt idx="2191">
                  <c:v>0.98278654148798394</c:v>
                </c:pt>
                <c:pt idx="2192">
                  <c:v>0.98908339920291299</c:v>
                </c:pt>
                <c:pt idx="2193">
                  <c:v>0.98432248206944295</c:v>
                </c:pt>
                <c:pt idx="2194">
                  <c:v>0.98456506810892697</c:v>
                </c:pt>
                <c:pt idx="2195">
                  <c:v>0.98266216193272504</c:v>
                </c:pt>
                <c:pt idx="2196">
                  <c:v>0.97969414210500205</c:v>
                </c:pt>
                <c:pt idx="2197">
                  <c:v>0.97619414572883501</c:v>
                </c:pt>
                <c:pt idx="2198">
                  <c:v>0.97515054573953597</c:v>
                </c:pt>
                <c:pt idx="2199">
                  <c:v>0.97647300924385505</c:v>
                </c:pt>
                <c:pt idx="2200">
                  <c:v>0.97503025385404796</c:v>
                </c:pt>
                <c:pt idx="2201">
                  <c:v>0.97398603559201702</c:v>
                </c:pt>
                <c:pt idx="2202">
                  <c:v>0.97398603559201702</c:v>
                </c:pt>
                <c:pt idx="2203">
                  <c:v>0.97398603559201702</c:v>
                </c:pt>
                <c:pt idx="2204">
                  <c:v>0.97398603559201702</c:v>
                </c:pt>
                <c:pt idx="2205">
                  <c:v>0.97398603559201702</c:v>
                </c:pt>
                <c:pt idx="2206">
                  <c:v>0.97489187563520696</c:v>
                </c:pt>
                <c:pt idx="2207">
                  <c:v>0.97438244776100302</c:v>
                </c:pt>
                <c:pt idx="2208">
                  <c:v>0.97361063908148304</c:v>
                </c:pt>
                <c:pt idx="2209">
                  <c:v>0.97445400063351795</c:v>
                </c:pt>
                <c:pt idx="2210">
                  <c:v>0.98260149284279696</c:v>
                </c:pt>
                <c:pt idx="2211">
                  <c:v>0.98962857271785998</c:v>
                </c:pt>
                <c:pt idx="2212">
                  <c:v>0.98669354463201597</c:v>
                </c:pt>
                <c:pt idx="2213">
                  <c:v>0.98800800610365203</c:v>
                </c:pt>
                <c:pt idx="2214">
                  <c:v>0.99383699671695802</c:v>
                </c:pt>
                <c:pt idx="2215">
                  <c:v>0.98932990623135197</c:v>
                </c:pt>
                <c:pt idx="2216">
                  <c:v>0.98438321304052201</c:v>
                </c:pt>
                <c:pt idx="2217">
                  <c:v>0.97826494763501504</c:v>
                </c:pt>
                <c:pt idx="2218">
                  <c:v>0.97795107174520401</c:v>
                </c:pt>
                <c:pt idx="2219">
                  <c:v>0.976951863780671</c:v>
                </c:pt>
                <c:pt idx="2220">
                  <c:v>0.97461569217931798</c:v>
                </c:pt>
                <c:pt idx="2221">
                  <c:v>0.96370360743652805</c:v>
                </c:pt>
                <c:pt idx="2222">
                  <c:v>0.96724666269840198</c:v>
                </c:pt>
                <c:pt idx="2223">
                  <c:v>0.96069787248824601</c:v>
                </c:pt>
                <c:pt idx="2224">
                  <c:v>0.95880456607357201</c:v>
                </c:pt>
                <c:pt idx="2225">
                  <c:v>0.95648268939917003</c:v>
                </c:pt>
                <c:pt idx="2226">
                  <c:v>0.95636206456526196</c:v>
                </c:pt>
                <c:pt idx="2227">
                  <c:v>0.95561323842052603</c:v>
                </c:pt>
                <c:pt idx="2228">
                  <c:v>0.95742282617771801</c:v>
                </c:pt>
                <c:pt idx="2229">
                  <c:v>0.95577422281708202</c:v>
                </c:pt>
                <c:pt idx="2230">
                  <c:v>0.95122951657457999</c:v>
                </c:pt>
                <c:pt idx="2231">
                  <c:v>0.95075673043223297</c:v>
                </c:pt>
                <c:pt idx="2232">
                  <c:v>0.95549585293816597</c:v>
                </c:pt>
                <c:pt idx="2233">
                  <c:v>0.951292372176754</c:v>
                </c:pt>
                <c:pt idx="2234">
                  <c:v>0.95166673660491996</c:v>
                </c:pt>
                <c:pt idx="2235">
                  <c:v>0.95104039266117701</c:v>
                </c:pt>
                <c:pt idx="2236">
                  <c:v>0.95454156763254105</c:v>
                </c:pt>
                <c:pt idx="2237">
                  <c:v>0.96091277535733499</c:v>
                </c:pt>
                <c:pt idx="2238">
                  <c:v>0.95562039368679597</c:v>
                </c:pt>
                <c:pt idx="2239">
                  <c:v>0.95557775657435495</c:v>
                </c:pt>
                <c:pt idx="2240">
                  <c:v>0.94895550234577497</c:v>
                </c:pt>
                <c:pt idx="2241">
                  <c:v>0.95678713308241503</c:v>
                </c:pt>
                <c:pt idx="2242">
                  <c:v>0.95649236972921903</c:v>
                </c:pt>
                <c:pt idx="2243">
                  <c:v>0.95338653803533502</c:v>
                </c:pt>
                <c:pt idx="2244">
                  <c:v>0.95611930991117899</c:v>
                </c:pt>
                <c:pt idx="2245">
                  <c:v>0.95441926090253004</c:v>
                </c:pt>
                <c:pt idx="2246">
                  <c:v>0.95405691767892997</c:v>
                </c:pt>
                <c:pt idx="2247">
                  <c:v>0.94875341241270705</c:v>
                </c:pt>
                <c:pt idx="2248">
                  <c:v>0.94499197276361002</c:v>
                </c:pt>
                <c:pt idx="2249">
                  <c:v>0.93508267285191604</c:v>
                </c:pt>
                <c:pt idx="2250">
                  <c:v>0.93784126742525198</c:v>
                </c:pt>
                <c:pt idx="2251">
                  <c:v>0.93443473494222795</c:v>
                </c:pt>
                <c:pt idx="2252">
                  <c:v>0.93486528294586102</c:v>
                </c:pt>
                <c:pt idx="2253">
                  <c:v>0.93062417986683699</c:v>
                </c:pt>
                <c:pt idx="2254">
                  <c:v>0.93448770004520798</c:v>
                </c:pt>
                <c:pt idx="2255">
                  <c:v>0.93699019582724297</c:v>
                </c:pt>
                <c:pt idx="2256">
                  <c:v>0.93449754511854199</c:v>
                </c:pt>
                <c:pt idx="2257">
                  <c:v>0.93492209552009997</c:v>
                </c:pt>
                <c:pt idx="2258">
                  <c:v>0.93520733496441399</c:v>
                </c:pt>
                <c:pt idx="2259">
                  <c:v>0.92896607760225303</c:v>
                </c:pt>
                <c:pt idx="2260">
                  <c:v>0.92874822869734297</c:v>
                </c:pt>
                <c:pt idx="2261">
                  <c:v>0.92349965514577903</c:v>
                </c:pt>
                <c:pt idx="2262">
                  <c:v>0.92941443276029201</c:v>
                </c:pt>
                <c:pt idx="2263">
                  <c:v>0.92335488553844303</c:v>
                </c:pt>
                <c:pt idx="2264">
                  <c:v>0.92050071308376102</c:v>
                </c:pt>
                <c:pt idx="2265">
                  <c:v>0.91447282369251204</c:v>
                </c:pt>
                <c:pt idx="2266">
                  <c:v>0.90592773294402096</c:v>
                </c:pt>
                <c:pt idx="2267">
                  <c:v>0.90166613797983797</c:v>
                </c:pt>
                <c:pt idx="2268">
                  <c:v>0.89750446557421004</c:v>
                </c:pt>
                <c:pt idx="2269">
                  <c:v>0.90403855503265695</c:v>
                </c:pt>
                <c:pt idx="2270">
                  <c:v>0.907823252422291</c:v>
                </c:pt>
                <c:pt idx="2271">
                  <c:v>0.90582075527188899</c:v>
                </c:pt>
                <c:pt idx="2272">
                  <c:v>0.91125004033950296</c:v>
                </c:pt>
                <c:pt idx="2273">
                  <c:v>0.90506806514793203</c:v>
                </c:pt>
                <c:pt idx="2274">
                  <c:v>0.89129679471443601</c:v>
                </c:pt>
                <c:pt idx="2275">
                  <c:v>0.87556367554336301</c:v>
                </c:pt>
                <c:pt idx="2276">
                  <c:v>0.87839937159661596</c:v>
                </c:pt>
                <c:pt idx="2277">
                  <c:v>0.878657407984063</c:v>
                </c:pt>
                <c:pt idx="2278">
                  <c:v>0.87815204213445097</c:v>
                </c:pt>
                <c:pt idx="2279">
                  <c:v>0.88493390279329898</c:v>
                </c:pt>
                <c:pt idx="2280">
                  <c:v>0.88493390279329898</c:v>
                </c:pt>
                <c:pt idx="2281">
                  <c:v>0.88312661055655295</c:v>
                </c:pt>
                <c:pt idx="2282">
                  <c:v>0.88594210360083603</c:v>
                </c:pt>
                <c:pt idx="2283">
                  <c:v>0.88487938809178401</c:v>
                </c:pt>
                <c:pt idx="2284">
                  <c:v>0.89026549353620998</c:v>
                </c:pt>
                <c:pt idx="2285">
                  <c:v>0.88077776887399595</c:v>
                </c:pt>
                <c:pt idx="2286">
                  <c:v>0.88077776887399595</c:v>
                </c:pt>
                <c:pt idx="2287">
                  <c:v>0.88618436949589596</c:v>
                </c:pt>
                <c:pt idx="2288">
                  <c:v>0.89138632775456905</c:v>
                </c:pt>
                <c:pt idx="2289">
                  <c:v>0.89053264506930296</c:v>
                </c:pt>
                <c:pt idx="2290">
                  <c:v>0.88420592824720001</c:v>
                </c:pt>
                <c:pt idx="2291">
                  <c:v>0.88285870916791698</c:v>
                </c:pt>
                <c:pt idx="2292">
                  <c:v>0.88477353496637401</c:v>
                </c:pt>
                <c:pt idx="2293">
                  <c:v>0.88473765457336195</c:v>
                </c:pt>
                <c:pt idx="2294">
                  <c:v>0.88724994472978702</c:v>
                </c:pt>
                <c:pt idx="2295">
                  <c:v>0.89132166742980301</c:v>
                </c:pt>
                <c:pt idx="2296">
                  <c:v>0.89764870279201303</c:v>
                </c:pt>
                <c:pt idx="2297">
                  <c:v>0.89005352171294605</c:v>
                </c:pt>
                <c:pt idx="2298">
                  <c:v>0.89097189417774403</c:v>
                </c:pt>
                <c:pt idx="2299">
                  <c:v>0.89965843048663197</c:v>
                </c:pt>
                <c:pt idx="2300">
                  <c:v>0.90100438343343403</c:v>
                </c:pt>
                <c:pt idx="2301">
                  <c:v>0.90264922043509699</c:v>
                </c:pt>
                <c:pt idx="2302">
                  <c:v>0.894351543284017</c:v>
                </c:pt>
                <c:pt idx="2303">
                  <c:v>0.88815451120725997</c:v>
                </c:pt>
                <c:pt idx="2304">
                  <c:v>0.88815451120725997</c:v>
                </c:pt>
                <c:pt idx="2305">
                  <c:v>0.88815451120725997</c:v>
                </c:pt>
                <c:pt idx="2306">
                  <c:v>0.88815451120725997</c:v>
                </c:pt>
                <c:pt idx="2307">
                  <c:v>0.88815451120725997</c:v>
                </c:pt>
                <c:pt idx="2308">
                  <c:v>0.88815451120725997</c:v>
                </c:pt>
                <c:pt idx="2309">
                  <c:v>0.88815451120725997</c:v>
                </c:pt>
                <c:pt idx="2310">
                  <c:v>0.88815451120725997</c:v>
                </c:pt>
                <c:pt idx="2311">
                  <c:v>0.88815451120725997</c:v>
                </c:pt>
                <c:pt idx="2312">
                  <c:v>0.88815451120725997</c:v>
                </c:pt>
                <c:pt idx="2313">
                  <c:v>0.88815451120725997</c:v>
                </c:pt>
                <c:pt idx="2314">
                  <c:v>0.88815451120725997</c:v>
                </c:pt>
                <c:pt idx="2315">
                  <c:v>0.88815451120725997</c:v>
                </c:pt>
                <c:pt idx="2316">
                  <c:v>0.88815451120725997</c:v>
                </c:pt>
                <c:pt idx="2317">
                  <c:v>0.88815451120725997</c:v>
                </c:pt>
                <c:pt idx="2318">
                  <c:v>0.88815451120725997</c:v>
                </c:pt>
                <c:pt idx="2319">
                  <c:v>0.88815451120725997</c:v>
                </c:pt>
                <c:pt idx="2320">
                  <c:v>0.88815451120725997</c:v>
                </c:pt>
                <c:pt idx="2321">
                  <c:v>0.88815451120725997</c:v>
                </c:pt>
                <c:pt idx="2322">
                  <c:v>0.88815451120725997</c:v>
                </c:pt>
                <c:pt idx="2323">
                  <c:v>0.88815451120725997</c:v>
                </c:pt>
                <c:pt idx="2324">
                  <c:v>0.88815451120725997</c:v>
                </c:pt>
                <c:pt idx="2325">
                  <c:v>0.88815451120725997</c:v>
                </c:pt>
                <c:pt idx="2326">
                  <c:v>0.88815451120725997</c:v>
                </c:pt>
                <c:pt idx="2327">
                  <c:v>0.88815451120725997</c:v>
                </c:pt>
                <c:pt idx="2328">
                  <c:v>0.88815451120725997</c:v>
                </c:pt>
                <c:pt idx="2329">
                  <c:v>0.88815451120725997</c:v>
                </c:pt>
                <c:pt idx="2330">
                  <c:v>0.88815451120725997</c:v>
                </c:pt>
                <c:pt idx="2331">
                  <c:v>0.89205605297456902</c:v>
                </c:pt>
                <c:pt idx="2332">
                  <c:v>0.89402371405377701</c:v>
                </c:pt>
                <c:pt idx="2333">
                  <c:v>0.88601107671543</c:v>
                </c:pt>
                <c:pt idx="2334">
                  <c:v>0.88601107671543</c:v>
                </c:pt>
                <c:pt idx="2335">
                  <c:v>0.88601107671543</c:v>
                </c:pt>
                <c:pt idx="2336">
                  <c:v>0.88892415662431601</c:v>
                </c:pt>
                <c:pt idx="2337">
                  <c:v>0.88579557187925495</c:v>
                </c:pt>
                <c:pt idx="2338">
                  <c:v>0.87856691407578502</c:v>
                </c:pt>
                <c:pt idx="2339">
                  <c:v>0.88257472225472</c:v>
                </c:pt>
                <c:pt idx="2340">
                  <c:v>0.88384807210893002</c:v>
                </c:pt>
                <c:pt idx="2341">
                  <c:v>0.88396684301856798</c:v>
                </c:pt>
                <c:pt idx="2342">
                  <c:v>0.89295273719605195</c:v>
                </c:pt>
                <c:pt idx="2343">
                  <c:v>0.90526526718914502</c:v>
                </c:pt>
                <c:pt idx="2344">
                  <c:v>0.90535909910770895</c:v>
                </c:pt>
                <c:pt idx="2345">
                  <c:v>0.90535909910770895</c:v>
                </c:pt>
                <c:pt idx="2346">
                  <c:v>0.89393505263975104</c:v>
                </c:pt>
                <c:pt idx="2347">
                  <c:v>0.90294040131095699</c:v>
                </c:pt>
                <c:pt idx="2348">
                  <c:v>0.90035482909739695</c:v>
                </c:pt>
                <c:pt idx="2349">
                  <c:v>0.90123134088200796</c:v>
                </c:pt>
                <c:pt idx="2350">
                  <c:v>0.90123134088200796</c:v>
                </c:pt>
                <c:pt idx="2351">
                  <c:v>0.90123134088200796</c:v>
                </c:pt>
                <c:pt idx="2352">
                  <c:v>0.90123134088200796</c:v>
                </c:pt>
                <c:pt idx="2353">
                  <c:v>0.90123134088200796</c:v>
                </c:pt>
                <c:pt idx="2354">
                  <c:v>0.90719839226388799</c:v>
                </c:pt>
                <c:pt idx="2355">
                  <c:v>0.90627157010363302</c:v>
                </c:pt>
                <c:pt idx="2356">
                  <c:v>0.91000500891840896</c:v>
                </c:pt>
                <c:pt idx="2357">
                  <c:v>0.90599600158171201</c:v>
                </c:pt>
                <c:pt idx="2358">
                  <c:v>0.91078122787538596</c:v>
                </c:pt>
                <c:pt idx="2359">
                  <c:v>0.91310011495538801</c:v>
                </c:pt>
                <c:pt idx="2360">
                  <c:v>0.91066258720225601</c:v>
                </c:pt>
                <c:pt idx="2361">
                  <c:v>0.90090450637743502</c:v>
                </c:pt>
                <c:pt idx="2362">
                  <c:v>0.90787172282099504</c:v>
                </c:pt>
                <c:pt idx="2363">
                  <c:v>0.90643401045941496</c:v>
                </c:pt>
                <c:pt idx="2364">
                  <c:v>0.90441046836434202</c:v>
                </c:pt>
                <c:pt idx="2365">
                  <c:v>0.89778761727430501</c:v>
                </c:pt>
                <c:pt idx="2366">
                  <c:v>0.90493722286873901</c:v>
                </c:pt>
                <c:pt idx="2367">
                  <c:v>0.90493722286873901</c:v>
                </c:pt>
                <c:pt idx="2368">
                  <c:v>0.90493722286873901</c:v>
                </c:pt>
                <c:pt idx="2369">
                  <c:v>0.90493722286873901</c:v>
                </c:pt>
                <c:pt idx="2370">
                  <c:v>0.90493722286873901</c:v>
                </c:pt>
                <c:pt idx="2371">
                  <c:v>0.90493722286873901</c:v>
                </c:pt>
                <c:pt idx="2372">
                  <c:v>0.90493722286873901</c:v>
                </c:pt>
                <c:pt idx="2373">
                  <c:v>0.90493722286873901</c:v>
                </c:pt>
                <c:pt idx="2374">
                  <c:v>0.90370562753112005</c:v>
                </c:pt>
                <c:pt idx="2375">
                  <c:v>0.91459188062391505</c:v>
                </c:pt>
                <c:pt idx="2376">
                  <c:v>0.91459188062391505</c:v>
                </c:pt>
                <c:pt idx="2377">
                  <c:v>0.91675602268852696</c:v>
                </c:pt>
                <c:pt idx="2378">
                  <c:v>0.91526481366065704</c:v>
                </c:pt>
                <c:pt idx="2379">
                  <c:v>0.90921429080539895</c:v>
                </c:pt>
                <c:pt idx="2380">
                  <c:v>0.91738847581816796</c:v>
                </c:pt>
                <c:pt idx="2381">
                  <c:v>0.92116812221382505</c:v>
                </c:pt>
                <c:pt idx="2382">
                  <c:v>0.92116812221382505</c:v>
                </c:pt>
                <c:pt idx="2383">
                  <c:v>0.92600498478353099</c:v>
                </c:pt>
                <c:pt idx="2384">
                  <c:v>0.91915283399506797</c:v>
                </c:pt>
                <c:pt idx="2385">
                  <c:v>0.91776912954378098</c:v>
                </c:pt>
                <c:pt idx="2386">
                  <c:v>0.90804217885897598</c:v>
                </c:pt>
                <c:pt idx="2387">
                  <c:v>0.90316259979507496</c:v>
                </c:pt>
                <c:pt idx="2388">
                  <c:v>0.90296271573113196</c:v>
                </c:pt>
                <c:pt idx="2389">
                  <c:v>0.89808387438220205</c:v>
                </c:pt>
                <c:pt idx="2390">
                  <c:v>0.89808387438220205</c:v>
                </c:pt>
                <c:pt idx="2391">
                  <c:v>0.89808387438220205</c:v>
                </c:pt>
                <c:pt idx="2392">
                  <c:v>0.89808387438220205</c:v>
                </c:pt>
                <c:pt idx="2393">
                  <c:v>0.89808387438220205</c:v>
                </c:pt>
                <c:pt idx="2394">
                  <c:v>0.89808387438220205</c:v>
                </c:pt>
                <c:pt idx="2395">
                  <c:v>0.89808387438220205</c:v>
                </c:pt>
                <c:pt idx="2396">
                  <c:v>0.90163588503639103</c:v>
                </c:pt>
                <c:pt idx="2397">
                  <c:v>0.900765957991435</c:v>
                </c:pt>
                <c:pt idx="2398">
                  <c:v>0.91236112872114705</c:v>
                </c:pt>
                <c:pt idx="2399">
                  <c:v>0.91785279174053502</c:v>
                </c:pt>
                <c:pt idx="2400">
                  <c:v>0.90536436145696797</c:v>
                </c:pt>
                <c:pt idx="2401">
                  <c:v>0.90705238546367895</c:v>
                </c:pt>
                <c:pt idx="2402">
                  <c:v>0.902657466439722</c:v>
                </c:pt>
                <c:pt idx="2403">
                  <c:v>0.898653356859477</c:v>
                </c:pt>
                <c:pt idx="2404">
                  <c:v>0.89484930209631197</c:v>
                </c:pt>
                <c:pt idx="2405">
                  <c:v>0.89484930209631197</c:v>
                </c:pt>
                <c:pt idx="2406">
                  <c:v>0.89484930209631197</c:v>
                </c:pt>
                <c:pt idx="2407">
                  <c:v>0.89484930209631197</c:v>
                </c:pt>
                <c:pt idx="2408">
                  <c:v>0.89484930209631197</c:v>
                </c:pt>
                <c:pt idx="2409">
                  <c:v>0.89484930209631197</c:v>
                </c:pt>
                <c:pt idx="2410">
                  <c:v>0.89484930209631197</c:v>
                </c:pt>
                <c:pt idx="2411">
                  <c:v>0.89484930209631197</c:v>
                </c:pt>
                <c:pt idx="2412">
                  <c:v>0.89484930209631197</c:v>
                </c:pt>
                <c:pt idx="2413">
                  <c:v>0.89484930209631197</c:v>
                </c:pt>
                <c:pt idx="2414">
                  <c:v>0.89484930209631197</c:v>
                </c:pt>
                <c:pt idx="2415">
                  <c:v>0.89484930209631197</c:v>
                </c:pt>
                <c:pt idx="2416">
                  <c:v>0.89484930209631197</c:v>
                </c:pt>
                <c:pt idx="2417">
                  <c:v>0.89484930209631197</c:v>
                </c:pt>
                <c:pt idx="2418">
                  <c:v>0.89484930209631197</c:v>
                </c:pt>
                <c:pt idx="2419">
                  <c:v>0.89965789374546301</c:v>
                </c:pt>
                <c:pt idx="2420">
                  <c:v>0.897152220493589</c:v>
                </c:pt>
                <c:pt idx="2421">
                  <c:v>0.90725875174877701</c:v>
                </c:pt>
                <c:pt idx="2422">
                  <c:v>0.90725875174877701</c:v>
                </c:pt>
                <c:pt idx="2423">
                  <c:v>0.90725875174877701</c:v>
                </c:pt>
                <c:pt idx="2424">
                  <c:v>0.90725875174877701</c:v>
                </c:pt>
                <c:pt idx="2425">
                  <c:v>0.90725875174877701</c:v>
                </c:pt>
                <c:pt idx="2426">
                  <c:v>0.90725875174877701</c:v>
                </c:pt>
                <c:pt idx="2427">
                  <c:v>0.90725875174877701</c:v>
                </c:pt>
                <c:pt idx="2428">
                  <c:v>0.90725875174877701</c:v>
                </c:pt>
                <c:pt idx="2429">
                  <c:v>0.90725875174877701</c:v>
                </c:pt>
                <c:pt idx="2430">
                  <c:v>0.90725875174877701</c:v>
                </c:pt>
                <c:pt idx="2431">
                  <c:v>0.90725875174877701</c:v>
                </c:pt>
                <c:pt idx="2432">
                  <c:v>0.90725875174877701</c:v>
                </c:pt>
                <c:pt idx="2433">
                  <c:v>0.90725875174877701</c:v>
                </c:pt>
                <c:pt idx="2434">
                  <c:v>0.90725875174877701</c:v>
                </c:pt>
                <c:pt idx="2435">
                  <c:v>0.90725875174877701</c:v>
                </c:pt>
                <c:pt idx="2436">
                  <c:v>0.90725875174877701</c:v>
                </c:pt>
                <c:pt idx="2437">
                  <c:v>0.90725875174877701</c:v>
                </c:pt>
                <c:pt idx="2438">
                  <c:v>0.90725875174877701</c:v>
                </c:pt>
                <c:pt idx="2439">
                  <c:v>0.90725875174877701</c:v>
                </c:pt>
                <c:pt idx="2440">
                  <c:v>0.90725875174877701</c:v>
                </c:pt>
                <c:pt idx="2441">
                  <c:v>0.90725875174877701</c:v>
                </c:pt>
                <c:pt idx="2442">
                  <c:v>0.90725875174877701</c:v>
                </c:pt>
                <c:pt idx="2443">
                  <c:v>0.90725875174877701</c:v>
                </c:pt>
                <c:pt idx="2444">
                  <c:v>0.90725875174877701</c:v>
                </c:pt>
                <c:pt idx="2445">
                  <c:v>0.90725875174877701</c:v>
                </c:pt>
                <c:pt idx="2446">
                  <c:v>0.90725875174877701</c:v>
                </c:pt>
                <c:pt idx="2447">
                  <c:v>0.90725875174877701</c:v>
                </c:pt>
                <c:pt idx="2448">
                  <c:v>0.90725875174877701</c:v>
                </c:pt>
                <c:pt idx="2449">
                  <c:v>0.90725875174877701</c:v>
                </c:pt>
                <c:pt idx="2450">
                  <c:v>0.90725875174877701</c:v>
                </c:pt>
                <c:pt idx="2451">
                  <c:v>0.90725875174877701</c:v>
                </c:pt>
                <c:pt idx="2452">
                  <c:v>0.90725875174877701</c:v>
                </c:pt>
                <c:pt idx="2453">
                  <c:v>0.90725875174877701</c:v>
                </c:pt>
                <c:pt idx="2454">
                  <c:v>0.90725875174877701</c:v>
                </c:pt>
                <c:pt idx="2455">
                  <c:v>0.90725875174877701</c:v>
                </c:pt>
                <c:pt idx="2456">
                  <c:v>0.90725875174877701</c:v>
                </c:pt>
                <c:pt idx="2457">
                  <c:v>0.90725875174877701</c:v>
                </c:pt>
                <c:pt idx="2458">
                  <c:v>0.90725875174877701</c:v>
                </c:pt>
                <c:pt idx="2459">
                  <c:v>0.90725875174877701</c:v>
                </c:pt>
                <c:pt idx="2460">
                  <c:v>0.90725875174877701</c:v>
                </c:pt>
                <c:pt idx="2461">
                  <c:v>0.90725875174877701</c:v>
                </c:pt>
                <c:pt idx="2462">
                  <c:v>0.90725875174877701</c:v>
                </c:pt>
                <c:pt idx="2463">
                  <c:v>0.90725875174877701</c:v>
                </c:pt>
                <c:pt idx="2464">
                  <c:v>0.90725875174877701</c:v>
                </c:pt>
                <c:pt idx="2465">
                  <c:v>0.90725875174877701</c:v>
                </c:pt>
                <c:pt idx="2466">
                  <c:v>0.90725875174877701</c:v>
                </c:pt>
                <c:pt idx="2467">
                  <c:v>0.90725875174877701</c:v>
                </c:pt>
                <c:pt idx="2468">
                  <c:v>0.90725875174877701</c:v>
                </c:pt>
                <c:pt idx="2469">
                  <c:v>0.90725875174877701</c:v>
                </c:pt>
                <c:pt idx="2470">
                  <c:v>0.90725875174877701</c:v>
                </c:pt>
                <c:pt idx="2471">
                  <c:v>0.90725875174877701</c:v>
                </c:pt>
                <c:pt idx="2472">
                  <c:v>0.90725875174877701</c:v>
                </c:pt>
                <c:pt idx="2473">
                  <c:v>0.93434585096877298</c:v>
                </c:pt>
                <c:pt idx="2474">
                  <c:v>0.93858083464427</c:v>
                </c:pt>
                <c:pt idx="2475">
                  <c:v>0.93695080335092895</c:v>
                </c:pt>
                <c:pt idx="2476">
                  <c:v>0.94060806987562695</c:v>
                </c:pt>
                <c:pt idx="2477">
                  <c:v>0.93982302747810598</c:v>
                </c:pt>
                <c:pt idx="2478">
                  <c:v>0.93844192908089297</c:v>
                </c:pt>
                <c:pt idx="2479">
                  <c:v>0.93572003294690198</c:v>
                </c:pt>
                <c:pt idx="2480">
                  <c:v>0.93917062897286496</c:v>
                </c:pt>
                <c:pt idx="2481">
                  <c:v>0.94030372881525004</c:v>
                </c:pt>
                <c:pt idx="2482">
                  <c:v>0.93496921015249801</c:v>
                </c:pt>
                <c:pt idx="2483">
                  <c:v>0.93262128656674803</c:v>
                </c:pt>
                <c:pt idx="2484">
                  <c:v>0.92276366123667597</c:v>
                </c:pt>
                <c:pt idx="2485">
                  <c:v>0.91618634154170198</c:v>
                </c:pt>
                <c:pt idx="2486">
                  <c:v>0.92016329071698799</c:v>
                </c:pt>
                <c:pt idx="2487">
                  <c:v>0.92792467154406599</c:v>
                </c:pt>
                <c:pt idx="2488">
                  <c:v>0.92511154301867504</c:v>
                </c:pt>
                <c:pt idx="2489">
                  <c:v>0.925125950181516</c:v>
                </c:pt>
                <c:pt idx="2490">
                  <c:v>0.91477644948437598</c:v>
                </c:pt>
                <c:pt idx="2491">
                  <c:v>0.91960152296851105</c:v>
                </c:pt>
                <c:pt idx="2492">
                  <c:v>0.92176153114063097</c:v>
                </c:pt>
                <c:pt idx="2493">
                  <c:v>0.91462759571285102</c:v>
                </c:pt>
                <c:pt idx="2494">
                  <c:v>0.91321590423548804</c:v>
                </c:pt>
                <c:pt idx="2495">
                  <c:v>0.91653681965334199</c:v>
                </c:pt>
                <c:pt idx="2496">
                  <c:v>0.92712763638314</c:v>
                </c:pt>
                <c:pt idx="2497">
                  <c:v>0.93459058884282298</c:v>
                </c:pt>
                <c:pt idx="2498">
                  <c:v>0.93879418812459103</c:v>
                </c:pt>
                <c:pt idx="2499">
                  <c:v>0.93320097720804696</c:v>
                </c:pt>
                <c:pt idx="2500">
                  <c:v>0.93117727391064897</c:v>
                </c:pt>
                <c:pt idx="2501">
                  <c:v>0.92455183273994501</c:v>
                </c:pt>
                <c:pt idx="2502">
                  <c:v>0.92443112061801602</c:v>
                </c:pt>
                <c:pt idx="2503">
                  <c:v>0.916417633879958</c:v>
                </c:pt>
                <c:pt idx="2504">
                  <c:v>0.917976850621536</c:v>
                </c:pt>
                <c:pt idx="2505">
                  <c:v>0.89018915051888103</c:v>
                </c:pt>
                <c:pt idx="2506">
                  <c:v>0.89018915051888103</c:v>
                </c:pt>
                <c:pt idx="2507">
                  <c:v>0.89018915051888103</c:v>
                </c:pt>
                <c:pt idx="2508">
                  <c:v>0.90194585796918603</c:v>
                </c:pt>
                <c:pt idx="2509">
                  <c:v>0.90931224532541699</c:v>
                </c:pt>
                <c:pt idx="2510">
                  <c:v>0.90169796740719399</c:v>
                </c:pt>
                <c:pt idx="2511">
                  <c:v>0.90425063772179404</c:v>
                </c:pt>
                <c:pt idx="2512">
                  <c:v>0.902654077567417</c:v>
                </c:pt>
                <c:pt idx="2513">
                  <c:v>0.902654077567417</c:v>
                </c:pt>
                <c:pt idx="2514">
                  <c:v>0.899285916852956</c:v>
                </c:pt>
                <c:pt idx="2515">
                  <c:v>0.90590725438568598</c:v>
                </c:pt>
                <c:pt idx="2516">
                  <c:v>0.90590725438568598</c:v>
                </c:pt>
                <c:pt idx="2517">
                  <c:v>0.90590725438568598</c:v>
                </c:pt>
                <c:pt idx="2518">
                  <c:v>0.90590725438568598</c:v>
                </c:pt>
                <c:pt idx="2519">
                  <c:v>0.90590725438568598</c:v>
                </c:pt>
                <c:pt idx="2520">
                  <c:v>0.90590725438568598</c:v>
                </c:pt>
                <c:pt idx="2521">
                  <c:v>0.91286283684882896</c:v>
                </c:pt>
                <c:pt idx="2522">
                  <c:v>0.90874008054991295</c:v>
                </c:pt>
                <c:pt idx="2523">
                  <c:v>0.90241860159005205</c:v>
                </c:pt>
                <c:pt idx="2524">
                  <c:v>0.90261083375767803</c:v>
                </c:pt>
                <c:pt idx="2525">
                  <c:v>0.89683846080243801</c:v>
                </c:pt>
                <c:pt idx="2526">
                  <c:v>0.89586329520143804</c:v>
                </c:pt>
                <c:pt idx="2527">
                  <c:v>0.89637951260177995</c:v>
                </c:pt>
                <c:pt idx="2528">
                  <c:v>0.89825334464873297</c:v>
                </c:pt>
                <c:pt idx="2529">
                  <c:v>0.89120487928987102</c:v>
                </c:pt>
                <c:pt idx="2530">
                  <c:v>0.88305523443113099</c:v>
                </c:pt>
                <c:pt idx="2531">
                  <c:v>0.88776666068059495</c:v>
                </c:pt>
                <c:pt idx="2532">
                  <c:v>0.890095649403155</c:v>
                </c:pt>
                <c:pt idx="2533">
                  <c:v>0.90224696936304205</c:v>
                </c:pt>
                <c:pt idx="2534">
                  <c:v>0.90224696936304205</c:v>
                </c:pt>
                <c:pt idx="2535">
                  <c:v>0.90217098616603097</c:v>
                </c:pt>
                <c:pt idx="2536">
                  <c:v>0.89993411446572302</c:v>
                </c:pt>
                <c:pt idx="2537">
                  <c:v>0.89841064635216294</c:v>
                </c:pt>
                <c:pt idx="2538">
                  <c:v>0.89885654421375705</c:v>
                </c:pt>
                <c:pt idx="2539">
                  <c:v>0.893229312121403</c:v>
                </c:pt>
                <c:pt idx="2540">
                  <c:v>0.88722046271025701</c:v>
                </c:pt>
                <c:pt idx="2541">
                  <c:v>0.88568330996866695</c:v>
                </c:pt>
                <c:pt idx="2542">
                  <c:v>0.88255771672626304</c:v>
                </c:pt>
                <c:pt idx="2543">
                  <c:v>0.888031152907517</c:v>
                </c:pt>
                <c:pt idx="2544">
                  <c:v>0.88699188294598996</c:v>
                </c:pt>
                <c:pt idx="2545">
                  <c:v>0.87970382052666396</c:v>
                </c:pt>
                <c:pt idx="2546">
                  <c:v>0.88005302251594997</c:v>
                </c:pt>
                <c:pt idx="2547">
                  <c:v>0.87548570841386597</c:v>
                </c:pt>
                <c:pt idx="2548">
                  <c:v>0.87604993015417998</c:v>
                </c:pt>
                <c:pt idx="2549">
                  <c:v>0.87283023113101199</c:v>
                </c:pt>
                <c:pt idx="2550">
                  <c:v>0.873255935922994</c:v>
                </c:pt>
                <c:pt idx="2551">
                  <c:v>0.86767926342903201</c:v>
                </c:pt>
                <c:pt idx="2552">
                  <c:v>0.87285089360345003</c:v>
                </c:pt>
                <c:pt idx="2553">
                  <c:v>0.86599974722483197</c:v>
                </c:pt>
                <c:pt idx="2554">
                  <c:v>0.86486546435446499</c:v>
                </c:pt>
                <c:pt idx="2555">
                  <c:v>0.86513220784129896</c:v>
                </c:pt>
                <c:pt idx="2556">
                  <c:v>0.86318048254173496</c:v>
                </c:pt>
                <c:pt idx="2557">
                  <c:v>0.85681043304847204</c:v>
                </c:pt>
                <c:pt idx="2558">
                  <c:v>0.85943427984061205</c:v>
                </c:pt>
                <c:pt idx="2559">
                  <c:v>0.85810870085784796</c:v>
                </c:pt>
                <c:pt idx="2560">
                  <c:v>0.85030192006967997</c:v>
                </c:pt>
                <c:pt idx="2561">
                  <c:v>0.84831344951469401</c:v>
                </c:pt>
                <c:pt idx="2562">
                  <c:v>0.84434841217511403</c:v>
                </c:pt>
                <c:pt idx="2563">
                  <c:v>0.83236131880306696</c:v>
                </c:pt>
                <c:pt idx="2564">
                  <c:v>0.83440189125408004</c:v>
                </c:pt>
                <c:pt idx="2565">
                  <c:v>0.83037328519025799</c:v>
                </c:pt>
                <c:pt idx="2566">
                  <c:v>0.84401243689101002</c:v>
                </c:pt>
                <c:pt idx="2567">
                  <c:v>0.84922432107683998</c:v>
                </c:pt>
                <c:pt idx="2568">
                  <c:v>0.85804365071250699</c:v>
                </c:pt>
                <c:pt idx="2569">
                  <c:v>0.85485354972514105</c:v>
                </c:pt>
                <c:pt idx="2570">
                  <c:v>0.84903494209265196</c:v>
                </c:pt>
                <c:pt idx="2571">
                  <c:v>0.85460024720701999</c:v>
                </c:pt>
                <c:pt idx="2572">
                  <c:v>0.85958483181899803</c:v>
                </c:pt>
                <c:pt idx="2573">
                  <c:v>0.85214526728395101</c:v>
                </c:pt>
                <c:pt idx="2574">
                  <c:v>0.85215688169223103</c:v>
                </c:pt>
                <c:pt idx="2575">
                  <c:v>0.86172879590995199</c:v>
                </c:pt>
                <c:pt idx="2576">
                  <c:v>0.84524725977237902</c:v>
                </c:pt>
                <c:pt idx="2577">
                  <c:v>0.84483856155292603</c:v>
                </c:pt>
                <c:pt idx="2578">
                  <c:v>0.84181090575228801</c:v>
                </c:pt>
                <c:pt idx="2579">
                  <c:v>0.85312198992362098</c:v>
                </c:pt>
                <c:pt idx="2580">
                  <c:v>0.85453477399225997</c:v>
                </c:pt>
                <c:pt idx="2581">
                  <c:v>0.851300478604883</c:v>
                </c:pt>
                <c:pt idx="2582">
                  <c:v>0.85351436169457295</c:v>
                </c:pt>
                <c:pt idx="2583">
                  <c:v>0.84922362781111604</c:v>
                </c:pt>
                <c:pt idx="2584">
                  <c:v>0.86006213787874997</c:v>
                </c:pt>
                <c:pt idx="2585">
                  <c:v>0.87529087978471898</c:v>
                </c:pt>
                <c:pt idx="2586">
                  <c:v>0.873233665718399</c:v>
                </c:pt>
                <c:pt idx="2587">
                  <c:v>0.87032709610723002</c:v>
                </c:pt>
                <c:pt idx="2588">
                  <c:v>0.86918947543332403</c:v>
                </c:pt>
                <c:pt idx="2589">
                  <c:v>0.870306547691999</c:v>
                </c:pt>
                <c:pt idx="2590">
                  <c:v>0.86130907926173506</c:v>
                </c:pt>
                <c:pt idx="2591">
                  <c:v>0.87328558916126497</c:v>
                </c:pt>
                <c:pt idx="2592">
                  <c:v>0.87639578358562498</c:v>
                </c:pt>
                <c:pt idx="2593">
                  <c:v>0.878039363396527</c:v>
                </c:pt>
                <c:pt idx="2594">
                  <c:v>0.86877429613824797</c:v>
                </c:pt>
                <c:pt idx="2595">
                  <c:v>0.87349273885193401</c:v>
                </c:pt>
                <c:pt idx="2596">
                  <c:v>0.87349273885193401</c:v>
                </c:pt>
                <c:pt idx="2597">
                  <c:v>0.87349273885193401</c:v>
                </c:pt>
                <c:pt idx="2598">
                  <c:v>0.87349273885193401</c:v>
                </c:pt>
                <c:pt idx="2599">
                  <c:v>0.87349273885193401</c:v>
                </c:pt>
                <c:pt idx="2600">
                  <c:v>0.87349273885193401</c:v>
                </c:pt>
                <c:pt idx="2601">
                  <c:v>0.875795237869048</c:v>
                </c:pt>
                <c:pt idx="2602">
                  <c:v>0.87916237843380596</c:v>
                </c:pt>
                <c:pt idx="2603">
                  <c:v>0.87842217908508302</c:v>
                </c:pt>
                <c:pt idx="2604">
                  <c:v>0.89210873518893596</c:v>
                </c:pt>
                <c:pt idx="2605">
                  <c:v>0.89830463089002999</c:v>
                </c:pt>
                <c:pt idx="2606">
                  <c:v>0.89196822830366296</c:v>
                </c:pt>
                <c:pt idx="2607">
                  <c:v>0.88820902686390601</c:v>
                </c:pt>
                <c:pt idx="2608">
                  <c:v>0.88820902686390601</c:v>
                </c:pt>
                <c:pt idx="2609">
                  <c:v>0.88820902686390601</c:v>
                </c:pt>
                <c:pt idx="2610">
                  <c:v>0.889567611297572</c:v>
                </c:pt>
                <c:pt idx="2611">
                  <c:v>0.89821538537488699</c:v>
                </c:pt>
                <c:pt idx="2612">
                  <c:v>0.891199035199569</c:v>
                </c:pt>
                <c:pt idx="2613">
                  <c:v>0.891199035199569</c:v>
                </c:pt>
                <c:pt idx="2614">
                  <c:v>0.891199035199569</c:v>
                </c:pt>
                <c:pt idx="2615">
                  <c:v>0.891199035199569</c:v>
                </c:pt>
                <c:pt idx="2616">
                  <c:v>0.891199035199569</c:v>
                </c:pt>
                <c:pt idx="2617">
                  <c:v>0.891199035199569</c:v>
                </c:pt>
                <c:pt idx="2618">
                  <c:v>0.891199035199569</c:v>
                </c:pt>
                <c:pt idx="2619">
                  <c:v>0.891199035199569</c:v>
                </c:pt>
                <c:pt idx="2620">
                  <c:v>0.891199035199569</c:v>
                </c:pt>
                <c:pt idx="2621">
                  <c:v>0.891199035199569</c:v>
                </c:pt>
                <c:pt idx="2622">
                  <c:v>0.89210038400826597</c:v>
                </c:pt>
                <c:pt idx="2623">
                  <c:v>0.88789339350613306</c:v>
                </c:pt>
                <c:pt idx="2624">
                  <c:v>0.89120082996262895</c:v>
                </c:pt>
                <c:pt idx="2625">
                  <c:v>0.89715383406767002</c:v>
                </c:pt>
                <c:pt idx="2626">
                  <c:v>0.90669697150014905</c:v>
                </c:pt>
                <c:pt idx="2627">
                  <c:v>0.90669697150014905</c:v>
                </c:pt>
                <c:pt idx="2628">
                  <c:v>0.90669697150014905</c:v>
                </c:pt>
                <c:pt idx="2629">
                  <c:v>0.90669697150014905</c:v>
                </c:pt>
                <c:pt idx="2630">
                  <c:v>0.90338028612057597</c:v>
                </c:pt>
                <c:pt idx="2631">
                  <c:v>0.90226448361512501</c:v>
                </c:pt>
                <c:pt idx="2632">
                  <c:v>0.90889718094128602</c:v>
                </c:pt>
                <c:pt idx="2633">
                  <c:v>0.91283820550137496</c:v>
                </c:pt>
                <c:pt idx="2634">
                  <c:v>0.91470087889242802</c:v>
                </c:pt>
                <c:pt idx="2635">
                  <c:v>0.92685248575757695</c:v>
                </c:pt>
                <c:pt idx="2636">
                  <c:v>0.92685248575757695</c:v>
                </c:pt>
                <c:pt idx="2637">
                  <c:v>0.92685248575757695</c:v>
                </c:pt>
                <c:pt idx="2638">
                  <c:v>0.92685248575757695</c:v>
                </c:pt>
                <c:pt idx="2639">
                  <c:v>0.92685248575757695</c:v>
                </c:pt>
                <c:pt idx="2640">
                  <c:v>0.92685248575757695</c:v>
                </c:pt>
                <c:pt idx="2641">
                  <c:v>0.92685248575757695</c:v>
                </c:pt>
                <c:pt idx="2642">
                  <c:v>0.92685248575757695</c:v>
                </c:pt>
                <c:pt idx="2643">
                  <c:v>0.92685248575757695</c:v>
                </c:pt>
                <c:pt idx="2644">
                  <c:v>0.92685248575757695</c:v>
                </c:pt>
                <c:pt idx="2645">
                  <c:v>0.92685248575757695</c:v>
                </c:pt>
                <c:pt idx="2646">
                  <c:v>0.92685248575757695</c:v>
                </c:pt>
                <c:pt idx="2647">
                  <c:v>0.92685248575757695</c:v>
                </c:pt>
                <c:pt idx="2648">
                  <c:v>0.92685248575757695</c:v>
                </c:pt>
                <c:pt idx="2649">
                  <c:v>0.92685248575757695</c:v>
                </c:pt>
                <c:pt idx="2650">
                  <c:v>0.92685248575757695</c:v>
                </c:pt>
                <c:pt idx="2651">
                  <c:v>0.92685248575757695</c:v>
                </c:pt>
                <c:pt idx="2652">
                  <c:v>0.92685248575757695</c:v>
                </c:pt>
                <c:pt idx="2653">
                  <c:v>0.92685248575757695</c:v>
                </c:pt>
                <c:pt idx="2654">
                  <c:v>0.92629322548571602</c:v>
                </c:pt>
                <c:pt idx="2655">
                  <c:v>0.93468385859047498</c:v>
                </c:pt>
                <c:pt idx="2656">
                  <c:v>0.93635317145777897</c:v>
                </c:pt>
                <c:pt idx="2657">
                  <c:v>0.93063989361537303</c:v>
                </c:pt>
                <c:pt idx="2658">
                  <c:v>0.93153306767907895</c:v>
                </c:pt>
                <c:pt idx="2659">
                  <c:v>0.92765485920429303</c:v>
                </c:pt>
                <c:pt idx="2660">
                  <c:v>0.94251108352117396</c:v>
                </c:pt>
                <c:pt idx="2661">
                  <c:v>0.95537635491488804</c:v>
                </c:pt>
                <c:pt idx="2662">
                  <c:v>0.96894817242892906</c:v>
                </c:pt>
                <c:pt idx="2663">
                  <c:v>0.97386968998262602</c:v>
                </c:pt>
                <c:pt idx="2664">
                  <c:v>0.9639005877822</c:v>
                </c:pt>
                <c:pt idx="2665">
                  <c:v>0.98193563569506404</c:v>
                </c:pt>
                <c:pt idx="2666">
                  <c:v>0.99296564043497604</c:v>
                </c:pt>
                <c:pt idx="2667">
                  <c:v>1.0166502457548301</c:v>
                </c:pt>
                <c:pt idx="2668">
                  <c:v>1.04502957955271</c:v>
                </c:pt>
                <c:pt idx="2669">
                  <c:v>1.02417036005341</c:v>
                </c:pt>
                <c:pt idx="2670">
                  <c:v>1.02417036005341</c:v>
                </c:pt>
                <c:pt idx="2671">
                  <c:v>1.02417036005341</c:v>
                </c:pt>
                <c:pt idx="2672">
                  <c:v>1.02417036005341</c:v>
                </c:pt>
                <c:pt idx="2673">
                  <c:v>1.02417036005341</c:v>
                </c:pt>
                <c:pt idx="2674">
                  <c:v>1.02417036005341</c:v>
                </c:pt>
                <c:pt idx="2675">
                  <c:v>1.02417036005341</c:v>
                </c:pt>
                <c:pt idx="2676">
                  <c:v>1.01346067784986</c:v>
                </c:pt>
                <c:pt idx="2677">
                  <c:v>1.00306889561638</c:v>
                </c:pt>
                <c:pt idx="2678">
                  <c:v>0.99139082239544196</c:v>
                </c:pt>
                <c:pt idx="2679">
                  <c:v>0.97709285750989106</c:v>
                </c:pt>
                <c:pt idx="2680">
                  <c:v>0.97826073782791201</c:v>
                </c:pt>
                <c:pt idx="2681">
                  <c:v>0.98936486200990303</c:v>
                </c:pt>
                <c:pt idx="2682">
                  <c:v>0.98707288669208504</c:v>
                </c:pt>
                <c:pt idx="2683">
                  <c:v>0.96605235081861496</c:v>
                </c:pt>
                <c:pt idx="2684">
                  <c:v>0.96927788175852503</c:v>
                </c:pt>
                <c:pt idx="2685">
                  <c:v>0.98509958394936903</c:v>
                </c:pt>
                <c:pt idx="2686">
                  <c:v>0.974830153969517</c:v>
                </c:pt>
                <c:pt idx="2687">
                  <c:v>0.97275463523935002</c:v>
                </c:pt>
                <c:pt idx="2688">
                  <c:v>0.97808464147238305</c:v>
                </c:pt>
                <c:pt idx="2689">
                  <c:v>0.97808464147238305</c:v>
                </c:pt>
                <c:pt idx="2690">
                  <c:v>0.97808464147238305</c:v>
                </c:pt>
                <c:pt idx="2691">
                  <c:v>0.97808464147238305</c:v>
                </c:pt>
                <c:pt idx="2692">
                  <c:v>0.97808464147238305</c:v>
                </c:pt>
                <c:pt idx="2693">
                  <c:v>0.97808464147238305</c:v>
                </c:pt>
                <c:pt idx="2694">
                  <c:v>0.97808464147238305</c:v>
                </c:pt>
                <c:pt idx="2695">
                  <c:v>0.97808464147238305</c:v>
                </c:pt>
                <c:pt idx="2696">
                  <c:v>0.97808464147238305</c:v>
                </c:pt>
                <c:pt idx="2697">
                  <c:v>0.97808464147238305</c:v>
                </c:pt>
                <c:pt idx="2698">
                  <c:v>0.98708678160111296</c:v>
                </c:pt>
                <c:pt idx="2699">
                  <c:v>0.99828216579054296</c:v>
                </c:pt>
                <c:pt idx="2700">
                  <c:v>1.00629878479726</c:v>
                </c:pt>
                <c:pt idx="2701">
                  <c:v>1.00205731069992</c:v>
                </c:pt>
                <c:pt idx="2702">
                  <c:v>1.00205731069992</c:v>
                </c:pt>
                <c:pt idx="2703">
                  <c:v>1.0163275664836999</c:v>
                </c:pt>
                <c:pt idx="2704">
                  <c:v>1.0105648590749701</c:v>
                </c:pt>
                <c:pt idx="2705">
                  <c:v>0.99930309796540495</c:v>
                </c:pt>
                <c:pt idx="2706">
                  <c:v>1.00068587883931</c:v>
                </c:pt>
                <c:pt idx="2707">
                  <c:v>0.99754949264998205</c:v>
                </c:pt>
                <c:pt idx="2708">
                  <c:v>1.0109065317460399</c:v>
                </c:pt>
                <c:pt idx="2709">
                  <c:v>1.0136056732477601</c:v>
                </c:pt>
                <c:pt idx="2710">
                  <c:v>1.01373218213198</c:v>
                </c:pt>
                <c:pt idx="2711">
                  <c:v>1.02343917045267</c:v>
                </c:pt>
                <c:pt idx="2712">
                  <c:v>1.01228846783606</c:v>
                </c:pt>
                <c:pt idx="2713">
                  <c:v>1.0417937974693301</c:v>
                </c:pt>
                <c:pt idx="2714">
                  <c:v>1.05563385050504</c:v>
                </c:pt>
                <c:pt idx="2715">
                  <c:v>1.05332141178447</c:v>
                </c:pt>
                <c:pt idx="2716">
                  <c:v>1.06942741627326</c:v>
                </c:pt>
                <c:pt idx="2717">
                  <c:v>1.06792966603719</c:v>
                </c:pt>
                <c:pt idx="2718">
                  <c:v>1.09391152721445</c:v>
                </c:pt>
                <c:pt idx="2719">
                  <c:v>1.0760533801538901</c:v>
                </c:pt>
                <c:pt idx="2720">
                  <c:v>1.0551782846218001</c:v>
                </c:pt>
                <c:pt idx="2721">
                  <c:v>1.04254037948434</c:v>
                </c:pt>
                <c:pt idx="2722">
                  <c:v>1.0317354660447899</c:v>
                </c:pt>
                <c:pt idx="2723">
                  <c:v>1.04424421609782</c:v>
                </c:pt>
                <c:pt idx="2724">
                  <c:v>1.0605687031477</c:v>
                </c:pt>
                <c:pt idx="2725">
                  <c:v>1.0732950577279601</c:v>
                </c:pt>
                <c:pt idx="2726">
                  <c:v>1.07800281076097</c:v>
                </c:pt>
                <c:pt idx="2727">
                  <c:v>1.07294089619782</c:v>
                </c:pt>
                <c:pt idx="2728">
                  <c:v>1.0514779673960299</c:v>
                </c:pt>
                <c:pt idx="2729">
                  <c:v>1.0533077098088</c:v>
                </c:pt>
                <c:pt idx="2730">
                  <c:v>1.0499745780874901</c:v>
                </c:pt>
                <c:pt idx="2731">
                  <c:v>1.06145561911606</c:v>
                </c:pt>
                <c:pt idx="2732">
                  <c:v>1.0428267755217899</c:v>
                </c:pt>
                <c:pt idx="2733">
                  <c:v>1.0452963590270701</c:v>
                </c:pt>
                <c:pt idx="2734">
                  <c:v>1.0439552142536901</c:v>
                </c:pt>
                <c:pt idx="2735">
                  <c:v>1.0482444868746501</c:v>
                </c:pt>
                <c:pt idx="2736">
                  <c:v>1.0501097701844899</c:v>
                </c:pt>
                <c:pt idx="2737">
                  <c:v>1.03687189277197</c:v>
                </c:pt>
                <c:pt idx="2738">
                  <c:v>1.05386368768788</c:v>
                </c:pt>
                <c:pt idx="2739">
                  <c:v>1.05134550163573</c:v>
                </c:pt>
                <c:pt idx="2740">
                  <c:v>1.0500714194079499</c:v>
                </c:pt>
                <c:pt idx="2741">
                  <c:v>1.0481096102952301</c:v>
                </c:pt>
                <c:pt idx="2742">
                  <c:v>1.0594580259440101</c:v>
                </c:pt>
                <c:pt idx="2743">
                  <c:v>1.0654866616945899</c:v>
                </c:pt>
                <c:pt idx="2744">
                  <c:v>1.0654866616945899</c:v>
                </c:pt>
                <c:pt idx="2745">
                  <c:v>1.0654866616945899</c:v>
                </c:pt>
                <c:pt idx="2746">
                  <c:v>1.0654866616945899</c:v>
                </c:pt>
                <c:pt idx="2747">
                  <c:v>1.07095946170968</c:v>
                </c:pt>
                <c:pt idx="2748">
                  <c:v>1.0749604186945001</c:v>
                </c:pt>
                <c:pt idx="2749">
                  <c:v>1.0817601299847801</c:v>
                </c:pt>
                <c:pt idx="2750">
                  <c:v>1.08157990516045</c:v>
                </c:pt>
                <c:pt idx="2751">
                  <c:v>1.0800412890387301</c:v>
                </c:pt>
                <c:pt idx="2752">
                  <c:v>1.07876543699804</c:v>
                </c:pt>
                <c:pt idx="2753">
                  <c:v>1.07876543699804</c:v>
                </c:pt>
                <c:pt idx="2754">
                  <c:v>1.07876543699804</c:v>
                </c:pt>
                <c:pt idx="2755">
                  <c:v>1.07876543699804</c:v>
                </c:pt>
                <c:pt idx="2756">
                  <c:v>1.07876543699804</c:v>
                </c:pt>
                <c:pt idx="2757">
                  <c:v>1.07876543699804</c:v>
                </c:pt>
                <c:pt idx="2758">
                  <c:v>1.07876543699804</c:v>
                </c:pt>
                <c:pt idx="2759">
                  <c:v>1.07876543699804</c:v>
                </c:pt>
                <c:pt idx="2760">
                  <c:v>1.07876543699804</c:v>
                </c:pt>
                <c:pt idx="2761">
                  <c:v>1.07876543699804</c:v>
                </c:pt>
                <c:pt idx="2762">
                  <c:v>1.07876543699804</c:v>
                </c:pt>
                <c:pt idx="2763">
                  <c:v>1.07876543699804</c:v>
                </c:pt>
                <c:pt idx="2764">
                  <c:v>1.07876543699804</c:v>
                </c:pt>
                <c:pt idx="2765">
                  <c:v>1.07876543699804</c:v>
                </c:pt>
                <c:pt idx="2766">
                  <c:v>1.07876543699804</c:v>
                </c:pt>
                <c:pt idx="2767">
                  <c:v>1.07876543699804</c:v>
                </c:pt>
                <c:pt idx="2768">
                  <c:v>1.07876543699804</c:v>
                </c:pt>
                <c:pt idx="2769">
                  <c:v>1.07876543699804</c:v>
                </c:pt>
                <c:pt idx="2770">
                  <c:v>1.07876543699804</c:v>
                </c:pt>
                <c:pt idx="2771">
                  <c:v>1.07876543699804</c:v>
                </c:pt>
                <c:pt idx="2772">
                  <c:v>1.07876543699804</c:v>
                </c:pt>
                <c:pt idx="2773">
                  <c:v>1.07876543699804</c:v>
                </c:pt>
                <c:pt idx="2774">
                  <c:v>1.07876543699804</c:v>
                </c:pt>
                <c:pt idx="2775">
                  <c:v>1.07876543699804</c:v>
                </c:pt>
                <c:pt idx="2776">
                  <c:v>1.07876543699804</c:v>
                </c:pt>
                <c:pt idx="2777">
                  <c:v>1.07876543699804</c:v>
                </c:pt>
                <c:pt idx="2778">
                  <c:v>1.07294385736597</c:v>
                </c:pt>
                <c:pt idx="2779">
                  <c:v>1.07098348673155</c:v>
                </c:pt>
                <c:pt idx="2780">
                  <c:v>1.07413979718408</c:v>
                </c:pt>
                <c:pt idx="2781">
                  <c:v>1.0735423238793</c:v>
                </c:pt>
                <c:pt idx="2782">
                  <c:v>1.0735423238793</c:v>
                </c:pt>
                <c:pt idx="2783">
                  <c:v>1.0735423238793</c:v>
                </c:pt>
                <c:pt idx="2784">
                  <c:v>1.0845786719060599</c:v>
                </c:pt>
                <c:pt idx="2785">
                  <c:v>1.09374978131736</c:v>
                </c:pt>
                <c:pt idx="2786">
                  <c:v>1.0920174839313599</c:v>
                </c:pt>
                <c:pt idx="2787">
                  <c:v>1.0865400540706101</c:v>
                </c:pt>
                <c:pt idx="2788">
                  <c:v>1.09679273254052</c:v>
                </c:pt>
                <c:pt idx="2789">
                  <c:v>1.10852225478748</c:v>
                </c:pt>
                <c:pt idx="2790">
                  <c:v>1.1144820000490501</c:v>
                </c:pt>
                <c:pt idx="2791">
                  <c:v>1.1092360470043601</c:v>
                </c:pt>
                <c:pt idx="2792">
                  <c:v>1.11798946110178</c:v>
                </c:pt>
                <c:pt idx="2793">
                  <c:v>1.1160371363363399</c:v>
                </c:pt>
                <c:pt idx="2794">
                  <c:v>1.1303726188882299</c:v>
                </c:pt>
                <c:pt idx="2795">
                  <c:v>1.14113853766153</c:v>
                </c:pt>
                <c:pt idx="2796">
                  <c:v>1.1460099924718501</c:v>
                </c:pt>
                <c:pt idx="2797">
                  <c:v>1.14663620412667</c:v>
                </c:pt>
                <c:pt idx="2798">
                  <c:v>1.15864534789199</c:v>
                </c:pt>
                <c:pt idx="2799">
                  <c:v>1.1611748001114801</c:v>
                </c:pt>
                <c:pt idx="2800">
                  <c:v>1.1590101849849399</c:v>
                </c:pt>
                <c:pt idx="2801">
                  <c:v>1.1451274482876499</c:v>
                </c:pt>
                <c:pt idx="2802">
                  <c:v>1.15539474853643</c:v>
                </c:pt>
                <c:pt idx="2803">
                  <c:v>1.15506320701771</c:v>
                </c:pt>
                <c:pt idx="2804">
                  <c:v>1.1834294865355599</c:v>
                </c:pt>
                <c:pt idx="2805">
                  <c:v>1.1897580452535399</c:v>
                </c:pt>
                <c:pt idx="2806">
                  <c:v>1.20953423823756</c:v>
                </c:pt>
                <c:pt idx="2807">
                  <c:v>1.2374817786965899</c:v>
                </c:pt>
                <c:pt idx="2808">
                  <c:v>1.2693110363001101</c:v>
                </c:pt>
                <c:pt idx="2809">
                  <c:v>1.2307633095400301</c:v>
                </c:pt>
                <c:pt idx="2810">
                  <c:v>1.2307633095400301</c:v>
                </c:pt>
                <c:pt idx="2811">
                  <c:v>1.2307633095400301</c:v>
                </c:pt>
                <c:pt idx="2812">
                  <c:v>1.2307633095400301</c:v>
                </c:pt>
                <c:pt idx="2813">
                  <c:v>1.2307633095400301</c:v>
                </c:pt>
                <c:pt idx="2814">
                  <c:v>1.2307633095400301</c:v>
                </c:pt>
                <c:pt idx="2815">
                  <c:v>1.2307633095400301</c:v>
                </c:pt>
                <c:pt idx="2816">
                  <c:v>1.2307633095400301</c:v>
                </c:pt>
                <c:pt idx="2817">
                  <c:v>1.2307633095400301</c:v>
                </c:pt>
                <c:pt idx="2818">
                  <c:v>1.2307633095400301</c:v>
                </c:pt>
                <c:pt idx="2819">
                  <c:v>1.2307633095400301</c:v>
                </c:pt>
                <c:pt idx="2820">
                  <c:v>1.2307633095400301</c:v>
                </c:pt>
                <c:pt idx="2821">
                  <c:v>1.2307633095400301</c:v>
                </c:pt>
                <c:pt idx="2822">
                  <c:v>1.2307633095400301</c:v>
                </c:pt>
                <c:pt idx="2823">
                  <c:v>1.2307633095400301</c:v>
                </c:pt>
                <c:pt idx="2824">
                  <c:v>1.2307633095400301</c:v>
                </c:pt>
                <c:pt idx="2825">
                  <c:v>1.2307633095400301</c:v>
                </c:pt>
                <c:pt idx="2826">
                  <c:v>1.2307633095400301</c:v>
                </c:pt>
                <c:pt idx="2827">
                  <c:v>1.2307633095400301</c:v>
                </c:pt>
                <c:pt idx="2828">
                  <c:v>1.2307633095400301</c:v>
                </c:pt>
                <c:pt idx="2829">
                  <c:v>1.2307633095400301</c:v>
                </c:pt>
                <c:pt idx="2830">
                  <c:v>1.2386911666952301</c:v>
                </c:pt>
                <c:pt idx="2831">
                  <c:v>1.2243018359942399</c:v>
                </c:pt>
                <c:pt idx="2832">
                  <c:v>1.2286782033063699</c:v>
                </c:pt>
                <c:pt idx="2833">
                  <c:v>1.2230746746617001</c:v>
                </c:pt>
                <c:pt idx="2834">
                  <c:v>1.20893613194836</c:v>
                </c:pt>
                <c:pt idx="2835">
                  <c:v>1.1901613481481199</c:v>
                </c:pt>
                <c:pt idx="2836">
                  <c:v>1.19580724631749</c:v>
                </c:pt>
                <c:pt idx="2837">
                  <c:v>1.17366310755459</c:v>
                </c:pt>
                <c:pt idx="2838">
                  <c:v>1.17442401841681</c:v>
                </c:pt>
                <c:pt idx="2839">
                  <c:v>1.1541785045667801</c:v>
                </c:pt>
                <c:pt idx="2840">
                  <c:v>1.1688176038343101</c:v>
                </c:pt>
                <c:pt idx="2841">
                  <c:v>1.17291327897311</c:v>
                </c:pt>
                <c:pt idx="2842">
                  <c:v>1.17780427990631</c:v>
                </c:pt>
                <c:pt idx="2843">
                  <c:v>1.16805347128101</c:v>
                </c:pt>
                <c:pt idx="2844">
                  <c:v>1.16805347128101</c:v>
                </c:pt>
                <c:pt idx="2845">
                  <c:v>1.15872970896044</c:v>
                </c:pt>
                <c:pt idx="2846">
                  <c:v>1.1642150573899499</c:v>
                </c:pt>
                <c:pt idx="2847">
                  <c:v>1.16515267559103</c:v>
                </c:pt>
                <c:pt idx="2848">
                  <c:v>1.1581138300295</c:v>
                </c:pt>
                <c:pt idx="2849">
                  <c:v>1.1761578809737601</c:v>
                </c:pt>
                <c:pt idx="2850">
                  <c:v>1.18850181859205</c:v>
                </c:pt>
                <c:pt idx="2851">
                  <c:v>1.19858129201478</c:v>
                </c:pt>
                <c:pt idx="2852">
                  <c:v>1.20086926602688</c:v>
                </c:pt>
                <c:pt idx="2853">
                  <c:v>1.2069081861261299</c:v>
                </c:pt>
                <c:pt idx="2854">
                  <c:v>1.2339227525141401</c:v>
                </c:pt>
                <c:pt idx="2855">
                  <c:v>1.21667461417111</c:v>
                </c:pt>
                <c:pt idx="2856">
                  <c:v>1.2202444910816601</c:v>
                </c:pt>
                <c:pt idx="2857">
                  <c:v>1.22280600048818</c:v>
                </c:pt>
                <c:pt idx="2858">
                  <c:v>1.22280600048818</c:v>
                </c:pt>
                <c:pt idx="2859">
                  <c:v>1.22280600048818</c:v>
                </c:pt>
                <c:pt idx="2860">
                  <c:v>1.22280600048818</c:v>
                </c:pt>
                <c:pt idx="2861">
                  <c:v>1.22280600048818</c:v>
                </c:pt>
                <c:pt idx="2862">
                  <c:v>1.22280600048818</c:v>
                </c:pt>
                <c:pt idx="2863">
                  <c:v>1.22280600048818</c:v>
                </c:pt>
                <c:pt idx="2864">
                  <c:v>1.22280600048818</c:v>
                </c:pt>
                <c:pt idx="2865">
                  <c:v>1.22280600048818</c:v>
                </c:pt>
                <c:pt idx="2866">
                  <c:v>1.22280600048818</c:v>
                </c:pt>
                <c:pt idx="2867">
                  <c:v>1.22280600048818</c:v>
                </c:pt>
                <c:pt idx="2868">
                  <c:v>1.22280600048818</c:v>
                </c:pt>
                <c:pt idx="2869">
                  <c:v>1.21597677753682</c:v>
                </c:pt>
                <c:pt idx="2870">
                  <c:v>1.2321135102360099</c:v>
                </c:pt>
                <c:pt idx="2871">
                  <c:v>1.2532837314662999</c:v>
                </c:pt>
                <c:pt idx="2872">
                  <c:v>1.2509289656982101</c:v>
                </c:pt>
                <c:pt idx="2873">
                  <c:v>1.23367617738833</c:v>
                </c:pt>
                <c:pt idx="2874">
                  <c:v>1.2267542040472901</c:v>
                </c:pt>
                <c:pt idx="2875">
                  <c:v>1.2232201642187801</c:v>
                </c:pt>
                <c:pt idx="2876">
                  <c:v>1.23216317389904</c:v>
                </c:pt>
                <c:pt idx="2877">
                  <c:v>1.2337072088904899</c:v>
                </c:pt>
                <c:pt idx="2878">
                  <c:v>1.22502786069363</c:v>
                </c:pt>
                <c:pt idx="2879">
                  <c:v>1.21096888867534</c:v>
                </c:pt>
                <c:pt idx="2880">
                  <c:v>1.2125612619625901</c:v>
                </c:pt>
                <c:pt idx="2881">
                  <c:v>1.2125612619625901</c:v>
                </c:pt>
                <c:pt idx="2882">
                  <c:v>1.2125612619625901</c:v>
                </c:pt>
                <c:pt idx="2883">
                  <c:v>1.2125612619625901</c:v>
                </c:pt>
                <c:pt idx="2884">
                  <c:v>1.2125612619625901</c:v>
                </c:pt>
                <c:pt idx="2885">
                  <c:v>1.2125612619625901</c:v>
                </c:pt>
                <c:pt idx="2886">
                  <c:v>1.2125612619625901</c:v>
                </c:pt>
                <c:pt idx="2887">
                  <c:v>1.2072606673047199</c:v>
                </c:pt>
                <c:pt idx="2888">
                  <c:v>1.1866810452549199</c:v>
                </c:pt>
                <c:pt idx="2889">
                  <c:v>1.1793397457330099</c:v>
                </c:pt>
                <c:pt idx="2890">
                  <c:v>1.1696722038851399</c:v>
                </c:pt>
                <c:pt idx="2891">
                  <c:v>1.1866046074057299</c:v>
                </c:pt>
                <c:pt idx="2892">
                  <c:v>1.1782717172353401</c:v>
                </c:pt>
                <c:pt idx="2893">
                  <c:v>1.1872468982662601</c:v>
                </c:pt>
                <c:pt idx="2894">
                  <c:v>1.1872468982662601</c:v>
                </c:pt>
                <c:pt idx="2895">
                  <c:v>1.1839706432535499</c:v>
                </c:pt>
                <c:pt idx="2896">
                  <c:v>1.1886624821491001</c:v>
                </c:pt>
                <c:pt idx="2897">
                  <c:v>1.1773776884253999</c:v>
                </c:pt>
                <c:pt idx="2898">
                  <c:v>1.16480735557168</c:v>
                </c:pt>
                <c:pt idx="2899">
                  <c:v>1.16643492931</c:v>
                </c:pt>
                <c:pt idx="2900">
                  <c:v>1.16198044159044</c:v>
                </c:pt>
                <c:pt idx="2901">
                  <c:v>1.1418082646141801</c:v>
                </c:pt>
                <c:pt idx="2902">
                  <c:v>1.14369251147038</c:v>
                </c:pt>
                <c:pt idx="2903">
                  <c:v>1.1578087217794799</c:v>
                </c:pt>
                <c:pt idx="2904">
                  <c:v>1.1474534778332901</c:v>
                </c:pt>
                <c:pt idx="2905">
                  <c:v>1.14670002064354</c:v>
                </c:pt>
                <c:pt idx="2906">
                  <c:v>1.14670002064354</c:v>
                </c:pt>
                <c:pt idx="2907">
                  <c:v>1.1588306168431299</c:v>
                </c:pt>
                <c:pt idx="2908">
                  <c:v>1.15680207151832</c:v>
                </c:pt>
                <c:pt idx="2909">
                  <c:v>1.13631491506811</c:v>
                </c:pt>
                <c:pt idx="2910">
                  <c:v>1.1363930735565599</c:v>
                </c:pt>
                <c:pt idx="2911">
                  <c:v>1.1292297464141099</c:v>
                </c:pt>
                <c:pt idx="2912">
                  <c:v>1.1161266233856799</c:v>
                </c:pt>
                <c:pt idx="2913">
                  <c:v>1.1237501613174601</c:v>
                </c:pt>
                <c:pt idx="2914">
                  <c:v>1.11755406475632</c:v>
                </c:pt>
                <c:pt idx="2915">
                  <c:v>1.1192079975681499</c:v>
                </c:pt>
                <c:pt idx="2916">
                  <c:v>1.1064196661135099</c:v>
                </c:pt>
                <c:pt idx="2917">
                  <c:v>1.1046207299466999</c:v>
                </c:pt>
                <c:pt idx="2918">
                  <c:v>1.1124106716059801</c:v>
                </c:pt>
                <c:pt idx="2919">
                  <c:v>1.1170748859913</c:v>
                </c:pt>
                <c:pt idx="2920">
                  <c:v>1.1125336361244</c:v>
                </c:pt>
                <c:pt idx="2921">
                  <c:v>1.10799350658661</c:v>
                </c:pt>
                <c:pt idx="2922">
                  <c:v>1.1074309814480701</c:v>
                </c:pt>
                <c:pt idx="2923">
                  <c:v>1.1119115173784899</c:v>
                </c:pt>
                <c:pt idx="2924">
                  <c:v>1.1165521402976</c:v>
                </c:pt>
                <c:pt idx="2925">
                  <c:v>1.13143260966751</c:v>
                </c:pt>
                <c:pt idx="2926">
                  <c:v>1.1245505841079</c:v>
                </c:pt>
                <c:pt idx="2927">
                  <c:v>1.1015282126147701</c:v>
                </c:pt>
                <c:pt idx="2928">
                  <c:v>1.0892894014930099</c:v>
                </c:pt>
                <c:pt idx="2929">
                  <c:v>1.09044965121132</c:v>
                </c:pt>
                <c:pt idx="2930">
                  <c:v>1.0927469439395601</c:v>
                </c:pt>
                <c:pt idx="2931">
                  <c:v>1.0942361873025399</c:v>
                </c:pt>
                <c:pt idx="2932">
                  <c:v>1.10000130451988</c:v>
                </c:pt>
                <c:pt idx="2933">
                  <c:v>1.09017467308191</c:v>
                </c:pt>
                <c:pt idx="2934">
                  <c:v>1.0978050101672601</c:v>
                </c:pt>
                <c:pt idx="2935">
                  <c:v>1.0978050101672601</c:v>
                </c:pt>
                <c:pt idx="2936">
                  <c:v>1.1063989602694499</c:v>
                </c:pt>
                <c:pt idx="2937">
                  <c:v>1.0969739604852</c:v>
                </c:pt>
                <c:pt idx="2938">
                  <c:v>1.10681584532202</c:v>
                </c:pt>
                <c:pt idx="2939">
                  <c:v>1.11186111955904</c:v>
                </c:pt>
                <c:pt idx="2940">
                  <c:v>1.10989031883885</c:v>
                </c:pt>
                <c:pt idx="2941">
                  <c:v>1.10217784026021</c:v>
                </c:pt>
                <c:pt idx="2942">
                  <c:v>1.10217784026021</c:v>
                </c:pt>
                <c:pt idx="2943">
                  <c:v>1.10217784026021</c:v>
                </c:pt>
                <c:pt idx="2944">
                  <c:v>1.10217784026021</c:v>
                </c:pt>
                <c:pt idx="2945">
                  <c:v>1.10217784026021</c:v>
                </c:pt>
                <c:pt idx="2946">
                  <c:v>1.10217784026021</c:v>
                </c:pt>
                <c:pt idx="2947">
                  <c:v>1.0984110297713601</c:v>
                </c:pt>
                <c:pt idx="2948">
                  <c:v>1.10134500732969</c:v>
                </c:pt>
                <c:pt idx="2949">
                  <c:v>1.10164908997967</c:v>
                </c:pt>
                <c:pt idx="2950">
                  <c:v>1.1033895416091799</c:v>
                </c:pt>
                <c:pt idx="2951">
                  <c:v>1.10524413327452</c:v>
                </c:pt>
                <c:pt idx="2952">
                  <c:v>1.11111245541613</c:v>
                </c:pt>
                <c:pt idx="2953">
                  <c:v>1.1205874241284</c:v>
                </c:pt>
                <c:pt idx="2954">
                  <c:v>1.1063313304387301</c:v>
                </c:pt>
                <c:pt idx="2955">
                  <c:v>1.1209463335615599</c:v>
                </c:pt>
                <c:pt idx="2956">
                  <c:v>1.11681491139904</c:v>
                </c:pt>
                <c:pt idx="2957">
                  <c:v>1.1202232705388699</c:v>
                </c:pt>
                <c:pt idx="2958">
                  <c:v>1.1264072943096499</c:v>
                </c:pt>
                <c:pt idx="2959">
                  <c:v>1.12431439679502</c:v>
                </c:pt>
                <c:pt idx="2960">
                  <c:v>1.1215869838735</c:v>
                </c:pt>
                <c:pt idx="2961">
                  <c:v>1.11378515651951</c:v>
                </c:pt>
                <c:pt idx="2962">
                  <c:v>1.12235709137837</c:v>
                </c:pt>
                <c:pt idx="2963">
                  <c:v>1.1259296833433501</c:v>
                </c:pt>
                <c:pt idx="2964">
                  <c:v>1.1348084681614401</c:v>
                </c:pt>
                <c:pt idx="2965">
                  <c:v>1.13626698597318</c:v>
                </c:pt>
                <c:pt idx="2966">
                  <c:v>1.14913757180262</c:v>
                </c:pt>
                <c:pt idx="2967">
                  <c:v>1.14923488292871</c:v>
                </c:pt>
                <c:pt idx="2968">
                  <c:v>1.16627452467909</c:v>
                </c:pt>
                <c:pt idx="2969">
                  <c:v>1.14945308913597</c:v>
                </c:pt>
                <c:pt idx="2970">
                  <c:v>1.1541998497138799</c:v>
                </c:pt>
                <c:pt idx="2971">
                  <c:v>1.158189188066</c:v>
                </c:pt>
                <c:pt idx="2972">
                  <c:v>1.1615466532186201</c:v>
                </c:pt>
                <c:pt idx="2973">
                  <c:v>1.16786143049685</c:v>
                </c:pt>
                <c:pt idx="2974">
                  <c:v>1.1792772153825499</c:v>
                </c:pt>
                <c:pt idx="2975">
                  <c:v>1.1813507129407601</c:v>
                </c:pt>
                <c:pt idx="2976">
                  <c:v>1.18142020429997</c:v>
                </c:pt>
                <c:pt idx="2977">
                  <c:v>1.17392179205007</c:v>
                </c:pt>
                <c:pt idx="2978">
                  <c:v>1.18490943480303</c:v>
                </c:pt>
                <c:pt idx="2979">
                  <c:v>1.18490943480303</c:v>
                </c:pt>
                <c:pt idx="2980">
                  <c:v>1.18490943480303</c:v>
                </c:pt>
                <c:pt idx="2981">
                  <c:v>1.18490943480303</c:v>
                </c:pt>
                <c:pt idx="2982">
                  <c:v>1.18490943480303</c:v>
                </c:pt>
                <c:pt idx="2983">
                  <c:v>1.18490943480303</c:v>
                </c:pt>
                <c:pt idx="2984">
                  <c:v>1.18490943480303</c:v>
                </c:pt>
                <c:pt idx="2985">
                  <c:v>1.18490943480303</c:v>
                </c:pt>
                <c:pt idx="2986">
                  <c:v>1.18490943480303</c:v>
                </c:pt>
                <c:pt idx="2987">
                  <c:v>1.18490943480303</c:v>
                </c:pt>
                <c:pt idx="2988">
                  <c:v>1.18490943480303</c:v>
                </c:pt>
                <c:pt idx="2989">
                  <c:v>1.18490943480303</c:v>
                </c:pt>
                <c:pt idx="2990">
                  <c:v>1.18490943480303</c:v>
                </c:pt>
                <c:pt idx="2991">
                  <c:v>1.18490943480303</c:v>
                </c:pt>
                <c:pt idx="2992">
                  <c:v>1.18490943480303</c:v>
                </c:pt>
                <c:pt idx="2993">
                  <c:v>1.18490943480303</c:v>
                </c:pt>
                <c:pt idx="2994">
                  <c:v>1.18490943480303</c:v>
                </c:pt>
                <c:pt idx="2995">
                  <c:v>1.18490943480303</c:v>
                </c:pt>
                <c:pt idx="2996">
                  <c:v>1.18490943480303</c:v>
                </c:pt>
                <c:pt idx="2997">
                  <c:v>1.18490943480303</c:v>
                </c:pt>
                <c:pt idx="2998">
                  <c:v>1.18490943480303</c:v>
                </c:pt>
                <c:pt idx="2999">
                  <c:v>1.18490943480303</c:v>
                </c:pt>
                <c:pt idx="3000">
                  <c:v>1.18490943480303</c:v>
                </c:pt>
                <c:pt idx="3001">
                  <c:v>1.18490943480303</c:v>
                </c:pt>
                <c:pt idx="3002">
                  <c:v>1.18490943480303</c:v>
                </c:pt>
                <c:pt idx="3003">
                  <c:v>1.18490943480303</c:v>
                </c:pt>
                <c:pt idx="3004">
                  <c:v>1.18490943480303</c:v>
                </c:pt>
                <c:pt idx="3005">
                  <c:v>1.18490943480303</c:v>
                </c:pt>
                <c:pt idx="3006">
                  <c:v>1.18490943480303</c:v>
                </c:pt>
                <c:pt idx="3007">
                  <c:v>1.18490943480303</c:v>
                </c:pt>
                <c:pt idx="3008">
                  <c:v>1.18490943480303</c:v>
                </c:pt>
                <c:pt idx="3009">
                  <c:v>1.18490943480303</c:v>
                </c:pt>
                <c:pt idx="3010">
                  <c:v>1.18490943480303</c:v>
                </c:pt>
                <c:pt idx="3011">
                  <c:v>1.18490943480303</c:v>
                </c:pt>
                <c:pt idx="3012">
                  <c:v>1.18490943480303</c:v>
                </c:pt>
                <c:pt idx="3013">
                  <c:v>1.18490943480303</c:v>
                </c:pt>
                <c:pt idx="3014">
                  <c:v>1.18490943480303</c:v>
                </c:pt>
                <c:pt idx="3015">
                  <c:v>1.18490943480303</c:v>
                </c:pt>
                <c:pt idx="3016">
                  <c:v>1.18490943480303</c:v>
                </c:pt>
                <c:pt idx="3017">
                  <c:v>1.1715058508665499</c:v>
                </c:pt>
                <c:pt idx="3018">
                  <c:v>1.1742704979698899</c:v>
                </c:pt>
                <c:pt idx="3019">
                  <c:v>1.18063422475243</c:v>
                </c:pt>
                <c:pt idx="3020">
                  <c:v>1.16965591788761</c:v>
                </c:pt>
                <c:pt idx="3021">
                  <c:v>1.1634736552490901</c:v>
                </c:pt>
                <c:pt idx="3022">
                  <c:v>1.15592854946171</c:v>
                </c:pt>
                <c:pt idx="3023">
                  <c:v>1.1517696881312101</c:v>
                </c:pt>
                <c:pt idx="3024">
                  <c:v>1.14475281058256</c:v>
                </c:pt>
                <c:pt idx="3025">
                  <c:v>1.1490845144894499</c:v>
                </c:pt>
                <c:pt idx="3026">
                  <c:v>1.1332406611053301</c:v>
                </c:pt>
                <c:pt idx="3027">
                  <c:v>1.13083451911531</c:v>
                </c:pt>
                <c:pt idx="3028">
                  <c:v>1.13277166102003</c:v>
                </c:pt>
                <c:pt idx="3029">
                  <c:v>1.1328093347055499</c:v>
                </c:pt>
                <c:pt idx="3030">
                  <c:v>1.13464599063128</c:v>
                </c:pt>
                <c:pt idx="3031">
                  <c:v>1.11351305404774</c:v>
                </c:pt>
                <c:pt idx="3032">
                  <c:v>1.1195770456711001</c:v>
                </c:pt>
                <c:pt idx="3033">
                  <c:v>1.1195770456711001</c:v>
                </c:pt>
                <c:pt idx="3034">
                  <c:v>1.11813530102906</c:v>
                </c:pt>
                <c:pt idx="3035">
                  <c:v>1.1125745200458601</c:v>
                </c:pt>
                <c:pt idx="3036">
                  <c:v>1.1106958756909</c:v>
                </c:pt>
                <c:pt idx="3037">
                  <c:v>1.12040195368759</c:v>
                </c:pt>
                <c:pt idx="3038">
                  <c:v>1.1382645963304201</c:v>
                </c:pt>
                <c:pt idx="3039">
                  <c:v>1.1433630778484001</c:v>
                </c:pt>
                <c:pt idx="3040">
                  <c:v>1.1360301531317301</c:v>
                </c:pt>
                <c:pt idx="3041">
                  <c:v>1.1331026839732501</c:v>
                </c:pt>
                <c:pt idx="3042">
                  <c:v>1.1331026839732501</c:v>
                </c:pt>
                <c:pt idx="3043">
                  <c:v>1.1331026839732501</c:v>
                </c:pt>
                <c:pt idx="3044">
                  <c:v>1.1331026839732501</c:v>
                </c:pt>
                <c:pt idx="3045">
                  <c:v>1.1331026839732501</c:v>
                </c:pt>
                <c:pt idx="3046">
                  <c:v>1.1331026839732501</c:v>
                </c:pt>
                <c:pt idx="3047">
                  <c:v>1.1331026839732501</c:v>
                </c:pt>
                <c:pt idx="3048">
                  <c:v>1.1331026839732501</c:v>
                </c:pt>
                <c:pt idx="3049">
                  <c:v>1.1331026839732501</c:v>
                </c:pt>
                <c:pt idx="3050">
                  <c:v>1.1331026839732501</c:v>
                </c:pt>
                <c:pt idx="3051">
                  <c:v>1.1331026839732501</c:v>
                </c:pt>
                <c:pt idx="3052">
                  <c:v>1.1331026839732501</c:v>
                </c:pt>
                <c:pt idx="3053">
                  <c:v>1.1331026839732501</c:v>
                </c:pt>
                <c:pt idx="3054">
                  <c:v>1.1331026839732501</c:v>
                </c:pt>
                <c:pt idx="3055">
                  <c:v>1.1331026839732501</c:v>
                </c:pt>
                <c:pt idx="3056">
                  <c:v>1.1331026839732501</c:v>
                </c:pt>
                <c:pt idx="3057">
                  <c:v>1.1331026839732501</c:v>
                </c:pt>
                <c:pt idx="3058">
                  <c:v>1.1331026839732501</c:v>
                </c:pt>
                <c:pt idx="3059">
                  <c:v>1.1331026839732501</c:v>
                </c:pt>
                <c:pt idx="3060">
                  <c:v>1.1331026839732501</c:v>
                </c:pt>
                <c:pt idx="3061">
                  <c:v>1.1331026839732501</c:v>
                </c:pt>
                <c:pt idx="3062">
                  <c:v>1.1331026839732501</c:v>
                </c:pt>
                <c:pt idx="3063">
                  <c:v>1.1331026839732501</c:v>
                </c:pt>
                <c:pt idx="3064">
                  <c:v>1.1331026839732501</c:v>
                </c:pt>
                <c:pt idx="3065">
                  <c:v>1.1331026839732501</c:v>
                </c:pt>
                <c:pt idx="3066">
                  <c:v>1.1331026839732501</c:v>
                </c:pt>
                <c:pt idx="3067">
                  <c:v>1.1331026839732501</c:v>
                </c:pt>
                <c:pt idx="3068">
                  <c:v>1.1331026839732501</c:v>
                </c:pt>
                <c:pt idx="3069">
                  <c:v>1.1331026839732501</c:v>
                </c:pt>
                <c:pt idx="3070">
                  <c:v>1.1339572794678501</c:v>
                </c:pt>
                <c:pt idx="3071">
                  <c:v>1.1351468273252101</c:v>
                </c:pt>
                <c:pt idx="3072">
                  <c:v>1.1340572803142199</c:v>
                </c:pt>
                <c:pt idx="3073">
                  <c:v>1.1405784564157699</c:v>
                </c:pt>
                <c:pt idx="3074">
                  <c:v>1.1552328067892601</c:v>
                </c:pt>
                <c:pt idx="3075">
                  <c:v>1.1465857454783199</c:v>
                </c:pt>
                <c:pt idx="3076">
                  <c:v>1.14207002879454</c:v>
                </c:pt>
                <c:pt idx="3077">
                  <c:v>1.11917051924876</c:v>
                </c:pt>
                <c:pt idx="3078">
                  <c:v>1.1274566682834699</c:v>
                </c:pt>
                <c:pt idx="3079">
                  <c:v>1.12300476422002</c:v>
                </c:pt>
                <c:pt idx="3080">
                  <c:v>1.1269174903241499</c:v>
                </c:pt>
                <c:pt idx="3081">
                  <c:v>1.12459730587146</c:v>
                </c:pt>
                <c:pt idx="3082">
                  <c:v>1.11571975894875</c:v>
                </c:pt>
                <c:pt idx="3083">
                  <c:v>1.1215252302335099</c:v>
                </c:pt>
                <c:pt idx="3084">
                  <c:v>1.13730925470679</c:v>
                </c:pt>
                <c:pt idx="3085">
                  <c:v>1.13198512815518</c:v>
                </c:pt>
                <c:pt idx="3086">
                  <c:v>1.13141032702054</c:v>
                </c:pt>
                <c:pt idx="3087">
                  <c:v>1.1298289115788001</c:v>
                </c:pt>
                <c:pt idx="3088">
                  <c:v>1.1303642044098401</c:v>
                </c:pt>
                <c:pt idx="3089">
                  <c:v>1.1232726939476501</c:v>
                </c:pt>
                <c:pt idx="3090">
                  <c:v>1.12996158134075</c:v>
                </c:pt>
                <c:pt idx="3091">
                  <c:v>1.1263009933579999</c:v>
                </c:pt>
                <c:pt idx="3092">
                  <c:v>1.1275159885968</c:v>
                </c:pt>
                <c:pt idx="3093">
                  <c:v>1.126114095196</c:v>
                </c:pt>
                <c:pt idx="3094">
                  <c:v>1.126114095196</c:v>
                </c:pt>
                <c:pt idx="3095">
                  <c:v>1.126114095196</c:v>
                </c:pt>
                <c:pt idx="3096">
                  <c:v>1.1366121291034901</c:v>
                </c:pt>
                <c:pt idx="3097">
                  <c:v>1.1351374089633099</c:v>
                </c:pt>
                <c:pt idx="3098">
                  <c:v>1.1395908596267299</c:v>
                </c:pt>
                <c:pt idx="3099">
                  <c:v>1.1382777236758299</c:v>
                </c:pt>
                <c:pt idx="3100">
                  <c:v>1.13865406929276</c:v>
                </c:pt>
                <c:pt idx="3101">
                  <c:v>1.13865406929276</c:v>
                </c:pt>
                <c:pt idx="3102">
                  <c:v>1.13865406929276</c:v>
                </c:pt>
                <c:pt idx="3103">
                  <c:v>1.13865406929276</c:v>
                </c:pt>
                <c:pt idx="3104">
                  <c:v>1.13865406929276</c:v>
                </c:pt>
                <c:pt idx="3105">
                  <c:v>1.13865406929276</c:v>
                </c:pt>
                <c:pt idx="3106">
                  <c:v>1.13865406929276</c:v>
                </c:pt>
                <c:pt idx="3107">
                  <c:v>1.13865406929276</c:v>
                </c:pt>
                <c:pt idx="3108">
                  <c:v>1.13865406929276</c:v>
                </c:pt>
                <c:pt idx="3109">
                  <c:v>1.13865406929276</c:v>
                </c:pt>
                <c:pt idx="3110">
                  <c:v>1.13865406929276</c:v>
                </c:pt>
                <c:pt idx="3111">
                  <c:v>1.13865406929276</c:v>
                </c:pt>
                <c:pt idx="3112">
                  <c:v>1.13865406929276</c:v>
                </c:pt>
                <c:pt idx="3113">
                  <c:v>1.13865406929276</c:v>
                </c:pt>
                <c:pt idx="3114">
                  <c:v>1.13865406929276</c:v>
                </c:pt>
                <c:pt idx="3115">
                  <c:v>1.13865406929276</c:v>
                </c:pt>
                <c:pt idx="3116">
                  <c:v>1.13865406929276</c:v>
                </c:pt>
                <c:pt idx="3117">
                  <c:v>1.13865406929276</c:v>
                </c:pt>
                <c:pt idx="3118">
                  <c:v>1.13865406929276</c:v>
                </c:pt>
                <c:pt idx="3119">
                  <c:v>1.13865406929276</c:v>
                </c:pt>
                <c:pt idx="3120">
                  <c:v>1.13865406929276</c:v>
                </c:pt>
                <c:pt idx="3121">
                  <c:v>1.13865406929276</c:v>
                </c:pt>
                <c:pt idx="3122">
                  <c:v>1.13865406929276</c:v>
                </c:pt>
                <c:pt idx="3123">
                  <c:v>1.13865406929276</c:v>
                </c:pt>
                <c:pt idx="3124">
                  <c:v>1.13865406929276</c:v>
                </c:pt>
                <c:pt idx="3125">
                  <c:v>1.13865406929276</c:v>
                </c:pt>
                <c:pt idx="3126">
                  <c:v>1.13865406929276</c:v>
                </c:pt>
                <c:pt idx="3127">
                  <c:v>1.13865406929276</c:v>
                </c:pt>
                <c:pt idx="3128">
                  <c:v>1.13865406929276</c:v>
                </c:pt>
                <c:pt idx="3129">
                  <c:v>1.13865406929276</c:v>
                </c:pt>
                <c:pt idx="3130">
                  <c:v>1.13865406929276</c:v>
                </c:pt>
                <c:pt idx="3131">
                  <c:v>1.13865406929276</c:v>
                </c:pt>
                <c:pt idx="3132">
                  <c:v>1.13865406929276</c:v>
                </c:pt>
                <c:pt idx="3133">
                  <c:v>1.13865406929276</c:v>
                </c:pt>
                <c:pt idx="3134">
                  <c:v>1.13865406929276</c:v>
                </c:pt>
                <c:pt idx="3135">
                  <c:v>1.13865406929276</c:v>
                </c:pt>
                <c:pt idx="3136">
                  <c:v>1.13865406929276</c:v>
                </c:pt>
                <c:pt idx="3137">
                  <c:v>1.13865406929276</c:v>
                </c:pt>
                <c:pt idx="3138">
                  <c:v>1.13865406929276</c:v>
                </c:pt>
                <c:pt idx="3139">
                  <c:v>1.13865406929276</c:v>
                </c:pt>
                <c:pt idx="3140">
                  <c:v>1.13865406929276</c:v>
                </c:pt>
                <c:pt idx="3141">
                  <c:v>1.13865406929276</c:v>
                </c:pt>
                <c:pt idx="3142">
                  <c:v>1.13865406929276</c:v>
                </c:pt>
                <c:pt idx="3143">
                  <c:v>1.13865406929276</c:v>
                </c:pt>
                <c:pt idx="3144">
                  <c:v>1.13865406929276</c:v>
                </c:pt>
                <c:pt idx="3145">
                  <c:v>1.1354719724303699</c:v>
                </c:pt>
                <c:pt idx="3146">
                  <c:v>1.13496298245508</c:v>
                </c:pt>
                <c:pt idx="3147">
                  <c:v>1.12633337910067</c:v>
                </c:pt>
                <c:pt idx="3148">
                  <c:v>1.1227071180541299</c:v>
                </c:pt>
                <c:pt idx="3149">
                  <c:v>1.11972076585066</c:v>
                </c:pt>
                <c:pt idx="3150">
                  <c:v>1.12243339053155</c:v>
                </c:pt>
                <c:pt idx="3151">
                  <c:v>1.1033256250211501</c:v>
                </c:pt>
                <c:pt idx="3152">
                  <c:v>1.10196258200682</c:v>
                </c:pt>
                <c:pt idx="3153">
                  <c:v>1.1038348262875599</c:v>
                </c:pt>
                <c:pt idx="3154">
                  <c:v>1.0974333145283199</c:v>
                </c:pt>
                <c:pt idx="3155">
                  <c:v>1.0976176479148601</c:v>
                </c:pt>
                <c:pt idx="3156">
                  <c:v>1.11270303980768</c:v>
                </c:pt>
                <c:pt idx="3157">
                  <c:v>1.1188107276313799</c:v>
                </c:pt>
                <c:pt idx="3158">
                  <c:v>1.11731128992797</c:v>
                </c:pt>
                <c:pt idx="3159">
                  <c:v>1.11931650608844</c:v>
                </c:pt>
                <c:pt idx="3160">
                  <c:v>1.11931650608844</c:v>
                </c:pt>
                <c:pt idx="3161">
                  <c:v>1.1303139182411099</c:v>
                </c:pt>
                <c:pt idx="3162">
                  <c:v>1.1393537501184099</c:v>
                </c:pt>
                <c:pt idx="3163">
                  <c:v>1.1351136859614199</c:v>
                </c:pt>
                <c:pt idx="3164">
                  <c:v>1.12885612569694</c:v>
                </c:pt>
                <c:pt idx="3165">
                  <c:v>1.1343352088360901</c:v>
                </c:pt>
                <c:pt idx="3166">
                  <c:v>1.12419756354409</c:v>
                </c:pt>
                <c:pt idx="3167">
                  <c:v>1.1308166110279301</c:v>
                </c:pt>
                <c:pt idx="3168">
                  <c:v>1.13543636901304</c:v>
                </c:pt>
                <c:pt idx="3169">
                  <c:v>1.14865417705621</c:v>
                </c:pt>
                <c:pt idx="3170">
                  <c:v>1.1391511403788199</c:v>
                </c:pt>
                <c:pt idx="3171">
                  <c:v>1.14904137556775</c:v>
                </c:pt>
                <c:pt idx="3172">
                  <c:v>1.1441668622624801</c:v>
                </c:pt>
                <c:pt idx="3173">
                  <c:v>1.1440510773468699</c:v>
                </c:pt>
                <c:pt idx="3174">
                  <c:v>1.1392958363285</c:v>
                </c:pt>
                <c:pt idx="3175">
                  <c:v>1.13826342746068</c:v>
                </c:pt>
                <c:pt idx="3176">
                  <c:v>1.13826342746068</c:v>
                </c:pt>
                <c:pt idx="3177">
                  <c:v>1.15208085542439</c:v>
                </c:pt>
                <c:pt idx="3178">
                  <c:v>1.1521005911394699</c:v>
                </c:pt>
                <c:pt idx="3179">
                  <c:v>1.15141506985071</c:v>
                </c:pt>
                <c:pt idx="3180">
                  <c:v>1.1546594750083601</c:v>
                </c:pt>
                <c:pt idx="3181">
                  <c:v>1.1492189651940801</c:v>
                </c:pt>
                <c:pt idx="3182">
                  <c:v>1.1445517032335799</c:v>
                </c:pt>
                <c:pt idx="3183">
                  <c:v>1.15071647525013</c:v>
                </c:pt>
                <c:pt idx="3184">
                  <c:v>1.15071647525013</c:v>
                </c:pt>
                <c:pt idx="3185">
                  <c:v>1.15071647525013</c:v>
                </c:pt>
                <c:pt idx="3186">
                  <c:v>1.15071647525013</c:v>
                </c:pt>
                <c:pt idx="3187">
                  <c:v>1.15071647525013</c:v>
                </c:pt>
                <c:pt idx="3188">
                  <c:v>1.15071647525013</c:v>
                </c:pt>
                <c:pt idx="3189">
                  <c:v>1.15071647525013</c:v>
                </c:pt>
                <c:pt idx="3190">
                  <c:v>1.15071647525013</c:v>
                </c:pt>
                <c:pt idx="3191">
                  <c:v>1.15071647525013</c:v>
                </c:pt>
                <c:pt idx="3192">
                  <c:v>1.1440358874436101</c:v>
                </c:pt>
                <c:pt idx="3193">
                  <c:v>1.1524355712791901</c:v>
                </c:pt>
                <c:pt idx="3194">
                  <c:v>1.1483420843285701</c:v>
                </c:pt>
                <c:pt idx="3195">
                  <c:v>1.1487976211755599</c:v>
                </c:pt>
                <c:pt idx="3196">
                  <c:v>1.16226569307886</c:v>
                </c:pt>
                <c:pt idx="3197">
                  <c:v>1.15608845085052</c:v>
                </c:pt>
                <c:pt idx="3198">
                  <c:v>1.1603220679412001</c:v>
                </c:pt>
                <c:pt idx="3199">
                  <c:v>1.16364812839047</c:v>
                </c:pt>
                <c:pt idx="3200">
                  <c:v>1.1616527846915099</c:v>
                </c:pt>
                <c:pt idx="3201">
                  <c:v>1.15897275699188</c:v>
                </c:pt>
                <c:pt idx="3202">
                  <c:v>1.1590030372051501</c:v>
                </c:pt>
                <c:pt idx="3203">
                  <c:v>1.1622165627367</c:v>
                </c:pt>
                <c:pt idx="3204">
                  <c:v>1.1485341246220699</c:v>
                </c:pt>
                <c:pt idx="3205">
                  <c:v>1.1511800615029899</c:v>
                </c:pt>
                <c:pt idx="3206">
                  <c:v>1.1547743161550199</c:v>
                </c:pt>
                <c:pt idx="3207">
                  <c:v>1.1479429678185</c:v>
                </c:pt>
                <c:pt idx="3208">
                  <c:v>1.1508840081326099</c:v>
                </c:pt>
                <c:pt idx="3209">
                  <c:v>1.1510013498634399</c:v>
                </c:pt>
                <c:pt idx="3210">
                  <c:v>1.12667061248631</c:v>
                </c:pt>
                <c:pt idx="3211">
                  <c:v>1.1404242319618001</c:v>
                </c:pt>
                <c:pt idx="3212">
                  <c:v>1.12939877737614</c:v>
                </c:pt>
                <c:pt idx="3213">
                  <c:v>1.1285624326277901</c:v>
                </c:pt>
                <c:pt idx="3214">
                  <c:v>1.13129075914907</c:v>
                </c:pt>
                <c:pt idx="3215">
                  <c:v>1.13050247765429</c:v>
                </c:pt>
                <c:pt idx="3216">
                  <c:v>1.13778585151232</c:v>
                </c:pt>
                <c:pt idx="3217">
                  <c:v>1.14187403372355</c:v>
                </c:pt>
                <c:pt idx="3218">
                  <c:v>1.1515999984060501</c:v>
                </c:pt>
                <c:pt idx="3219">
                  <c:v>1.1462132196207999</c:v>
                </c:pt>
                <c:pt idx="3220">
                  <c:v>1.1446090030581699</c:v>
                </c:pt>
                <c:pt idx="3221">
                  <c:v>1.1365973131676901</c:v>
                </c:pt>
                <c:pt idx="3222">
                  <c:v>1.13163238350575</c:v>
                </c:pt>
                <c:pt idx="3223">
                  <c:v>1.1295876224760499</c:v>
                </c:pt>
                <c:pt idx="3224">
                  <c:v>1.13489379679072</c:v>
                </c:pt>
                <c:pt idx="3225">
                  <c:v>1.1290175752037099</c:v>
                </c:pt>
                <c:pt idx="3226">
                  <c:v>1.1228021111839901</c:v>
                </c:pt>
                <c:pt idx="3227">
                  <c:v>1.1228021111839901</c:v>
                </c:pt>
                <c:pt idx="3228">
                  <c:v>1.1228021111839901</c:v>
                </c:pt>
                <c:pt idx="3229">
                  <c:v>1.1228021111839901</c:v>
                </c:pt>
                <c:pt idx="3230">
                  <c:v>1.1240163696484</c:v>
                </c:pt>
                <c:pt idx="3231">
                  <c:v>1.1239223541303001</c:v>
                </c:pt>
                <c:pt idx="3232">
                  <c:v>1.1286327427513001</c:v>
                </c:pt>
                <c:pt idx="3233">
                  <c:v>1.1308029402698101</c:v>
                </c:pt>
                <c:pt idx="3234">
                  <c:v>1.13180937598704</c:v>
                </c:pt>
                <c:pt idx="3235">
                  <c:v>1.1341588074665001</c:v>
                </c:pt>
                <c:pt idx="3236">
                  <c:v>1.1413849179057201</c:v>
                </c:pt>
                <c:pt idx="3237">
                  <c:v>1.1441513341774101</c:v>
                </c:pt>
                <c:pt idx="3238">
                  <c:v>1.1441513341774101</c:v>
                </c:pt>
                <c:pt idx="3239">
                  <c:v>1.1441513341774101</c:v>
                </c:pt>
                <c:pt idx="3240">
                  <c:v>1.1441513341774101</c:v>
                </c:pt>
                <c:pt idx="3241">
                  <c:v>1.1441513341774101</c:v>
                </c:pt>
                <c:pt idx="3242">
                  <c:v>1.1441513341774101</c:v>
                </c:pt>
                <c:pt idx="3243">
                  <c:v>1.1441513341774101</c:v>
                </c:pt>
                <c:pt idx="3244">
                  <c:v>1.1441513341774101</c:v>
                </c:pt>
                <c:pt idx="3245">
                  <c:v>1.1441513341774101</c:v>
                </c:pt>
                <c:pt idx="3246">
                  <c:v>1.1441513341774101</c:v>
                </c:pt>
                <c:pt idx="3247">
                  <c:v>1.1441513341774101</c:v>
                </c:pt>
                <c:pt idx="3248">
                  <c:v>1.1441513341774101</c:v>
                </c:pt>
                <c:pt idx="3249">
                  <c:v>1.1441513341774101</c:v>
                </c:pt>
                <c:pt idx="3250">
                  <c:v>1.1441513341774101</c:v>
                </c:pt>
                <c:pt idx="3251">
                  <c:v>1.1441513341774101</c:v>
                </c:pt>
                <c:pt idx="3252">
                  <c:v>1.1441513341774101</c:v>
                </c:pt>
                <c:pt idx="3253">
                  <c:v>1.1441513341774101</c:v>
                </c:pt>
                <c:pt idx="3254">
                  <c:v>1.1441513341774101</c:v>
                </c:pt>
                <c:pt idx="3255">
                  <c:v>1.1441513341774101</c:v>
                </c:pt>
                <c:pt idx="3256">
                  <c:v>1.1441513341774101</c:v>
                </c:pt>
                <c:pt idx="3257">
                  <c:v>1.1441513341774101</c:v>
                </c:pt>
                <c:pt idx="3258">
                  <c:v>1.1441513341774101</c:v>
                </c:pt>
                <c:pt idx="3259">
                  <c:v>1.1441513341774101</c:v>
                </c:pt>
                <c:pt idx="3260">
                  <c:v>1.1441513341774101</c:v>
                </c:pt>
                <c:pt idx="3261">
                  <c:v>1.1441513341774101</c:v>
                </c:pt>
                <c:pt idx="3262">
                  <c:v>1.1441513341774101</c:v>
                </c:pt>
                <c:pt idx="3263">
                  <c:v>1.1441513341774101</c:v>
                </c:pt>
                <c:pt idx="3264">
                  <c:v>1.1441513341774101</c:v>
                </c:pt>
                <c:pt idx="3265">
                  <c:v>1.1441513341774101</c:v>
                </c:pt>
                <c:pt idx="3266">
                  <c:v>1.1441513341774101</c:v>
                </c:pt>
                <c:pt idx="3267">
                  <c:v>1.1441513341774101</c:v>
                </c:pt>
                <c:pt idx="3268">
                  <c:v>1.1441513341774101</c:v>
                </c:pt>
                <c:pt idx="3269">
                  <c:v>1.1441513341774101</c:v>
                </c:pt>
                <c:pt idx="3270">
                  <c:v>1.1441513341774101</c:v>
                </c:pt>
                <c:pt idx="3271">
                  <c:v>1.1441513341774101</c:v>
                </c:pt>
                <c:pt idx="3272">
                  <c:v>1.1441513341774101</c:v>
                </c:pt>
                <c:pt idx="3273">
                  <c:v>1.1441513341774101</c:v>
                </c:pt>
                <c:pt idx="3274">
                  <c:v>1.1441513341774101</c:v>
                </c:pt>
                <c:pt idx="3275">
                  <c:v>1.1441513341774101</c:v>
                </c:pt>
                <c:pt idx="3276">
                  <c:v>1.1441513341774101</c:v>
                </c:pt>
                <c:pt idx="3277">
                  <c:v>1.1441513341774101</c:v>
                </c:pt>
                <c:pt idx="3278">
                  <c:v>1.1459775966044501</c:v>
                </c:pt>
                <c:pt idx="3279">
                  <c:v>1.1500251919378099</c:v>
                </c:pt>
                <c:pt idx="3280">
                  <c:v>1.15362463787353</c:v>
                </c:pt>
                <c:pt idx="3281">
                  <c:v>1.1479038266199799</c:v>
                </c:pt>
                <c:pt idx="3282">
                  <c:v>1.1496689630691601</c:v>
                </c:pt>
                <c:pt idx="3283">
                  <c:v>1.1496689630691601</c:v>
                </c:pt>
                <c:pt idx="3284">
                  <c:v>1.1496689630691601</c:v>
                </c:pt>
                <c:pt idx="3285">
                  <c:v>1.16385855660603</c:v>
                </c:pt>
                <c:pt idx="3286">
                  <c:v>1.1811611870304499</c:v>
                </c:pt>
                <c:pt idx="3287">
                  <c:v>1.18433756066546</c:v>
                </c:pt>
                <c:pt idx="3288">
                  <c:v>1.17085562692177</c:v>
                </c:pt>
                <c:pt idx="3289">
                  <c:v>1.1799088105235001</c:v>
                </c:pt>
                <c:pt idx="3290">
                  <c:v>1.1753652696872801</c:v>
                </c:pt>
                <c:pt idx="3291">
                  <c:v>1.1682532216650301</c:v>
                </c:pt>
                <c:pt idx="3292">
                  <c:v>1.17837347721173</c:v>
                </c:pt>
                <c:pt idx="3293">
                  <c:v>1.1657268319258101</c:v>
                </c:pt>
                <c:pt idx="3294">
                  <c:v>1.16293307028863</c:v>
                </c:pt>
                <c:pt idx="3295">
                  <c:v>1.1662847386973001</c:v>
                </c:pt>
                <c:pt idx="3296">
                  <c:v>1.16236399858868</c:v>
                </c:pt>
                <c:pt idx="3297">
                  <c:v>1.16527432984291</c:v>
                </c:pt>
                <c:pt idx="3298">
                  <c:v>1.1606015686867399</c:v>
                </c:pt>
                <c:pt idx="3299">
                  <c:v>1.1602279154108801</c:v>
                </c:pt>
                <c:pt idx="3300">
                  <c:v>1.1499854359939199</c:v>
                </c:pt>
                <c:pt idx="3301">
                  <c:v>1.1485514875626299</c:v>
                </c:pt>
                <c:pt idx="3302">
                  <c:v>1.14378341259017</c:v>
                </c:pt>
                <c:pt idx="3303">
                  <c:v>1.1321526827006101</c:v>
                </c:pt>
                <c:pt idx="3304">
                  <c:v>1.1218003723441801</c:v>
                </c:pt>
                <c:pt idx="3305">
                  <c:v>1.1260388425034</c:v>
                </c:pt>
                <c:pt idx="3306">
                  <c:v>1.12283300901785</c:v>
                </c:pt>
                <c:pt idx="3307">
                  <c:v>1.1203187569252</c:v>
                </c:pt>
                <c:pt idx="3308">
                  <c:v>1.1203187569252</c:v>
                </c:pt>
                <c:pt idx="3309">
                  <c:v>1.1203187569252</c:v>
                </c:pt>
                <c:pt idx="3310">
                  <c:v>1.1203187569252</c:v>
                </c:pt>
                <c:pt idx="3311">
                  <c:v>1.1203187569252</c:v>
                </c:pt>
                <c:pt idx="3312">
                  <c:v>1.1203187569252</c:v>
                </c:pt>
                <c:pt idx="3313">
                  <c:v>1.1203187569252</c:v>
                </c:pt>
                <c:pt idx="3314">
                  <c:v>1.1203187569252</c:v>
                </c:pt>
                <c:pt idx="3315">
                  <c:v>1.1203187569252</c:v>
                </c:pt>
                <c:pt idx="3316">
                  <c:v>1.1203187569252</c:v>
                </c:pt>
                <c:pt idx="3317">
                  <c:v>1.1203187569252</c:v>
                </c:pt>
                <c:pt idx="3318">
                  <c:v>1.1203187569252</c:v>
                </c:pt>
                <c:pt idx="3319">
                  <c:v>1.1203187569252</c:v>
                </c:pt>
                <c:pt idx="3320">
                  <c:v>1.1203187569252</c:v>
                </c:pt>
                <c:pt idx="3321">
                  <c:v>1.1203187569252</c:v>
                </c:pt>
                <c:pt idx="3322">
                  <c:v>1.1203187569252</c:v>
                </c:pt>
                <c:pt idx="3323">
                  <c:v>1.1203187569252</c:v>
                </c:pt>
                <c:pt idx="3324">
                  <c:v>1.1203187569252</c:v>
                </c:pt>
                <c:pt idx="3325">
                  <c:v>1.1203187569252</c:v>
                </c:pt>
                <c:pt idx="3326">
                  <c:v>1.1203187569252</c:v>
                </c:pt>
                <c:pt idx="3327">
                  <c:v>1.1203187569252</c:v>
                </c:pt>
                <c:pt idx="3328">
                  <c:v>1.1203187569252</c:v>
                </c:pt>
                <c:pt idx="3329">
                  <c:v>1.1203187569252</c:v>
                </c:pt>
                <c:pt idx="3330">
                  <c:v>1.1203187569252</c:v>
                </c:pt>
                <c:pt idx="3331">
                  <c:v>1.11599407331114</c:v>
                </c:pt>
                <c:pt idx="3332">
                  <c:v>1.11879044663695</c:v>
                </c:pt>
                <c:pt idx="3333">
                  <c:v>1.12530100187278</c:v>
                </c:pt>
                <c:pt idx="3334">
                  <c:v>1.12395613787027</c:v>
                </c:pt>
                <c:pt idx="3335">
                  <c:v>1.1265950903151201</c:v>
                </c:pt>
                <c:pt idx="3336">
                  <c:v>1.1235398684520199</c:v>
                </c:pt>
                <c:pt idx="3337">
                  <c:v>1.1204816164428799</c:v>
                </c:pt>
                <c:pt idx="3338">
                  <c:v>1.12270236878383</c:v>
                </c:pt>
                <c:pt idx="3339">
                  <c:v>1.1180745436677499</c:v>
                </c:pt>
                <c:pt idx="3340">
                  <c:v>1.10881734223346</c:v>
                </c:pt>
                <c:pt idx="3341">
                  <c:v>1.09390831780132</c:v>
                </c:pt>
                <c:pt idx="3342">
                  <c:v>1.0968073071403599</c:v>
                </c:pt>
                <c:pt idx="3343">
                  <c:v>1.1006113115404501</c:v>
                </c:pt>
                <c:pt idx="3344">
                  <c:v>1.1014057351842499</c:v>
                </c:pt>
                <c:pt idx="3345">
                  <c:v>1.1014057351842499</c:v>
                </c:pt>
                <c:pt idx="3346">
                  <c:v>1.1014057351842499</c:v>
                </c:pt>
                <c:pt idx="3347">
                  <c:v>1.1014057351842499</c:v>
                </c:pt>
                <c:pt idx="3348">
                  <c:v>1.09788154628253</c:v>
                </c:pt>
                <c:pt idx="3349">
                  <c:v>1.1084763054786599</c:v>
                </c:pt>
                <c:pt idx="3350">
                  <c:v>1.12000177343207</c:v>
                </c:pt>
                <c:pt idx="3351">
                  <c:v>1.12417376149283</c:v>
                </c:pt>
                <c:pt idx="3352">
                  <c:v>1.1231564212792999</c:v>
                </c:pt>
                <c:pt idx="3353">
                  <c:v>1.1267941705567499</c:v>
                </c:pt>
                <c:pt idx="3354">
                  <c:v>1.12397510683937</c:v>
                </c:pt>
                <c:pt idx="3355">
                  <c:v>1.1249204139856801</c:v>
                </c:pt>
                <c:pt idx="3356">
                  <c:v>1.11975276396366</c:v>
                </c:pt>
                <c:pt idx="3357">
                  <c:v>1.1202296728093799</c:v>
                </c:pt>
                <c:pt idx="3358">
                  <c:v>1.1237344281925199</c:v>
                </c:pt>
                <c:pt idx="3359">
                  <c:v>1.1229318518654201</c:v>
                </c:pt>
                <c:pt idx="3360">
                  <c:v>1.1368147828709301</c:v>
                </c:pt>
                <c:pt idx="3361">
                  <c:v>1.1476714759595199</c:v>
                </c:pt>
                <c:pt idx="3362">
                  <c:v>1.1476714759595199</c:v>
                </c:pt>
                <c:pt idx="3363">
                  <c:v>1.1476714759595199</c:v>
                </c:pt>
                <c:pt idx="3364">
                  <c:v>1.1476714759595199</c:v>
                </c:pt>
                <c:pt idx="3365">
                  <c:v>1.1476714759595199</c:v>
                </c:pt>
                <c:pt idx="3366">
                  <c:v>1.1476714759595199</c:v>
                </c:pt>
                <c:pt idx="3367">
                  <c:v>1.1476714759595199</c:v>
                </c:pt>
                <c:pt idx="3368">
                  <c:v>1.1476714759595199</c:v>
                </c:pt>
                <c:pt idx="3369">
                  <c:v>1.1476714759595199</c:v>
                </c:pt>
                <c:pt idx="3370">
                  <c:v>1.1476714759595199</c:v>
                </c:pt>
                <c:pt idx="3371">
                  <c:v>1.1476714759595199</c:v>
                </c:pt>
                <c:pt idx="3372">
                  <c:v>1.1476714759595199</c:v>
                </c:pt>
                <c:pt idx="3373">
                  <c:v>1.1476714759595199</c:v>
                </c:pt>
                <c:pt idx="3374">
                  <c:v>1.1476714759595199</c:v>
                </c:pt>
                <c:pt idx="3375">
                  <c:v>1.1476714759595199</c:v>
                </c:pt>
                <c:pt idx="3376">
                  <c:v>1.1476714759595199</c:v>
                </c:pt>
                <c:pt idx="3377">
                  <c:v>1.1476714759595199</c:v>
                </c:pt>
                <c:pt idx="3378">
                  <c:v>1.1476714759595199</c:v>
                </c:pt>
                <c:pt idx="3379">
                  <c:v>1.1476714759595199</c:v>
                </c:pt>
                <c:pt idx="3380">
                  <c:v>1.1476714759595199</c:v>
                </c:pt>
                <c:pt idx="3381">
                  <c:v>1.1476714759595199</c:v>
                </c:pt>
                <c:pt idx="3382">
                  <c:v>1.1476714759595199</c:v>
                </c:pt>
                <c:pt idx="3383">
                  <c:v>1.1476714759595199</c:v>
                </c:pt>
                <c:pt idx="3384">
                  <c:v>1.1476714759595199</c:v>
                </c:pt>
                <c:pt idx="3385">
                  <c:v>1.1476714759595199</c:v>
                </c:pt>
                <c:pt idx="3386">
                  <c:v>1.1476714759595199</c:v>
                </c:pt>
                <c:pt idx="3387">
                  <c:v>1.1476714759595199</c:v>
                </c:pt>
                <c:pt idx="3388">
                  <c:v>1.1476714759595199</c:v>
                </c:pt>
                <c:pt idx="3389">
                  <c:v>1.1476714759595199</c:v>
                </c:pt>
                <c:pt idx="3390">
                  <c:v>1.1476714759595199</c:v>
                </c:pt>
                <c:pt idx="3391">
                  <c:v>1.1476714759595199</c:v>
                </c:pt>
                <c:pt idx="3392">
                  <c:v>1.1476714759595199</c:v>
                </c:pt>
                <c:pt idx="3393">
                  <c:v>1.1476714759595199</c:v>
                </c:pt>
                <c:pt idx="3394">
                  <c:v>1.1476714759595199</c:v>
                </c:pt>
                <c:pt idx="3395">
                  <c:v>1.1476714759595199</c:v>
                </c:pt>
                <c:pt idx="3396">
                  <c:v>1.1476714759595199</c:v>
                </c:pt>
                <c:pt idx="3397">
                  <c:v>1.1476714759595199</c:v>
                </c:pt>
                <c:pt idx="3398">
                  <c:v>1.1476714759595199</c:v>
                </c:pt>
                <c:pt idx="3399">
                  <c:v>1.1476714759595199</c:v>
                </c:pt>
                <c:pt idx="3400">
                  <c:v>1.1476714759595199</c:v>
                </c:pt>
                <c:pt idx="3401">
                  <c:v>1.1476714759595199</c:v>
                </c:pt>
                <c:pt idx="3402">
                  <c:v>1.1476714759595199</c:v>
                </c:pt>
                <c:pt idx="3403">
                  <c:v>1.1476714759595199</c:v>
                </c:pt>
                <c:pt idx="3404">
                  <c:v>1.14917463165672</c:v>
                </c:pt>
                <c:pt idx="3405">
                  <c:v>1.14975816225053</c:v>
                </c:pt>
                <c:pt idx="3406">
                  <c:v>1.1408623129000399</c:v>
                </c:pt>
                <c:pt idx="3407">
                  <c:v>1.1465392947367099</c:v>
                </c:pt>
                <c:pt idx="3408">
                  <c:v>1.1569678327228701</c:v>
                </c:pt>
                <c:pt idx="3409">
                  <c:v>1.1620293692908099</c:v>
                </c:pt>
                <c:pt idx="3410">
                  <c:v>1.1698084243876901</c:v>
                </c:pt>
                <c:pt idx="3411">
                  <c:v>1.1718356965916901</c:v>
                </c:pt>
                <c:pt idx="3412">
                  <c:v>1.1820802315997301</c:v>
                </c:pt>
                <c:pt idx="3413">
                  <c:v>1.1820802315997301</c:v>
                </c:pt>
                <c:pt idx="3414">
                  <c:v>1.1820802315997301</c:v>
                </c:pt>
                <c:pt idx="3415">
                  <c:v>1.1820802315997301</c:v>
                </c:pt>
                <c:pt idx="3416">
                  <c:v>1.1820802315997301</c:v>
                </c:pt>
                <c:pt idx="3417">
                  <c:v>1.1820802315997301</c:v>
                </c:pt>
                <c:pt idx="3418">
                  <c:v>1.1820802315997301</c:v>
                </c:pt>
                <c:pt idx="3419">
                  <c:v>1.1820802315997301</c:v>
                </c:pt>
                <c:pt idx="3420">
                  <c:v>1.1820802315997301</c:v>
                </c:pt>
                <c:pt idx="3421">
                  <c:v>1.1882473919691601</c:v>
                </c:pt>
                <c:pt idx="3422">
                  <c:v>1.1914596099341499</c:v>
                </c:pt>
                <c:pt idx="3423">
                  <c:v>1.1928551932532101</c:v>
                </c:pt>
                <c:pt idx="3424">
                  <c:v>1.1867661087831101</c:v>
                </c:pt>
                <c:pt idx="3425">
                  <c:v>1.18449001120842</c:v>
                </c:pt>
                <c:pt idx="3426">
                  <c:v>1.1764500739767101</c:v>
                </c:pt>
                <c:pt idx="3427">
                  <c:v>1.1764500739767101</c:v>
                </c:pt>
                <c:pt idx="3428">
                  <c:v>1.1784598878646</c:v>
                </c:pt>
                <c:pt idx="3429">
                  <c:v>1.18296413346419</c:v>
                </c:pt>
                <c:pt idx="3430">
                  <c:v>1.18296413346419</c:v>
                </c:pt>
                <c:pt idx="3431">
                  <c:v>1.17395034103782</c:v>
                </c:pt>
                <c:pt idx="3432">
                  <c:v>1.18574714740098</c:v>
                </c:pt>
                <c:pt idx="3433">
                  <c:v>1.18146837235657</c:v>
                </c:pt>
                <c:pt idx="3434">
                  <c:v>1.1858205574129399</c:v>
                </c:pt>
                <c:pt idx="3435">
                  <c:v>1.1873596235944399</c:v>
                </c:pt>
                <c:pt idx="3436">
                  <c:v>1.184095589607</c:v>
                </c:pt>
                <c:pt idx="3437">
                  <c:v>1.17443651919346</c:v>
                </c:pt>
                <c:pt idx="3438">
                  <c:v>1.18743391844725</c:v>
                </c:pt>
                <c:pt idx="3439">
                  <c:v>1.2001668122259901</c:v>
                </c:pt>
                <c:pt idx="3440">
                  <c:v>1.20274034378524</c:v>
                </c:pt>
                <c:pt idx="3441">
                  <c:v>1.2047105387825101</c:v>
                </c:pt>
                <c:pt idx="3442">
                  <c:v>1.2167293937892301</c:v>
                </c:pt>
                <c:pt idx="3443">
                  <c:v>1.2039215180543399</c:v>
                </c:pt>
                <c:pt idx="3444">
                  <c:v>1.1947185009647401</c:v>
                </c:pt>
                <c:pt idx="3445">
                  <c:v>1.19835656609935</c:v>
                </c:pt>
                <c:pt idx="3446">
                  <c:v>1.2034639669351801</c:v>
                </c:pt>
                <c:pt idx="3447">
                  <c:v>1.20639690274933</c:v>
                </c:pt>
                <c:pt idx="3448">
                  <c:v>1.2164626727058301</c:v>
                </c:pt>
                <c:pt idx="3449">
                  <c:v>1.2037897241827</c:v>
                </c:pt>
                <c:pt idx="3450">
                  <c:v>1.19669459235594</c:v>
                </c:pt>
                <c:pt idx="3451">
                  <c:v>1.1804660410546099</c:v>
                </c:pt>
                <c:pt idx="3452">
                  <c:v>1.18746307668283</c:v>
                </c:pt>
                <c:pt idx="3453">
                  <c:v>1.1845437416515701</c:v>
                </c:pt>
                <c:pt idx="3454">
                  <c:v>1.1718928293053801</c:v>
                </c:pt>
                <c:pt idx="3455">
                  <c:v>1.1762983584223901</c:v>
                </c:pt>
                <c:pt idx="3456">
                  <c:v>1.1902762079228399</c:v>
                </c:pt>
                <c:pt idx="3457">
                  <c:v>1.1787796152763701</c:v>
                </c:pt>
                <c:pt idx="3458">
                  <c:v>1.1927892380680101</c:v>
                </c:pt>
                <c:pt idx="3459">
                  <c:v>1.1859302619913801</c:v>
                </c:pt>
                <c:pt idx="3460">
                  <c:v>1.18370942270581</c:v>
                </c:pt>
                <c:pt idx="3461">
                  <c:v>1.17931614540123</c:v>
                </c:pt>
                <c:pt idx="3462">
                  <c:v>1.1853781014913201</c:v>
                </c:pt>
                <c:pt idx="3463">
                  <c:v>1.19047487126051</c:v>
                </c:pt>
                <c:pt idx="3464">
                  <c:v>1.19209969531584</c:v>
                </c:pt>
                <c:pt idx="3465">
                  <c:v>1.19544170289304</c:v>
                </c:pt>
                <c:pt idx="3466">
                  <c:v>1.1977813863017399</c:v>
                </c:pt>
                <c:pt idx="3467">
                  <c:v>1.1976685945574399</c:v>
                </c:pt>
                <c:pt idx="3468">
                  <c:v>1.20084548489406</c:v>
                </c:pt>
                <c:pt idx="3469">
                  <c:v>1.20245694387573</c:v>
                </c:pt>
                <c:pt idx="3470">
                  <c:v>1.2099509929552199</c:v>
                </c:pt>
                <c:pt idx="3471">
                  <c:v>1.206263035456</c:v>
                </c:pt>
                <c:pt idx="3472">
                  <c:v>1.1990072005475501</c:v>
                </c:pt>
                <c:pt idx="3473">
                  <c:v>1.2002203095025099</c:v>
                </c:pt>
                <c:pt idx="3474">
                  <c:v>1.1999108216244201</c:v>
                </c:pt>
                <c:pt idx="3475">
                  <c:v>1.2060208986500101</c:v>
                </c:pt>
                <c:pt idx="3476">
                  <c:v>1.2010138521523199</c:v>
                </c:pt>
                <c:pt idx="3477">
                  <c:v>1.20300161686741</c:v>
                </c:pt>
                <c:pt idx="3478">
                  <c:v>1.20739350494166</c:v>
                </c:pt>
                <c:pt idx="3479">
                  <c:v>1.2058478393821199</c:v>
                </c:pt>
                <c:pt idx="3480">
                  <c:v>1.21637620578728</c:v>
                </c:pt>
                <c:pt idx="3481">
                  <c:v>1.2137283334295801</c:v>
                </c:pt>
                <c:pt idx="3482">
                  <c:v>1.21238875275855</c:v>
                </c:pt>
                <c:pt idx="3483">
                  <c:v>1.2112864585837699</c:v>
                </c:pt>
                <c:pt idx="3484">
                  <c:v>1.2143518149491599</c:v>
                </c:pt>
                <c:pt idx="3485">
                  <c:v>1.20319368504255</c:v>
                </c:pt>
                <c:pt idx="3486">
                  <c:v>1.1999295696678201</c:v>
                </c:pt>
                <c:pt idx="3487">
                  <c:v>1.1989681843770399</c:v>
                </c:pt>
                <c:pt idx="3488">
                  <c:v>1.2005157282983501</c:v>
                </c:pt>
                <c:pt idx="3489">
                  <c:v>1.20169507497465</c:v>
                </c:pt>
                <c:pt idx="3490">
                  <c:v>1.1975870222740099</c:v>
                </c:pt>
                <c:pt idx="3491">
                  <c:v>1.2030121761549</c:v>
                </c:pt>
                <c:pt idx="3492">
                  <c:v>1.20387776682315</c:v>
                </c:pt>
                <c:pt idx="3493">
                  <c:v>1.1961289430913999</c:v>
                </c:pt>
                <c:pt idx="3494">
                  <c:v>1.19097934215101</c:v>
                </c:pt>
                <c:pt idx="3495">
                  <c:v>1.1839525227059</c:v>
                </c:pt>
                <c:pt idx="3496">
                  <c:v>1.1877441323193001</c:v>
                </c:pt>
                <c:pt idx="3497">
                  <c:v>1.1803773698478299</c:v>
                </c:pt>
                <c:pt idx="3498">
                  <c:v>1.1813047237018499</c:v>
                </c:pt>
                <c:pt idx="3499">
                  <c:v>1.17854406080942</c:v>
                </c:pt>
                <c:pt idx="3500">
                  <c:v>1.1843826122188701</c:v>
                </c:pt>
                <c:pt idx="3501">
                  <c:v>1.1839547957394301</c:v>
                </c:pt>
                <c:pt idx="3502">
                  <c:v>1.1832370728574899</c:v>
                </c:pt>
                <c:pt idx="3503">
                  <c:v>1.1813572598351401</c:v>
                </c:pt>
                <c:pt idx="3504">
                  <c:v>1.1789754187752399</c:v>
                </c:pt>
                <c:pt idx="3505">
                  <c:v>1.18198510145253</c:v>
                </c:pt>
                <c:pt idx="3506">
                  <c:v>1.18087725623448</c:v>
                </c:pt>
                <c:pt idx="3507">
                  <c:v>1.1769652560558601</c:v>
                </c:pt>
                <c:pt idx="3508">
                  <c:v>1.18134682703729</c:v>
                </c:pt>
                <c:pt idx="3509">
                  <c:v>1.1863710291689</c:v>
                </c:pt>
                <c:pt idx="3510">
                  <c:v>1.1803278835197899</c:v>
                </c:pt>
                <c:pt idx="3511">
                  <c:v>1.1741350975073901</c:v>
                </c:pt>
                <c:pt idx="3512">
                  <c:v>1.1804491775222301</c:v>
                </c:pt>
                <c:pt idx="3513">
                  <c:v>1.17753653457416</c:v>
                </c:pt>
                <c:pt idx="3514">
                  <c:v>1.1856379446332901</c:v>
                </c:pt>
                <c:pt idx="3515">
                  <c:v>1.19251009262563</c:v>
                </c:pt>
                <c:pt idx="3516">
                  <c:v>1.19573455782817</c:v>
                </c:pt>
                <c:pt idx="3517">
                  <c:v>1.19912899579835</c:v>
                </c:pt>
                <c:pt idx="3518">
                  <c:v>1.19309399517271</c:v>
                </c:pt>
                <c:pt idx="3519">
                  <c:v>1.1870116227241501</c:v>
                </c:pt>
                <c:pt idx="3520">
                  <c:v>1.19658288057698</c:v>
                </c:pt>
                <c:pt idx="3521">
                  <c:v>1.19622670028471</c:v>
                </c:pt>
                <c:pt idx="3522">
                  <c:v>1.19644633902164</c:v>
                </c:pt>
                <c:pt idx="3523">
                  <c:v>1.1986322985968101</c:v>
                </c:pt>
                <c:pt idx="3524">
                  <c:v>1.2072220398167499</c:v>
                </c:pt>
                <c:pt idx="3525">
                  <c:v>1.2114740075877499</c:v>
                </c:pt>
                <c:pt idx="3526">
                  <c:v>1.20275106006359</c:v>
                </c:pt>
                <c:pt idx="3527">
                  <c:v>1.20275106006359</c:v>
                </c:pt>
                <c:pt idx="3528">
                  <c:v>1.20275106006359</c:v>
                </c:pt>
                <c:pt idx="3529">
                  <c:v>1.20275106006359</c:v>
                </c:pt>
                <c:pt idx="3530">
                  <c:v>1.20275106006359</c:v>
                </c:pt>
                <c:pt idx="3531">
                  <c:v>1.20275106006359</c:v>
                </c:pt>
                <c:pt idx="3532">
                  <c:v>1.20275106006359</c:v>
                </c:pt>
                <c:pt idx="3533">
                  <c:v>1.20275106006359</c:v>
                </c:pt>
                <c:pt idx="3534">
                  <c:v>1.20275106006359</c:v>
                </c:pt>
                <c:pt idx="3535">
                  <c:v>1.20275106006359</c:v>
                </c:pt>
                <c:pt idx="3536">
                  <c:v>1.20275106006359</c:v>
                </c:pt>
                <c:pt idx="3537">
                  <c:v>1.20275106006359</c:v>
                </c:pt>
                <c:pt idx="3538">
                  <c:v>1.20275106006359</c:v>
                </c:pt>
                <c:pt idx="3539">
                  <c:v>1.20275106006359</c:v>
                </c:pt>
                <c:pt idx="3540">
                  <c:v>1.20275106006359</c:v>
                </c:pt>
                <c:pt idx="3541">
                  <c:v>1.20275106006359</c:v>
                </c:pt>
                <c:pt idx="3542">
                  <c:v>1.20275106006359</c:v>
                </c:pt>
                <c:pt idx="3543">
                  <c:v>1.20275106006359</c:v>
                </c:pt>
                <c:pt idx="3544">
                  <c:v>1.20275106006359</c:v>
                </c:pt>
                <c:pt idx="3545">
                  <c:v>1.20275106006359</c:v>
                </c:pt>
                <c:pt idx="3546">
                  <c:v>1.20275106006359</c:v>
                </c:pt>
                <c:pt idx="3547">
                  <c:v>1.20275106006359</c:v>
                </c:pt>
                <c:pt idx="3548">
                  <c:v>1.20275106006359</c:v>
                </c:pt>
                <c:pt idx="3549">
                  <c:v>1.20275106006359</c:v>
                </c:pt>
                <c:pt idx="3550">
                  <c:v>1.2039654133914499</c:v>
                </c:pt>
                <c:pt idx="3551">
                  <c:v>1.2011008424809</c:v>
                </c:pt>
                <c:pt idx="3552">
                  <c:v>1.20495640379947</c:v>
                </c:pt>
                <c:pt idx="3553">
                  <c:v>1.2081648960703899</c:v>
                </c:pt>
                <c:pt idx="3554">
                  <c:v>1.2081648960703899</c:v>
                </c:pt>
                <c:pt idx="3555">
                  <c:v>1.2081648960703899</c:v>
                </c:pt>
                <c:pt idx="3556">
                  <c:v>1.2096424681892499</c:v>
                </c:pt>
                <c:pt idx="3557">
                  <c:v>1.2174591905714001</c:v>
                </c:pt>
                <c:pt idx="3558">
                  <c:v>1.2128570566814301</c:v>
                </c:pt>
                <c:pt idx="3559">
                  <c:v>1.2082135352180801</c:v>
                </c:pt>
                <c:pt idx="3560">
                  <c:v>1.2065618972547301</c:v>
                </c:pt>
                <c:pt idx="3561">
                  <c:v>1.1985579216387501</c:v>
                </c:pt>
                <c:pt idx="3562">
                  <c:v>1.2053123453625501</c:v>
                </c:pt>
                <c:pt idx="3563">
                  <c:v>1.2016031514703001</c:v>
                </c:pt>
                <c:pt idx="3564">
                  <c:v>1.2039531290529699</c:v>
                </c:pt>
                <c:pt idx="3565">
                  <c:v>1.20065649119746</c:v>
                </c:pt>
                <c:pt idx="3566">
                  <c:v>1.2017817794283101</c:v>
                </c:pt>
                <c:pt idx="3567">
                  <c:v>1.20543369982052</c:v>
                </c:pt>
                <c:pt idx="3568">
                  <c:v>1.21144900292387</c:v>
                </c:pt>
                <c:pt idx="3569">
                  <c:v>1.2108639637551899</c:v>
                </c:pt>
                <c:pt idx="3570">
                  <c:v>1.21242016088475</c:v>
                </c:pt>
                <c:pt idx="3571">
                  <c:v>1.22231509711368</c:v>
                </c:pt>
                <c:pt idx="3572">
                  <c:v>1.2127888890960601</c:v>
                </c:pt>
                <c:pt idx="3573">
                  <c:v>1.2076737016068899</c:v>
                </c:pt>
                <c:pt idx="3574">
                  <c:v>1.2078625896044699</c:v>
                </c:pt>
                <c:pt idx="3575">
                  <c:v>1.2098563188715801</c:v>
                </c:pt>
                <c:pt idx="3576">
                  <c:v>1.21144348749971</c:v>
                </c:pt>
                <c:pt idx="3577">
                  <c:v>1.2134362894234301</c:v>
                </c:pt>
                <c:pt idx="3578">
                  <c:v>1.2146960640429301</c:v>
                </c:pt>
                <c:pt idx="3579">
                  <c:v>1.2190817569805099</c:v>
                </c:pt>
                <c:pt idx="3580">
                  <c:v>1.2238672873568801</c:v>
                </c:pt>
                <c:pt idx="3581">
                  <c:v>1.2355590205635301</c:v>
                </c:pt>
                <c:pt idx="3582">
                  <c:v>1.2364107778047499</c:v>
                </c:pt>
                <c:pt idx="3583">
                  <c:v>1.2396592373230499</c:v>
                </c:pt>
                <c:pt idx="3584">
                  <c:v>1.2386670485597899</c:v>
                </c:pt>
                <c:pt idx="3585">
                  <c:v>1.2391636561475701</c:v>
                </c:pt>
                <c:pt idx="3586">
                  <c:v>1.2397696900086099</c:v>
                </c:pt>
                <c:pt idx="3587">
                  <c:v>1.24125624501582</c:v>
                </c:pt>
                <c:pt idx="3588">
                  <c:v>1.23632682125589</c:v>
                </c:pt>
                <c:pt idx="3589">
                  <c:v>1.2408410847234801</c:v>
                </c:pt>
                <c:pt idx="3590">
                  <c:v>1.2411041420858999</c:v>
                </c:pt>
                <c:pt idx="3591">
                  <c:v>1.2411041420858999</c:v>
                </c:pt>
                <c:pt idx="3592">
                  <c:v>1.2411041420858999</c:v>
                </c:pt>
                <c:pt idx="3593">
                  <c:v>1.2411041420858999</c:v>
                </c:pt>
                <c:pt idx="3594">
                  <c:v>1.2411041420858999</c:v>
                </c:pt>
                <c:pt idx="3595">
                  <c:v>1.2411041420858999</c:v>
                </c:pt>
                <c:pt idx="3596">
                  <c:v>1.2411041420858999</c:v>
                </c:pt>
                <c:pt idx="3597">
                  <c:v>1.2411041420858999</c:v>
                </c:pt>
                <c:pt idx="3598">
                  <c:v>1.2411041420858999</c:v>
                </c:pt>
                <c:pt idx="3599">
                  <c:v>1.2411041420858999</c:v>
                </c:pt>
                <c:pt idx="3600">
                  <c:v>1.2411041420858999</c:v>
                </c:pt>
                <c:pt idx="3601">
                  <c:v>1.2411041420858999</c:v>
                </c:pt>
                <c:pt idx="3602">
                  <c:v>1.2411041420858999</c:v>
                </c:pt>
                <c:pt idx="3603">
                  <c:v>1.2411041420858999</c:v>
                </c:pt>
                <c:pt idx="3604">
                  <c:v>1.2411041420858999</c:v>
                </c:pt>
                <c:pt idx="3605">
                  <c:v>1.2411041420858999</c:v>
                </c:pt>
                <c:pt idx="3606">
                  <c:v>1.2411041420858999</c:v>
                </c:pt>
                <c:pt idx="3607">
                  <c:v>1.2411041420858999</c:v>
                </c:pt>
                <c:pt idx="3608">
                  <c:v>1.2411041420858999</c:v>
                </c:pt>
                <c:pt idx="3609">
                  <c:v>1.2411041420858999</c:v>
                </c:pt>
                <c:pt idx="3610">
                  <c:v>1.2411041420858999</c:v>
                </c:pt>
                <c:pt idx="3611">
                  <c:v>1.2411041420858999</c:v>
                </c:pt>
                <c:pt idx="3612">
                  <c:v>1.2411041420858999</c:v>
                </c:pt>
                <c:pt idx="3613">
                  <c:v>1.2411041420858999</c:v>
                </c:pt>
                <c:pt idx="3614">
                  <c:v>1.2411041420858999</c:v>
                </c:pt>
                <c:pt idx="3615">
                  <c:v>1.2411041420858999</c:v>
                </c:pt>
                <c:pt idx="3616">
                  <c:v>1.2411041420858999</c:v>
                </c:pt>
                <c:pt idx="3617">
                  <c:v>1.2411041420858999</c:v>
                </c:pt>
                <c:pt idx="3618">
                  <c:v>1.2411041420858999</c:v>
                </c:pt>
                <c:pt idx="3619">
                  <c:v>1.2411041420858999</c:v>
                </c:pt>
                <c:pt idx="3620">
                  <c:v>1.2411041420858999</c:v>
                </c:pt>
                <c:pt idx="3621">
                  <c:v>1.2411041420858999</c:v>
                </c:pt>
                <c:pt idx="3622">
                  <c:v>1.2411041420858999</c:v>
                </c:pt>
                <c:pt idx="3623">
                  <c:v>1.2411041420858999</c:v>
                </c:pt>
                <c:pt idx="3624">
                  <c:v>1.2411041420858999</c:v>
                </c:pt>
                <c:pt idx="3625">
                  <c:v>1.2411041420858999</c:v>
                </c:pt>
                <c:pt idx="3626">
                  <c:v>1.2411041420858999</c:v>
                </c:pt>
                <c:pt idx="3627">
                  <c:v>1.2411041420858999</c:v>
                </c:pt>
                <c:pt idx="3628">
                  <c:v>1.2411041420858999</c:v>
                </c:pt>
                <c:pt idx="3629">
                  <c:v>1.2411041420858999</c:v>
                </c:pt>
                <c:pt idx="3630">
                  <c:v>1.2411041420858999</c:v>
                </c:pt>
                <c:pt idx="3631">
                  <c:v>1.2411041420858999</c:v>
                </c:pt>
                <c:pt idx="3632">
                  <c:v>1.2411041420858999</c:v>
                </c:pt>
                <c:pt idx="3633">
                  <c:v>1.2411041420858999</c:v>
                </c:pt>
                <c:pt idx="3634">
                  <c:v>1.2411041420858999</c:v>
                </c:pt>
                <c:pt idx="3635">
                  <c:v>1.2411041420858999</c:v>
                </c:pt>
                <c:pt idx="3636">
                  <c:v>1.2419883178253299</c:v>
                </c:pt>
                <c:pt idx="3637">
                  <c:v>1.2460609252481301</c:v>
                </c:pt>
                <c:pt idx="3638">
                  <c:v>1.2499953947072799</c:v>
                </c:pt>
                <c:pt idx="3639">
                  <c:v>1.23547949559827</c:v>
                </c:pt>
                <c:pt idx="3640">
                  <c:v>1.20928158314288</c:v>
                </c:pt>
                <c:pt idx="3641">
                  <c:v>1.2147289433256601</c:v>
                </c:pt>
                <c:pt idx="3642">
                  <c:v>1.20157739013582</c:v>
                </c:pt>
                <c:pt idx="3643">
                  <c:v>1.1870630138781399</c:v>
                </c:pt>
                <c:pt idx="3644">
                  <c:v>1.19087732083235</c:v>
                </c:pt>
                <c:pt idx="3645">
                  <c:v>1.17975973059368</c:v>
                </c:pt>
                <c:pt idx="3646">
                  <c:v>1.1826112431261899</c:v>
                </c:pt>
                <c:pt idx="3647">
                  <c:v>1.1614874259371299</c:v>
                </c:pt>
                <c:pt idx="3648">
                  <c:v>1.147615326942</c:v>
                </c:pt>
                <c:pt idx="3649">
                  <c:v>1.147615326942</c:v>
                </c:pt>
                <c:pt idx="3650">
                  <c:v>1.147615326942</c:v>
                </c:pt>
                <c:pt idx="3651">
                  <c:v>1.147615326942</c:v>
                </c:pt>
                <c:pt idx="3652">
                  <c:v>1.1599729937188199</c:v>
                </c:pt>
                <c:pt idx="3653">
                  <c:v>1.1507861979543901</c:v>
                </c:pt>
                <c:pt idx="3654">
                  <c:v>1.15476038119414</c:v>
                </c:pt>
                <c:pt idx="3655">
                  <c:v>1.15476038119414</c:v>
                </c:pt>
                <c:pt idx="3656">
                  <c:v>1.15476038119414</c:v>
                </c:pt>
                <c:pt idx="3657">
                  <c:v>1.15476038119414</c:v>
                </c:pt>
                <c:pt idx="3658">
                  <c:v>1.15476038119414</c:v>
                </c:pt>
                <c:pt idx="3659">
                  <c:v>1.15476038119414</c:v>
                </c:pt>
                <c:pt idx="3660">
                  <c:v>1.15476038119414</c:v>
                </c:pt>
                <c:pt idx="3661">
                  <c:v>1.15476038119414</c:v>
                </c:pt>
                <c:pt idx="3662">
                  <c:v>1.15476038119414</c:v>
                </c:pt>
                <c:pt idx="3663">
                  <c:v>1.15476038119414</c:v>
                </c:pt>
                <c:pt idx="3664">
                  <c:v>1.15476038119414</c:v>
                </c:pt>
                <c:pt idx="3665">
                  <c:v>1.15476038119414</c:v>
                </c:pt>
                <c:pt idx="3666">
                  <c:v>1.15476038119414</c:v>
                </c:pt>
                <c:pt idx="3667">
                  <c:v>1.15476038119414</c:v>
                </c:pt>
                <c:pt idx="3668">
                  <c:v>1.15476038119414</c:v>
                </c:pt>
                <c:pt idx="3669">
                  <c:v>1.15476038119414</c:v>
                </c:pt>
                <c:pt idx="3670">
                  <c:v>1.15476038119414</c:v>
                </c:pt>
                <c:pt idx="3671">
                  <c:v>1.15476038119414</c:v>
                </c:pt>
                <c:pt idx="3672">
                  <c:v>1.15476038119414</c:v>
                </c:pt>
                <c:pt idx="3673">
                  <c:v>1.15476038119414</c:v>
                </c:pt>
                <c:pt idx="3674">
                  <c:v>1.15476038119414</c:v>
                </c:pt>
                <c:pt idx="3675">
                  <c:v>1.15476038119414</c:v>
                </c:pt>
                <c:pt idx="3676">
                  <c:v>1.15476038119414</c:v>
                </c:pt>
                <c:pt idx="3677">
                  <c:v>1.15476038119414</c:v>
                </c:pt>
                <c:pt idx="3678">
                  <c:v>1.15476038119414</c:v>
                </c:pt>
                <c:pt idx="3679">
                  <c:v>1.1641431093116901</c:v>
                </c:pt>
                <c:pt idx="3680">
                  <c:v>1.1693760914128499</c:v>
                </c:pt>
                <c:pt idx="3681">
                  <c:v>1.17236838050558</c:v>
                </c:pt>
                <c:pt idx="3682">
                  <c:v>1.17236838050558</c:v>
                </c:pt>
                <c:pt idx="3683">
                  <c:v>1.1714857067062601</c:v>
                </c:pt>
                <c:pt idx="3684">
                  <c:v>1.1714857067062601</c:v>
                </c:pt>
                <c:pt idx="3685">
                  <c:v>1.1714857067062601</c:v>
                </c:pt>
                <c:pt idx="3686">
                  <c:v>1.1714857067062601</c:v>
                </c:pt>
                <c:pt idx="3687">
                  <c:v>1.1714857067062601</c:v>
                </c:pt>
                <c:pt idx="3688">
                  <c:v>1.1714857067062601</c:v>
                </c:pt>
                <c:pt idx="3689">
                  <c:v>1.1714857067062601</c:v>
                </c:pt>
                <c:pt idx="3690">
                  <c:v>1.1714857067062601</c:v>
                </c:pt>
                <c:pt idx="3691">
                  <c:v>1.1714857067062601</c:v>
                </c:pt>
                <c:pt idx="3692">
                  <c:v>1.1714857067062601</c:v>
                </c:pt>
                <c:pt idx="3693">
                  <c:v>1.1714857067062601</c:v>
                </c:pt>
                <c:pt idx="3694">
                  <c:v>1.17077868778828</c:v>
                </c:pt>
                <c:pt idx="3695">
                  <c:v>1.1733684449170501</c:v>
                </c:pt>
                <c:pt idx="3696">
                  <c:v>1.1740963316905899</c:v>
                </c:pt>
                <c:pt idx="3697">
                  <c:v>1.1825615121450599</c:v>
                </c:pt>
                <c:pt idx="3698">
                  <c:v>1.1903474896721999</c:v>
                </c:pt>
                <c:pt idx="3699">
                  <c:v>1.1921300206989101</c:v>
                </c:pt>
                <c:pt idx="3700">
                  <c:v>1.20130924504037</c:v>
                </c:pt>
                <c:pt idx="3701">
                  <c:v>1.1936491548477499</c:v>
                </c:pt>
                <c:pt idx="3702">
                  <c:v>1.19962573124612</c:v>
                </c:pt>
                <c:pt idx="3703">
                  <c:v>1.2097436777002799</c:v>
                </c:pt>
                <c:pt idx="3704">
                  <c:v>1.2096643455273599</c:v>
                </c:pt>
                <c:pt idx="3705">
                  <c:v>1.20447105947035</c:v>
                </c:pt>
                <c:pt idx="3706">
                  <c:v>1.1988515248084699</c:v>
                </c:pt>
                <c:pt idx="3707">
                  <c:v>1.1942735545860601</c:v>
                </c:pt>
                <c:pt idx="3708">
                  <c:v>1.1824718022621901</c:v>
                </c:pt>
                <c:pt idx="3709">
                  <c:v>1.20225965224082</c:v>
                </c:pt>
                <c:pt idx="3710">
                  <c:v>1.2015479193473</c:v>
                </c:pt>
                <c:pt idx="3711">
                  <c:v>1.20507423406757</c:v>
                </c:pt>
                <c:pt idx="3712">
                  <c:v>1.2115027638907201</c:v>
                </c:pt>
                <c:pt idx="3713">
                  <c:v>1.2033174050616</c:v>
                </c:pt>
                <c:pt idx="3714">
                  <c:v>1.20354508875123</c:v>
                </c:pt>
                <c:pt idx="3715">
                  <c:v>1.20323933417679</c:v>
                </c:pt>
                <c:pt idx="3716">
                  <c:v>1.20323933417679</c:v>
                </c:pt>
                <c:pt idx="3717">
                  <c:v>1.18710047138967</c:v>
                </c:pt>
                <c:pt idx="3718">
                  <c:v>1.19529725565265</c:v>
                </c:pt>
                <c:pt idx="3719">
                  <c:v>1.1991170541418801</c:v>
                </c:pt>
                <c:pt idx="3720">
                  <c:v>1.2074902516058901</c:v>
                </c:pt>
                <c:pt idx="3721">
                  <c:v>1.2119381679271</c:v>
                </c:pt>
                <c:pt idx="3722">
                  <c:v>1.2192492203608201</c:v>
                </c:pt>
                <c:pt idx="3723">
                  <c:v>1.2146808894374299</c:v>
                </c:pt>
                <c:pt idx="3724">
                  <c:v>1.2248286135350599</c:v>
                </c:pt>
                <c:pt idx="3725">
                  <c:v>1.2326233189067599</c:v>
                </c:pt>
                <c:pt idx="3726">
                  <c:v>1.2326233189067599</c:v>
                </c:pt>
                <c:pt idx="3727">
                  <c:v>1.2326233189067599</c:v>
                </c:pt>
                <c:pt idx="3728">
                  <c:v>1.2326233189067599</c:v>
                </c:pt>
                <c:pt idx="3729">
                  <c:v>1.2326233189067599</c:v>
                </c:pt>
                <c:pt idx="3730">
                  <c:v>1.2326233189067599</c:v>
                </c:pt>
                <c:pt idx="3731">
                  <c:v>1.23873368453991</c:v>
                </c:pt>
                <c:pt idx="3732">
                  <c:v>1.24028201006114</c:v>
                </c:pt>
                <c:pt idx="3733">
                  <c:v>1.2470508053856799</c:v>
                </c:pt>
                <c:pt idx="3734">
                  <c:v>1.2507399736773199</c:v>
                </c:pt>
                <c:pt idx="3735">
                  <c:v>1.25481854629098</c:v>
                </c:pt>
                <c:pt idx="3736">
                  <c:v>1.2490985955843901</c:v>
                </c:pt>
                <c:pt idx="3737">
                  <c:v>1.2504927374386501</c:v>
                </c:pt>
                <c:pt idx="3738">
                  <c:v>1.2426786612246801</c:v>
                </c:pt>
                <c:pt idx="3739">
                  <c:v>1.2502449234308299</c:v>
                </c:pt>
                <c:pt idx="3740">
                  <c:v>1.25028556888231</c:v>
                </c:pt>
                <c:pt idx="3741">
                  <c:v>1.24970286672366</c:v>
                </c:pt>
                <c:pt idx="3742">
                  <c:v>1.25262250266363</c:v>
                </c:pt>
                <c:pt idx="3743">
                  <c:v>1.2584598371798099</c:v>
                </c:pt>
                <c:pt idx="3744">
                  <c:v>1.25266301726827</c:v>
                </c:pt>
                <c:pt idx="3745">
                  <c:v>1.2576387094811801</c:v>
                </c:pt>
                <c:pt idx="3746">
                  <c:v>1.2576387094811801</c:v>
                </c:pt>
                <c:pt idx="3747">
                  <c:v>1.2576387094811801</c:v>
                </c:pt>
                <c:pt idx="3748">
                  <c:v>1.2576387094811801</c:v>
                </c:pt>
                <c:pt idx="3749">
                  <c:v>1.2576387094811801</c:v>
                </c:pt>
                <c:pt idx="3750">
                  <c:v>1.2576387094811801</c:v>
                </c:pt>
                <c:pt idx="3751">
                  <c:v>1.2576387094811801</c:v>
                </c:pt>
                <c:pt idx="3752">
                  <c:v>1.2576387094811801</c:v>
                </c:pt>
                <c:pt idx="3753">
                  <c:v>1.2576387094811801</c:v>
                </c:pt>
                <c:pt idx="3754">
                  <c:v>1.2576387094811801</c:v>
                </c:pt>
                <c:pt idx="3755">
                  <c:v>1.2576387094811801</c:v>
                </c:pt>
                <c:pt idx="3756">
                  <c:v>1.2546562745493699</c:v>
                </c:pt>
                <c:pt idx="3757">
                  <c:v>1.25607417886504</c:v>
                </c:pt>
                <c:pt idx="3758">
                  <c:v>1.2558269571324101</c:v>
                </c:pt>
                <c:pt idx="3759">
                  <c:v>1.26317223712205</c:v>
                </c:pt>
                <c:pt idx="3760">
                  <c:v>1.26109144347084</c:v>
                </c:pt>
                <c:pt idx="3761">
                  <c:v>1.26742930948442</c:v>
                </c:pt>
                <c:pt idx="3762">
                  <c:v>1.27664995355194</c:v>
                </c:pt>
                <c:pt idx="3763">
                  <c:v>1.2794866395047799</c:v>
                </c:pt>
                <c:pt idx="3764">
                  <c:v>1.2781603199151601</c:v>
                </c:pt>
                <c:pt idx="3765">
                  <c:v>1.27111415269119</c:v>
                </c:pt>
                <c:pt idx="3766">
                  <c:v>1.2717506763620501</c:v>
                </c:pt>
                <c:pt idx="3767">
                  <c:v>1.2700801644334301</c:v>
                </c:pt>
                <c:pt idx="3768">
                  <c:v>1.27617972318395</c:v>
                </c:pt>
                <c:pt idx="3769">
                  <c:v>1.2469652219957299</c:v>
                </c:pt>
                <c:pt idx="3770">
                  <c:v>1.2485261392360301</c:v>
                </c:pt>
                <c:pt idx="3771">
                  <c:v>1.2529259580405501</c:v>
                </c:pt>
                <c:pt idx="3772">
                  <c:v>1.26656972339945</c:v>
                </c:pt>
                <c:pt idx="3773">
                  <c:v>1.2643335078734601</c:v>
                </c:pt>
                <c:pt idx="3774">
                  <c:v>1.2628551732808999</c:v>
                </c:pt>
                <c:pt idx="3775">
                  <c:v>1.26046609187211</c:v>
                </c:pt>
                <c:pt idx="3776">
                  <c:v>1.2799462688890799</c:v>
                </c:pt>
                <c:pt idx="3777">
                  <c:v>1.2745003760690501</c:v>
                </c:pt>
                <c:pt idx="3778">
                  <c:v>1.2586168546999701</c:v>
                </c:pt>
                <c:pt idx="3779">
                  <c:v>1.24775051429091</c:v>
                </c:pt>
                <c:pt idx="3780">
                  <c:v>1.2442385893769401</c:v>
                </c:pt>
                <c:pt idx="3781">
                  <c:v>1.24633563527705</c:v>
                </c:pt>
                <c:pt idx="3782">
                  <c:v>1.24633563527705</c:v>
                </c:pt>
                <c:pt idx="3783">
                  <c:v>1.2446410128329899</c:v>
                </c:pt>
                <c:pt idx="3784">
                  <c:v>1.24662535049412</c:v>
                </c:pt>
                <c:pt idx="3785">
                  <c:v>1.24070336104892</c:v>
                </c:pt>
                <c:pt idx="3786">
                  <c:v>1.28491377230212</c:v>
                </c:pt>
                <c:pt idx="3787">
                  <c:v>1.28491377230212</c:v>
                </c:pt>
                <c:pt idx="3788">
                  <c:v>1.2978609064681501</c:v>
                </c:pt>
                <c:pt idx="3789">
                  <c:v>1.29390701756003</c:v>
                </c:pt>
                <c:pt idx="3790">
                  <c:v>1.29389708507774</c:v>
                </c:pt>
                <c:pt idx="3791">
                  <c:v>1.29299523020282</c:v>
                </c:pt>
                <c:pt idx="3792">
                  <c:v>1.2976464668941099</c:v>
                </c:pt>
                <c:pt idx="3793">
                  <c:v>1.29599857096772</c:v>
                </c:pt>
                <c:pt idx="3794">
                  <c:v>1.3035693707373099</c:v>
                </c:pt>
                <c:pt idx="3795">
                  <c:v>1.3035693707373099</c:v>
                </c:pt>
                <c:pt idx="3796">
                  <c:v>1.2997709904800701</c:v>
                </c:pt>
                <c:pt idx="3797">
                  <c:v>1.2886939179391901</c:v>
                </c:pt>
                <c:pt idx="3798">
                  <c:v>1.2851269661593201</c:v>
                </c:pt>
                <c:pt idx="3799">
                  <c:v>1.2882375139262301</c:v>
                </c:pt>
                <c:pt idx="3800">
                  <c:v>1.29550916389388</c:v>
                </c:pt>
                <c:pt idx="3801">
                  <c:v>1.28094418026849</c:v>
                </c:pt>
                <c:pt idx="3802">
                  <c:v>1.27079863026198</c:v>
                </c:pt>
                <c:pt idx="3803">
                  <c:v>1.26725894229231</c:v>
                </c:pt>
                <c:pt idx="3804">
                  <c:v>1.2770459241371801</c:v>
                </c:pt>
                <c:pt idx="3805">
                  <c:v>1.28554878128377</c:v>
                </c:pt>
                <c:pt idx="3806">
                  <c:v>1.2817920150836299</c:v>
                </c:pt>
                <c:pt idx="3807">
                  <c:v>1.2786107838247101</c:v>
                </c:pt>
                <c:pt idx="3808">
                  <c:v>1.2843816716645899</c:v>
                </c:pt>
                <c:pt idx="3809">
                  <c:v>1.29220048315197</c:v>
                </c:pt>
                <c:pt idx="3810">
                  <c:v>1.3130480987903199</c:v>
                </c:pt>
                <c:pt idx="3811">
                  <c:v>1.3093920911164101</c:v>
                </c:pt>
                <c:pt idx="3812">
                  <c:v>1.30713435466899</c:v>
                </c:pt>
                <c:pt idx="3813">
                  <c:v>1.31568874458868</c:v>
                </c:pt>
                <c:pt idx="3814">
                  <c:v>1.3161475884090901</c:v>
                </c:pt>
                <c:pt idx="3815">
                  <c:v>1.31488824253075</c:v>
                </c:pt>
                <c:pt idx="3816">
                  <c:v>1.3234717671159699</c:v>
                </c:pt>
                <c:pt idx="3817">
                  <c:v>1.32473362598887</c:v>
                </c:pt>
                <c:pt idx="3818">
                  <c:v>1.3305133529798301</c:v>
                </c:pt>
                <c:pt idx="3819">
                  <c:v>1.34044752106772</c:v>
                </c:pt>
                <c:pt idx="3820">
                  <c:v>1.3435044538020999</c:v>
                </c:pt>
                <c:pt idx="3821">
                  <c:v>1.3442640646756201</c:v>
                </c:pt>
                <c:pt idx="3822">
                  <c:v>1.34950347673394</c:v>
                </c:pt>
                <c:pt idx="3823">
                  <c:v>1.3481800382656799</c:v>
                </c:pt>
                <c:pt idx="3824">
                  <c:v>1.3476791498941101</c:v>
                </c:pt>
                <c:pt idx="3825">
                  <c:v>1.34321172705181</c:v>
                </c:pt>
                <c:pt idx="3826">
                  <c:v>1.3420406722934399</c:v>
                </c:pt>
                <c:pt idx="3827">
                  <c:v>1.35112228857289</c:v>
                </c:pt>
                <c:pt idx="3828">
                  <c:v>1.358193345591</c:v>
                </c:pt>
                <c:pt idx="3829">
                  <c:v>1.3456186815137601</c:v>
                </c:pt>
                <c:pt idx="3830">
                  <c:v>1.34875780948489</c:v>
                </c:pt>
                <c:pt idx="3831">
                  <c:v>1.3589856493382999</c:v>
                </c:pt>
                <c:pt idx="3832">
                  <c:v>1.3699680885205601</c:v>
                </c:pt>
                <c:pt idx="3833">
                  <c:v>1.37333705419654</c:v>
                </c:pt>
                <c:pt idx="3834">
                  <c:v>1.37333705419654</c:v>
                </c:pt>
                <c:pt idx="3835">
                  <c:v>1.37333705419654</c:v>
                </c:pt>
                <c:pt idx="3836">
                  <c:v>1.37333705419654</c:v>
                </c:pt>
                <c:pt idx="3837">
                  <c:v>1.37333705419654</c:v>
                </c:pt>
                <c:pt idx="3838">
                  <c:v>1.37333705419654</c:v>
                </c:pt>
                <c:pt idx="3839">
                  <c:v>1.37333705419654</c:v>
                </c:pt>
                <c:pt idx="3840">
                  <c:v>1.37333705419654</c:v>
                </c:pt>
                <c:pt idx="3841">
                  <c:v>1.37333705419654</c:v>
                </c:pt>
                <c:pt idx="3842">
                  <c:v>1.37333705419654</c:v>
                </c:pt>
                <c:pt idx="3843">
                  <c:v>1.37333705419654</c:v>
                </c:pt>
                <c:pt idx="3844">
                  <c:v>1.37333705419654</c:v>
                </c:pt>
                <c:pt idx="3845">
                  <c:v>1.37333705419654</c:v>
                </c:pt>
                <c:pt idx="3846">
                  <c:v>1.37333705419654</c:v>
                </c:pt>
                <c:pt idx="3847">
                  <c:v>1.37333705419654</c:v>
                </c:pt>
                <c:pt idx="3848">
                  <c:v>1.37333705419654</c:v>
                </c:pt>
                <c:pt idx="3849">
                  <c:v>1.37333705419654</c:v>
                </c:pt>
                <c:pt idx="3850">
                  <c:v>1.37333705419654</c:v>
                </c:pt>
                <c:pt idx="3851">
                  <c:v>1.37333705419654</c:v>
                </c:pt>
                <c:pt idx="3852">
                  <c:v>1.37333705419654</c:v>
                </c:pt>
                <c:pt idx="3853">
                  <c:v>1.37333705419654</c:v>
                </c:pt>
                <c:pt idx="3854">
                  <c:v>1.37333705419654</c:v>
                </c:pt>
                <c:pt idx="3855">
                  <c:v>1.37333705419654</c:v>
                </c:pt>
                <c:pt idx="3856">
                  <c:v>1.37333705419654</c:v>
                </c:pt>
                <c:pt idx="3857">
                  <c:v>1.37333705419654</c:v>
                </c:pt>
                <c:pt idx="3858">
                  <c:v>1.37333705419654</c:v>
                </c:pt>
                <c:pt idx="3859">
                  <c:v>1.37333705419654</c:v>
                </c:pt>
                <c:pt idx="3860">
                  <c:v>1.37333705419654</c:v>
                </c:pt>
                <c:pt idx="3861">
                  <c:v>1.37333705419654</c:v>
                </c:pt>
                <c:pt idx="3862">
                  <c:v>1.37333705419654</c:v>
                </c:pt>
                <c:pt idx="3863">
                  <c:v>1.37333705419654</c:v>
                </c:pt>
                <c:pt idx="3864">
                  <c:v>1.37333705419654</c:v>
                </c:pt>
                <c:pt idx="3865">
                  <c:v>1.37333705419654</c:v>
                </c:pt>
                <c:pt idx="3866">
                  <c:v>1.3749675519181199</c:v>
                </c:pt>
                <c:pt idx="3867">
                  <c:v>1.3796191378267599</c:v>
                </c:pt>
                <c:pt idx="3868">
                  <c:v>1.37075803853505</c:v>
                </c:pt>
                <c:pt idx="3869">
                  <c:v>1.3665691040955701</c:v>
                </c:pt>
                <c:pt idx="3870">
                  <c:v>1.38760221369939</c:v>
                </c:pt>
                <c:pt idx="3871">
                  <c:v>1.40004573952564</c:v>
                </c:pt>
                <c:pt idx="3872">
                  <c:v>1.40004573952564</c:v>
                </c:pt>
                <c:pt idx="3873">
                  <c:v>1.40438445271081</c:v>
                </c:pt>
                <c:pt idx="3874">
                  <c:v>1.42240095831852</c:v>
                </c:pt>
                <c:pt idx="3875">
                  <c:v>1.41779793160338</c:v>
                </c:pt>
                <c:pt idx="3876">
                  <c:v>1.46645765288965</c:v>
                </c:pt>
                <c:pt idx="3877">
                  <c:v>1.47191820538833</c:v>
                </c:pt>
                <c:pt idx="3878">
                  <c:v>1.47191820538833</c:v>
                </c:pt>
                <c:pt idx="3879">
                  <c:v>1.4827037917330399</c:v>
                </c:pt>
                <c:pt idx="3880">
                  <c:v>1.4937735122949301</c:v>
                </c:pt>
                <c:pt idx="3881">
                  <c:v>1.4942178688340499</c:v>
                </c:pt>
                <c:pt idx="3882">
                  <c:v>1.5198149785061501</c:v>
                </c:pt>
                <c:pt idx="3883">
                  <c:v>1.5198149785061501</c:v>
                </c:pt>
                <c:pt idx="3884">
                  <c:v>1.5198149785061501</c:v>
                </c:pt>
                <c:pt idx="3885">
                  <c:v>1.5198149785061501</c:v>
                </c:pt>
                <c:pt idx="3886">
                  <c:v>1.5198149785061501</c:v>
                </c:pt>
                <c:pt idx="3887">
                  <c:v>1.5198149785061501</c:v>
                </c:pt>
                <c:pt idx="3888">
                  <c:v>1.5198149785061501</c:v>
                </c:pt>
                <c:pt idx="3889">
                  <c:v>1.5198149785061501</c:v>
                </c:pt>
                <c:pt idx="3890">
                  <c:v>1.4867649450318501</c:v>
                </c:pt>
                <c:pt idx="3891">
                  <c:v>1.4781527011532001</c:v>
                </c:pt>
                <c:pt idx="3892">
                  <c:v>1.49087641245618</c:v>
                </c:pt>
                <c:pt idx="3893">
                  <c:v>1.48820342021459</c:v>
                </c:pt>
                <c:pt idx="3894">
                  <c:v>1.48820342021459</c:v>
                </c:pt>
                <c:pt idx="3895">
                  <c:v>1.48820342021459</c:v>
                </c:pt>
                <c:pt idx="3896">
                  <c:v>1.49352704472139</c:v>
                </c:pt>
                <c:pt idx="3897">
                  <c:v>1.48411839060247</c:v>
                </c:pt>
                <c:pt idx="3898">
                  <c:v>1.4499654559663999</c:v>
                </c:pt>
                <c:pt idx="3899">
                  <c:v>1.4528074269703899</c:v>
                </c:pt>
                <c:pt idx="3900">
                  <c:v>1.46215352081228</c:v>
                </c:pt>
                <c:pt idx="3901">
                  <c:v>1.45931038724746</c:v>
                </c:pt>
                <c:pt idx="3902">
                  <c:v>1.4598756230860499</c:v>
                </c:pt>
                <c:pt idx="3903">
                  <c:v>1.4602404895927099</c:v>
                </c:pt>
                <c:pt idx="3904">
                  <c:v>1.4655183254607</c:v>
                </c:pt>
                <c:pt idx="3905">
                  <c:v>1.4639422925880701</c:v>
                </c:pt>
                <c:pt idx="3906">
                  <c:v>1.45311254022861</c:v>
                </c:pt>
                <c:pt idx="3907">
                  <c:v>1.46720398490923</c:v>
                </c:pt>
                <c:pt idx="3908">
                  <c:v>1.4831270148675699</c:v>
                </c:pt>
                <c:pt idx="3909">
                  <c:v>1.4766535282569799</c:v>
                </c:pt>
                <c:pt idx="3910">
                  <c:v>1.48228719123883</c:v>
                </c:pt>
                <c:pt idx="3911">
                  <c:v>1.4764833548572101</c:v>
                </c:pt>
                <c:pt idx="3912">
                  <c:v>1.4694051207297201</c:v>
                </c:pt>
                <c:pt idx="3913">
                  <c:v>1.46113016442985</c:v>
                </c:pt>
                <c:pt idx="3914">
                  <c:v>1.47365891716175</c:v>
                </c:pt>
                <c:pt idx="3915">
                  <c:v>1.4782733783790201</c:v>
                </c:pt>
                <c:pt idx="3916">
                  <c:v>1.4981289528281301</c:v>
                </c:pt>
                <c:pt idx="3917">
                  <c:v>1.5133664497122401</c:v>
                </c:pt>
                <c:pt idx="3918">
                  <c:v>1.5079582461201899</c:v>
                </c:pt>
                <c:pt idx="3919">
                  <c:v>1.5161991570514199</c:v>
                </c:pt>
                <c:pt idx="3920">
                  <c:v>1.5161991570514199</c:v>
                </c:pt>
                <c:pt idx="3921">
                  <c:v>1.5161991570514199</c:v>
                </c:pt>
                <c:pt idx="3922">
                  <c:v>1.5161991570514199</c:v>
                </c:pt>
                <c:pt idx="3923">
                  <c:v>1.5161991570514199</c:v>
                </c:pt>
                <c:pt idx="3924">
                  <c:v>1.5161991570514199</c:v>
                </c:pt>
                <c:pt idx="3925">
                  <c:v>1.5161991570514199</c:v>
                </c:pt>
                <c:pt idx="3926">
                  <c:v>1.5161991570514199</c:v>
                </c:pt>
                <c:pt idx="3927">
                  <c:v>1.5161991570514199</c:v>
                </c:pt>
                <c:pt idx="3928">
                  <c:v>1.5161991570514199</c:v>
                </c:pt>
                <c:pt idx="3929">
                  <c:v>1.5161991570514199</c:v>
                </c:pt>
                <c:pt idx="3930">
                  <c:v>1.5161991570514199</c:v>
                </c:pt>
                <c:pt idx="3931">
                  <c:v>1.5161991570514199</c:v>
                </c:pt>
                <c:pt idx="3932">
                  <c:v>1.5161991570514199</c:v>
                </c:pt>
                <c:pt idx="3933">
                  <c:v>1.5161991570514199</c:v>
                </c:pt>
                <c:pt idx="3934">
                  <c:v>1.5161991570514199</c:v>
                </c:pt>
                <c:pt idx="3935">
                  <c:v>1.5161991570514199</c:v>
                </c:pt>
                <c:pt idx="3936">
                  <c:v>1.5161991570514199</c:v>
                </c:pt>
                <c:pt idx="3937">
                  <c:v>1.5161991570514199</c:v>
                </c:pt>
                <c:pt idx="3938">
                  <c:v>1.5161991570514199</c:v>
                </c:pt>
                <c:pt idx="3939">
                  <c:v>1.5161991570514199</c:v>
                </c:pt>
                <c:pt idx="3940">
                  <c:v>1.5161991570514199</c:v>
                </c:pt>
                <c:pt idx="3941">
                  <c:v>1.5161991570514199</c:v>
                </c:pt>
                <c:pt idx="3942">
                  <c:v>1.5161991570514199</c:v>
                </c:pt>
                <c:pt idx="3943">
                  <c:v>1.5161991570514199</c:v>
                </c:pt>
                <c:pt idx="3944">
                  <c:v>1.5161991570514199</c:v>
                </c:pt>
                <c:pt idx="3945">
                  <c:v>1.5161991570514199</c:v>
                </c:pt>
                <c:pt idx="3946">
                  <c:v>1.5161991570514199</c:v>
                </c:pt>
                <c:pt idx="3947">
                  <c:v>1.5161991570514199</c:v>
                </c:pt>
                <c:pt idx="3948">
                  <c:v>1.5384589921626599</c:v>
                </c:pt>
                <c:pt idx="3949">
                  <c:v>1.53776999064223</c:v>
                </c:pt>
                <c:pt idx="3950">
                  <c:v>1.5597909384467601</c:v>
                </c:pt>
                <c:pt idx="3951">
                  <c:v>1.5412821078327199</c:v>
                </c:pt>
                <c:pt idx="3952">
                  <c:v>1.5412821078327199</c:v>
                </c:pt>
                <c:pt idx="3953">
                  <c:v>1.5412821078327199</c:v>
                </c:pt>
                <c:pt idx="3954">
                  <c:v>1.5412821078327199</c:v>
                </c:pt>
                <c:pt idx="3955">
                  <c:v>1.5412821078327199</c:v>
                </c:pt>
                <c:pt idx="3956">
                  <c:v>1.5412821078327199</c:v>
                </c:pt>
                <c:pt idx="3957">
                  <c:v>1.5181819338651501</c:v>
                </c:pt>
                <c:pt idx="3958">
                  <c:v>1.5037003624732099</c:v>
                </c:pt>
                <c:pt idx="3959">
                  <c:v>1.5103128272522199</c:v>
                </c:pt>
                <c:pt idx="3960">
                  <c:v>1.4841582241934099</c:v>
                </c:pt>
                <c:pt idx="3961">
                  <c:v>1.4750111758931099</c:v>
                </c:pt>
                <c:pt idx="3962">
                  <c:v>1.49074408543284</c:v>
                </c:pt>
                <c:pt idx="3963">
                  <c:v>1.50650791572684</c:v>
                </c:pt>
                <c:pt idx="3964">
                  <c:v>1.5048362573487</c:v>
                </c:pt>
                <c:pt idx="3965">
                  <c:v>1.5175895668374699</c:v>
                </c:pt>
                <c:pt idx="3966">
                  <c:v>1.51467773463661</c:v>
                </c:pt>
                <c:pt idx="3967">
                  <c:v>1.50189395567914</c:v>
                </c:pt>
                <c:pt idx="3968">
                  <c:v>1.51388680390632</c:v>
                </c:pt>
                <c:pt idx="3969">
                  <c:v>1.5221274218948999</c:v>
                </c:pt>
                <c:pt idx="3970">
                  <c:v>1.53602466188388</c:v>
                </c:pt>
                <c:pt idx="3971">
                  <c:v>1.5518434364728499</c:v>
                </c:pt>
                <c:pt idx="3972">
                  <c:v>1.5581437287878801</c:v>
                </c:pt>
                <c:pt idx="3973">
                  <c:v>1.54168792839413</c:v>
                </c:pt>
                <c:pt idx="3974">
                  <c:v>1.5266303665587799</c:v>
                </c:pt>
                <c:pt idx="3975">
                  <c:v>1.5348059446089899</c:v>
                </c:pt>
                <c:pt idx="3976">
                  <c:v>1.53843138760494</c:v>
                </c:pt>
                <c:pt idx="3977">
                  <c:v>1.55180709376742</c:v>
                </c:pt>
                <c:pt idx="3978">
                  <c:v>1.56306463564751</c:v>
                </c:pt>
                <c:pt idx="3979">
                  <c:v>1.5562157651217401</c:v>
                </c:pt>
                <c:pt idx="3980">
                  <c:v>1.56323308298289</c:v>
                </c:pt>
                <c:pt idx="3981">
                  <c:v>1.5651799416743399</c:v>
                </c:pt>
                <c:pt idx="3982">
                  <c:v>1.55580412343411</c:v>
                </c:pt>
                <c:pt idx="3983">
                  <c:v>1.54570822159772</c:v>
                </c:pt>
                <c:pt idx="3984">
                  <c:v>1.55042176976275</c:v>
                </c:pt>
                <c:pt idx="3985">
                  <c:v>1.5569172639167499</c:v>
                </c:pt>
                <c:pt idx="3986">
                  <c:v>1.5569172639167499</c:v>
                </c:pt>
                <c:pt idx="3987">
                  <c:v>1.5569172639167499</c:v>
                </c:pt>
                <c:pt idx="3988">
                  <c:v>1.5569172639167499</c:v>
                </c:pt>
                <c:pt idx="3989">
                  <c:v>1.56707029440292</c:v>
                </c:pt>
                <c:pt idx="3990">
                  <c:v>1.5635729409479999</c:v>
                </c:pt>
                <c:pt idx="3991">
                  <c:v>1.54306023573319</c:v>
                </c:pt>
                <c:pt idx="3992">
                  <c:v>1.54306023573319</c:v>
                </c:pt>
                <c:pt idx="3993">
                  <c:v>1.56060913564121</c:v>
                </c:pt>
                <c:pt idx="3994">
                  <c:v>1.5442182753781699</c:v>
                </c:pt>
                <c:pt idx="3995">
                  <c:v>1.55896677827707</c:v>
                </c:pt>
                <c:pt idx="3996">
                  <c:v>1.55896677827707</c:v>
                </c:pt>
                <c:pt idx="3997">
                  <c:v>1.55896677827707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2C-4E5C-B246-59B83D19DC95}"/>
            </c:ext>
          </c:extLst>
        </c:ser>
        <c:ser>
          <c:idx val="1"/>
          <c:order val="1"/>
          <c:tx>
            <c:strRef>
              <c:f>实际利率上升&amp;通胀预期上升</c:f>
              <c:strCache>
                <c:ptCount val="1"/>
                <c:pt idx="0">
                  <c:v>实际利率上升&amp;通胀预期上升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backtest!$A$615:$A$4612</c:f>
              <c:numCache>
                <c:formatCode>yyyy\-mm\-dd</c:formatCode>
                <c:ptCount val="3998"/>
                <c:pt idx="0">
                  <c:v>38580</c:v>
                </c:pt>
                <c:pt idx="1">
                  <c:v>38581</c:v>
                </c:pt>
                <c:pt idx="2">
                  <c:v>38582</c:v>
                </c:pt>
                <c:pt idx="3">
                  <c:v>38583</c:v>
                </c:pt>
                <c:pt idx="4">
                  <c:v>38586</c:v>
                </c:pt>
                <c:pt idx="5">
                  <c:v>38587</c:v>
                </c:pt>
                <c:pt idx="6">
                  <c:v>38588</c:v>
                </c:pt>
                <c:pt idx="7">
                  <c:v>38589</c:v>
                </c:pt>
                <c:pt idx="8">
                  <c:v>38590</c:v>
                </c:pt>
                <c:pt idx="9">
                  <c:v>38593</c:v>
                </c:pt>
                <c:pt idx="10">
                  <c:v>38594</c:v>
                </c:pt>
                <c:pt idx="11">
                  <c:v>38595</c:v>
                </c:pt>
                <c:pt idx="12">
                  <c:v>38596</c:v>
                </c:pt>
                <c:pt idx="13">
                  <c:v>38597</c:v>
                </c:pt>
                <c:pt idx="14">
                  <c:v>38600</c:v>
                </c:pt>
                <c:pt idx="15">
                  <c:v>38601</c:v>
                </c:pt>
                <c:pt idx="16">
                  <c:v>38602</c:v>
                </c:pt>
                <c:pt idx="17">
                  <c:v>38603</c:v>
                </c:pt>
                <c:pt idx="18">
                  <c:v>38604</c:v>
                </c:pt>
                <c:pt idx="19">
                  <c:v>38607</c:v>
                </c:pt>
                <c:pt idx="20">
                  <c:v>38608</c:v>
                </c:pt>
                <c:pt idx="21">
                  <c:v>38609</c:v>
                </c:pt>
                <c:pt idx="22">
                  <c:v>38610</c:v>
                </c:pt>
                <c:pt idx="23">
                  <c:v>38611</c:v>
                </c:pt>
                <c:pt idx="24">
                  <c:v>38614</c:v>
                </c:pt>
                <c:pt idx="25">
                  <c:v>38615</c:v>
                </c:pt>
                <c:pt idx="26">
                  <c:v>38616</c:v>
                </c:pt>
                <c:pt idx="27">
                  <c:v>38617</c:v>
                </c:pt>
                <c:pt idx="28">
                  <c:v>38618</c:v>
                </c:pt>
                <c:pt idx="29">
                  <c:v>38621</c:v>
                </c:pt>
                <c:pt idx="30">
                  <c:v>38622</c:v>
                </c:pt>
                <c:pt idx="31">
                  <c:v>38623</c:v>
                </c:pt>
                <c:pt idx="32">
                  <c:v>38624</c:v>
                </c:pt>
                <c:pt idx="33">
                  <c:v>38625</c:v>
                </c:pt>
                <c:pt idx="34">
                  <c:v>38633</c:v>
                </c:pt>
                <c:pt idx="35">
                  <c:v>38634</c:v>
                </c:pt>
                <c:pt idx="36">
                  <c:v>38635</c:v>
                </c:pt>
                <c:pt idx="37">
                  <c:v>38636</c:v>
                </c:pt>
                <c:pt idx="38">
                  <c:v>38637</c:v>
                </c:pt>
                <c:pt idx="39">
                  <c:v>38638</c:v>
                </c:pt>
                <c:pt idx="40">
                  <c:v>38639</c:v>
                </c:pt>
                <c:pt idx="41">
                  <c:v>38642</c:v>
                </c:pt>
                <c:pt idx="42">
                  <c:v>38643</c:v>
                </c:pt>
                <c:pt idx="43">
                  <c:v>38644</c:v>
                </c:pt>
                <c:pt idx="44">
                  <c:v>38645</c:v>
                </c:pt>
                <c:pt idx="45">
                  <c:v>38646</c:v>
                </c:pt>
                <c:pt idx="46">
                  <c:v>38649</c:v>
                </c:pt>
                <c:pt idx="47">
                  <c:v>38650</c:v>
                </c:pt>
                <c:pt idx="48">
                  <c:v>38651</c:v>
                </c:pt>
                <c:pt idx="49">
                  <c:v>38652</c:v>
                </c:pt>
                <c:pt idx="50">
                  <c:v>38653</c:v>
                </c:pt>
                <c:pt idx="51">
                  <c:v>38656</c:v>
                </c:pt>
                <c:pt idx="52">
                  <c:v>38657</c:v>
                </c:pt>
                <c:pt idx="53">
                  <c:v>38658</c:v>
                </c:pt>
                <c:pt idx="54">
                  <c:v>38659</c:v>
                </c:pt>
                <c:pt idx="55">
                  <c:v>38660</c:v>
                </c:pt>
                <c:pt idx="56">
                  <c:v>38663</c:v>
                </c:pt>
                <c:pt idx="57">
                  <c:v>38664</c:v>
                </c:pt>
                <c:pt idx="58">
                  <c:v>38665</c:v>
                </c:pt>
                <c:pt idx="59">
                  <c:v>38666</c:v>
                </c:pt>
                <c:pt idx="60">
                  <c:v>38667</c:v>
                </c:pt>
                <c:pt idx="61">
                  <c:v>38670</c:v>
                </c:pt>
                <c:pt idx="62">
                  <c:v>38671</c:v>
                </c:pt>
                <c:pt idx="63">
                  <c:v>38672</c:v>
                </c:pt>
                <c:pt idx="64">
                  <c:v>38673</c:v>
                </c:pt>
                <c:pt idx="65">
                  <c:v>38674</c:v>
                </c:pt>
                <c:pt idx="66">
                  <c:v>38677</c:v>
                </c:pt>
                <c:pt idx="67">
                  <c:v>38678</c:v>
                </c:pt>
                <c:pt idx="68">
                  <c:v>38679</c:v>
                </c:pt>
                <c:pt idx="69">
                  <c:v>38680</c:v>
                </c:pt>
                <c:pt idx="70">
                  <c:v>38681</c:v>
                </c:pt>
                <c:pt idx="71">
                  <c:v>38684</c:v>
                </c:pt>
                <c:pt idx="72">
                  <c:v>38685</c:v>
                </c:pt>
                <c:pt idx="73">
                  <c:v>38686</c:v>
                </c:pt>
                <c:pt idx="74">
                  <c:v>38687</c:v>
                </c:pt>
                <c:pt idx="75">
                  <c:v>38688</c:v>
                </c:pt>
                <c:pt idx="76">
                  <c:v>38691</c:v>
                </c:pt>
                <c:pt idx="77">
                  <c:v>38692</c:v>
                </c:pt>
                <c:pt idx="78">
                  <c:v>38693</c:v>
                </c:pt>
                <c:pt idx="79">
                  <c:v>38694</c:v>
                </c:pt>
                <c:pt idx="80">
                  <c:v>38695</c:v>
                </c:pt>
                <c:pt idx="81">
                  <c:v>38698</c:v>
                </c:pt>
                <c:pt idx="82">
                  <c:v>38699</c:v>
                </c:pt>
                <c:pt idx="83">
                  <c:v>38700</c:v>
                </c:pt>
                <c:pt idx="84">
                  <c:v>38701</c:v>
                </c:pt>
                <c:pt idx="85">
                  <c:v>38702</c:v>
                </c:pt>
                <c:pt idx="86">
                  <c:v>38705</c:v>
                </c:pt>
                <c:pt idx="87">
                  <c:v>38706</c:v>
                </c:pt>
                <c:pt idx="88">
                  <c:v>38707</c:v>
                </c:pt>
                <c:pt idx="89">
                  <c:v>38708</c:v>
                </c:pt>
                <c:pt idx="90">
                  <c:v>38709</c:v>
                </c:pt>
                <c:pt idx="91">
                  <c:v>38712</c:v>
                </c:pt>
                <c:pt idx="92">
                  <c:v>38713</c:v>
                </c:pt>
                <c:pt idx="93">
                  <c:v>38714</c:v>
                </c:pt>
                <c:pt idx="94">
                  <c:v>38715</c:v>
                </c:pt>
                <c:pt idx="95">
                  <c:v>38716</c:v>
                </c:pt>
                <c:pt idx="96">
                  <c:v>38717</c:v>
                </c:pt>
                <c:pt idx="97">
                  <c:v>38721</c:v>
                </c:pt>
                <c:pt idx="98">
                  <c:v>38722</c:v>
                </c:pt>
                <c:pt idx="99">
                  <c:v>38723</c:v>
                </c:pt>
                <c:pt idx="100">
                  <c:v>38726</c:v>
                </c:pt>
                <c:pt idx="101">
                  <c:v>38727</c:v>
                </c:pt>
                <c:pt idx="102">
                  <c:v>38728</c:v>
                </c:pt>
                <c:pt idx="103">
                  <c:v>38729</c:v>
                </c:pt>
                <c:pt idx="104">
                  <c:v>38730</c:v>
                </c:pt>
                <c:pt idx="105">
                  <c:v>38733</c:v>
                </c:pt>
                <c:pt idx="106">
                  <c:v>38734</c:v>
                </c:pt>
                <c:pt idx="107">
                  <c:v>38735</c:v>
                </c:pt>
                <c:pt idx="108">
                  <c:v>38736</c:v>
                </c:pt>
                <c:pt idx="109">
                  <c:v>38737</c:v>
                </c:pt>
                <c:pt idx="110">
                  <c:v>38740</c:v>
                </c:pt>
                <c:pt idx="111">
                  <c:v>38741</c:v>
                </c:pt>
                <c:pt idx="112">
                  <c:v>38742</c:v>
                </c:pt>
                <c:pt idx="113">
                  <c:v>38743</c:v>
                </c:pt>
                <c:pt idx="114">
                  <c:v>38744</c:v>
                </c:pt>
                <c:pt idx="115">
                  <c:v>38745</c:v>
                </c:pt>
                <c:pt idx="116">
                  <c:v>38753</c:v>
                </c:pt>
                <c:pt idx="117">
                  <c:v>38754</c:v>
                </c:pt>
                <c:pt idx="118">
                  <c:v>38755</c:v>
                </c:pt>
                <c:pt idx="119">
                  <c:v>38756</c:v>
                </c:pt>
                <c:pt idx="120">
                  <c:v>38757</c:v>
                </c:pt>
                <c:pt idx="121">
                  <c:v>38758</c:v>
                </c:pt>
                <c:pt idx="122">
                  <c:v>38761</c:v>
                </c:pt>
                <c:pt idx="123">
                  <c:v>38762</c:v>
                </c:pt>
                <c:pt idx="124">
                  <c:v>38763</c:v>
                </c:pt>
                <c:pt idx="125">
                  <c:v>38764</c:v>
                </c:pt>
                <c:pt idx="126">
                  <c:v>38765</c:v>
                </c:pt>
                <c:pt idx="127">
                  <c:v>38768</c:v>
                </c:pt>
                <c:pt idx="128">
                  <c:v>38769</c:v>
                </c:pt>
                <c:pt idx="129">
                  <c:v>38770</c:v>
                </c:pt>
                <c:pt idx="130">
                  <c:v>38771</c:v>
                </c:pt>
                <c:pt idx="131">
                  <c:v>38772</c:v>
                </c:pt>
                <c:pt idx="132">
                  <c:v>38775</c:v>
                </c:pt>
                <c:pt idx="133">
                  <c:v>38776</c:v>
                </c:pt>
                <c:pt idx="134">
                  <c:v>38777</c:v>
                </c:pt>
                <c:pt idx="135">
                  <c:v>38778</c:v>
                </c:pt>
                <c:pt idx="136">
                  <c:v>38779</c:v>
                </c:pt>
                <c:pt idx="137">
                  <c:v>38782</c:v>
                </c:pt>
                <c:pt idx="138">
                  <c:v>38783</c:v>
                </c:pt>
                <c:pt idx="139">
                  <c:v>38784</c:v>
                </c:pt>
                <c:pt idx="140">
                  <c:v>38785</c:v>
                </c:pt>
                <c:pt idx="141">
                  <c:v>38786</c:v>
                </c:pt>
                <c:pt idx="142">
                  <c:v>38789</c:v>
                </c:pt>
                <c:pt idx="143">
                  <c:v>38790</c:v>
                </c:pt>
                <c:pt idx="144">
                  <c:v>38791</c:v>
                </c:pt>
                <c:pt idx="145">
                  <c:v>38792</c:v>
                </c:pt>
                <c:pt idx="146">
                  <c:v>38793</c:v>
                </c:pt>
                <c:pt idx="147">
                  <c:v>38796</c:v>
                </c:pt>
                <c:pt idx="148">
                  <c:v>38797</c:v>
                </c:pt>
                <c:pt idx="149">
                  <c:v>38798</c:v>
                </c:pt>
                <c:pt idx="150">
                  <c:v>38799</c:v>
                </c:pt>
                <c:pt idx="151">
                  <c:v>38800</c:v>
                </c:pt>
                <c:pt idx="152">
                  <c:v>38803</c:v>
                </c:pt>
                <c:pt idx="153">
                  <c:v>38804</c:v>
                </c:pt>
                <c:pt idx="154">
                  <c:v>38805</c:v>
                </c:pt>
                <c:pt idx="155">
                  <c:v>38806</c:v>
                </c:pt>
                <c:pt idx="156">
                  <c:v>38807</c:v>
                </c:pt>
                <c:pt idx="157">
                  <c:v>38810</c:v>
                </c:pt>
                <c:pt idx="158">
                  <c:v>38811</c:v>
                </c:pt>
                <c:pt idx="159">
                  <c:v>38812</c:v>
                </c:pt>
                <c:pt idx="160">
                  <c:v>38813</c:v>
                </c:pt>
                <c:pt idx="161">
                  <c:v>38814</c:v>
                </c:pt>
                <c:pt idx="162">
                  <c:v>38817</c:v>
                </c:pt>
                <c:pt idx="163">
                  <c:v>38818</c:v>
                </c:pt>
                <c:pt idx="164">
                  <c:v>38819</c:v>
                </c:pt>
                <c:pt idx="165">
                  <c:v>38820</c:v>
                </c:pt>
                <c:pt idx="166">
                  <c:v>38821</c:v>
                </c:pt>
                <c:pt idx="167">
                  <c:v>38824</c:v>
                </c:pt>
                <c:pt idx="168">
                  <c:v>38825</c:v>
                </c:pt>
                <c:pt idx="169">
                  <c:v>38826</c:v>
                </c:pt>
                <c:pt idx="170">
                  <c:v>38827</c:v>
                </c:pt>
                <c:pt idx="171">
                  <c:v>38828</c:v>
                </c:pt>
                <c:pt idx="172">
                  <c:v>38831</c:v>
                </c:pt>
                <c:pt idx="173">
                  <c:v>38832</c:v>
                </c:pt>
                <c:pt idx="174">
                  <c:v>38833</c:v>
                </c:pt>
                <c:pt idx="175">
                  <c:v>38834</c:v>
                </c:pt>
                <c:pt idx="176">
                  <c:v>38835</c:v>
                </c:pt>
                <c:pt idx="177">
                  <c:v>38836</c:v>
                </c:pt>
                <c:pt idx="178">
                  <c:v>38837</c:v>
                </c:pt>
                <c:pt idx="179">
                  <c:v>38845</c:v>
                </c:pt>
                <c:pt idx="180">
                  <c:v>38846</c:v>
                </c:pt>
                <c:pt idx="181">
                  <c:v>38847</c:v>
                </c:pt>
                <c:pt idx="182">
                  <c:v>38848</c:v>
                </c:pt>
                <c:pt idx="183">
                  <c:v>38849</c:v>
                </c:pt>
                <c:pt idx="184">
                  <c:v>38852</c:v>
                </c:pt>
                <c:pt idx="185">
                  <c:v>38853</c:v>
                </c:pt>
                <c:pt idx="186">
                  <c:v>38854</c:v>
                </c:pt>
                <c:pt idx="187">
                  <c:v>38855</c:v>
                </c:pt>
                <c:pt idx="188">
                  <c:v>38856</c:v>
                </c:pt>
                <c:pt idx="189">
                  <c:v>38859</c:v>
                </c:pt>
                <c:pt idx="190">
                  <c:v>38860</c:v>
                </c:pt>
                <c:pt idx="191">
                  <c:v>38861</c:v>
                </c:pt>
                <c:pt idx="192">
                  <c:v>38862</c:v>
                </c:pt>
                <c:pt idx="193">
                  <c:v>38863</c:v>
                </c:pt>
                <c:pt idx="194">
                  <c:v>38866</c:v>
                </c:pt>
                <c:pt idx="195">
                  <c:v>38867</c:v>
                </c:pt>
                <c:pt idx="196">
                  <c:v>38868</c:v>
                </c:pt>
                <c:pt idx="197">
                  <c:v>38869</c:v>
                </c:pt>
                <c:pt idx="198">
                  <c:v>38870</c:v>
                </c:pt>
                <c:pt idx="199">
                  <c:v>38873</c:v>
                </c:pt>
                <c:pt idx="200">
                  <c:v>38874</c:v>
                </c:pt>
                <c:pt idx="201">
                  <c:v>38875</c:v>
                </c:pt>
                <c:pt idx="202">
                  <c:v>38876</c:v>
                </c:pt>
                <c:pt idx="203">
                  <c:v>38877</c:v>
                </c:pt>
                <c:pt idx="204">
                  <c:v>38880</c:v>
                </c:pt>
                <c:pt idx="205">
                  <c:v>38881</c:v>
                </c:pt>
                <c:pt idx="206">
                  <c:v>38882</c:v>
                </c:pt>
                <c:pt idx="207">
                  <c:v>38883</c:v>
                </c:pt>
                <c:pt idx="208">
                  <c:v>38884</c:v>
                </c:pt>
                <c:pt idx="209">
                  <c:v>38887</c:v>
                </c:pt>
                <c:pt idx="210">
                  <c:v>38888</c:v>
                </c:pt>
                <c:pt idx="211">
                  <c:v>38889</c:v>
                </c:pt>
                <c:pt idx="212">
                  <c:v>38890</c:v>
                </c:pt>
                <c:pt idx="213">
                  <c:v>38891</c:v>
                </c:pt>
                <c:pt idx="214">
                  <c:v>38894</c:v>
                </c:pt>
                <c:pt idx="215">
                  <c:v>38895</c:v>
                </c:pt>
                <c:pt idx="216">
                  <c:v>38896</c:v>
                </c:pt>
                <c:pt idx="217">
                  <c:v>38897</c:v>
                </c:pt>
                <c:pt idx="218">
                  <c:v>38898</c:v>
                </c:pt>
                <c:pt idx="219">
                  <c:v>38901</c:v>
                </c:pt>
                <c:pt idx="220">
                  <c:v>38902</c:v>
                </c:pt>
                <c:pt idx="221">
                  <c:v>38903</c:v>
                </c:pt>
                <c:pt idx="222">
                  <c:v>38904</c:v>
                </c:pt>
                <c:pt idx="223">
                  <c:v>38905</c:v>
                </c:pt>
                <c:pt idx="224">
                  <c:v>38908</c:v>
                </c:pt>
                <c:pt idx="225">
                  <c:v>38909</c:v>
                </c:pt>
                <c:pt idx="226">
                  <c:v>38910</c:v>
                </c:pt>
                <c:pt idx="227">
                  <c:v>38911</c:v>
                </c:pt>
                <c:pt idx="228">
                  <c:v>38912</c:v>
                </c:pt>
                <c:pt idx="229">
                  <c:v>38915</c:v>
                </c:pt>
                <c:pt idx="230">
                  <c:v>38916</c:v>
                </c:pt>
                <c:pt idx="231">
                  <c:v>38917</c:v>
                </c:pt>
                <c:pt idx="232">
                  <c:v>38918</c:v>
                </c:pt>
                <c:pt idx="233">
                  <c:v>38919</c:v>
                </c:pt>
                <c:pt idx="234">
                  <c:v>38922</c:v>
                </c:pt>
                <c:pt idx="235">
                  <c:v>38923</c:v>
                </c:pt>
                <c:pt idx="236">
                  <c:v>38924</c:v>
                </c:pt>
                <c:pt idx="237">
                  <c:v>38925</c:v>
                </c:pt>
                <c:pt idx="238">
                  <c:v>38926</c:v>
                </c:pt>
                <c:pt idx="239">
                  <c:v>38929</c:v>
                </c:pt>
                <c:pt idx="240">
                  <c:v>38930</c:v>
                </c:pt>
                <c:pt idx="241">
                  <c:v>38931</c:v>
                </c:pt>
                <c:pt idx="242">
                  <c:v>38932</c:v>
                </c:pt>
                <c:pt idx="243">
                  <c:v>38933</c:v>
                </c:pt>
                <c:pt idx="244">
                  <c:v>38936</c:v>
                </c:pt>
                <c:pt idx="245">
                  <c:v>38937</c:v>
                </c:pt>
                <c:pt idx="246">
                  <c:v>38938</c:v>
                </c:pt>
                <c:pt idx="247">
                  <c:v>38939</c:v>
                </c:pt>
                <c:pt idx="248">
                  <c:v>38940</c:v>
                </c:pt>
                <c:pt idx="249">
                  <c:v>38943</c:v>
                </c:pt>
                <c:pt idx="250">
                  <c:v>38944</c:v>
                </c:pt>
                <c:pt idx="251">
                  <c:v>38945</c:v>
                </c:pt>
                <c:pt idx="252">
                  <c:v>38946</c:v>
                </c:pt>
                <c:pt idx="253">
                  <c:v>38947</c:v>
                </c:pt>
                <c:pt idx="254">
                  <c:v>38950</c:v>
                </c:pt>
                <c:pt idx="255">
                  <c:v>38951</c:v>
                </c:pt>
                <c:pt idx="256">
                  <c:v>38952</c:v>
                </c:pt>
                <c:pt idx="257">
                  <c:v>38953</c:v>
                </c:pt>
                <c:pt idx="258">
                  <c:v>38954</c:v>
                </c:pt>
                <c:pt idx="259">
                  <c:v>38957</c:v>
                </c:pt>
                <c:pt idx="260">
                  <c:v>38958</c:v>
                </c:pt>
                <c:pt idx="261">
                  <c:v>38959</c:v>
                </c:pt>
                <c:pt idx="262">
                  <c:v>38960</c:v>
                </c:pt>
                <c:pt idx="263">
                  <c:v>38961</c:v>
                </c:pt>
                <c:pt idx="264">
                  <c:v>38964</c:v>
                </c:pt>
                <c:pt idx="265">
                  <c:v>38965</c:v>
                </c:pt>
                <c:pt idx="266">
                  <c:v>38966</c:v>
                </c:pt>
                <c:pt idx="267">
                  <c:v>38967</c:v>
                </c:pt>
                <c:pt idx="268">
                  <c:v>38968</c:v>
                </c:pt>
                <c:pt idx="269">
                  <c:v>38971</c:v>
                </c:pt>
                <c:pt idx="270">
                  <c:v>38972</c:v>
                </c:pt>
                <c:pt idx="271">
                  <c:v>38973</c:v>
                </c:pt>
                <c:pt idx="272">
                  <c:v>38974</c:v>
                </c:pt>
                <c:pt idx="273">
                  <c:v>38975</c:v>
                </c:pt>
                <c:pt idx="274">
                  <c:v>38978</c:v>
                </c:pt>
                <c:pt idx="275">
                  <c:v>38979</c:v>
                </c:pt>
                <c:pt idx="276">
                  <c:v>38980</c:v>
                </c:pt>
                <c:pt idx="277">
                  <c:v>38981</c:v>
                </c:pt>
                <c:pt idx="278">
                  <c:v>38982</c:v>
                </c:pt>
                <c:pt idx="279">
                  <c:v>38985</c:v>
                </c:pt>
                <c:pt idx="280">
                  <c:v>38986</c:v>
                </c:pt>
                <c:pt idx="281">
                  <c:v>38987</c:v>
                </c:pt>
                <c:pt idx="282">
                  <c:v>38988</c:v>
                </c:pt>
                <c:pt idx="283">
                  <c:v>38989</c:v>
                </c:pt>
                <c:pt idx="284">
                  <c:v>38990</c:v>
                </c:pt>
                <c:pt idx="285">
                  <c:v>38998</c:v>
                </c:pt>
                <c:pt idx="286">
                  <c:v>38999</c:v>
                </c:pt>
                <c:pt idx="287">
                  <c:v>39000</c:v>
                </c:pt>
                <c:pt idx="288">
                  <c:v>39001</c:v>
                </c:pt>
                <c:pt idx="289">
                  <c:v>39002</c:v>
                </c:pt>
                <c:pt idx="290">
                  <c:v>39003</c:v>
                </c:pt>
                <c:pt idx="291">
                  <c:v>39006</c:v>
                </c:pt>
                <c:pt idx="292">
                  <c:v>39007</c:v>
                </c:pt>
                <c:pt idx="293">
                  <c:v>39008</c:v>
                </c:pt>
                <c:pt idx="294">
                  <c:v>39009</c:v>
                </c:pt>
                <c:pt idx="295">
                  <c:v>39010</c:v>
                </c:pt>
                <c:pt idx="296">
                  <c:v>39013</c:v>
                </c:pt>
                <c:pt idx="297">
                  <c:v>39014</c:v>
                </c:pt>
                <c:pt idx="298">
                  <c:v>39015</c:v>
                </c:pt>
                <c:pt idx="299">
                  <c:v>39016</c:v>
                </c:pt>
                <c:pt idx="300">
                  <c:v>39017</c:v>
                </c:pt>
                <c:pt idx="301">
                  <c:v>39020</c:v>
                </c:pt>
                <c:pt idx="302">
                  <c:v>39021</c:v>
                </c:pt>
                <c:pt idx="303">
                  <c:v>39022</c:v>
                </c:pt>
                <c:pt idx="304">
                  <c:v>39023</c:v>
                </c:pt>
                <c:pt idx="305">
                  <c:v>39024</c:v>
                </c:pt>
                <c:pt idx="306">
                  <c:v>39027</c:v>
                </c:pt>
                <c:pt idx="307">
                  <c:v>39028</c:v>
                </c:pt>
                <c:pt idx="308">
                  <c:v>39029</c:v>
                </c:pt>
                <c:pt idx="309">
                  <c:v>39030</c:v>
                </c:pt>
                <c:pt idx="310">
                  <c:v>39031</c:v>
                </c:pt>
                <c:pt idx="311">
                  <c:v>39034</c:v>
                </c:pt>
                <c:pt idx="312">
                  <c:v>39035</c:v>
                </c:pt>
                <c:pt idx="313">
                  <c:v>39036</c:v>
                </c:pt>
                <c:pt idx="314">
                  <c:v>39037</c:v>
                </c:pt>
                <c:pt idx="315">
                  <c:v>39038</c:v>
                </c:pt>
                <c:pt idx="316">
                  <c:v>39041</c:v>
                </c:pt>
                <c:pt idx="317">
                  <c:v>39042</c:v>
                </c:pt>
                <c:pt idx="318">
                  <c:v>39043</c:v>
                </c:pt>
                <c:pt idx="319">
                  <c:v>39044</c:v>
                </c:pt>
                <c:pt idx="320">
                  <c:v>39045</c:v>
                </c:pt>
                <c:pt idx="321">
                  <c:v>39048</c:v>
                </c:pt>
                <c:pt idx="322">
                  <c:v>39049</c:v>
                </c:pt>
                <c:pt idx="323">
                  <c:v>39050</c:v>
                </c:pt>
                <c:pt idx="324">
                  <c:v>39051</c:v>
                </c:pt>
                <c:pt idx="325">
                  <c:v>39052</c:v>
                </c:pt>
                <c:pt idx="326">
                  <c:v>39055</c:v>
                </c:pt>
                <c:pt idx="327">
                  <c:v>39056</c:v>
                </c:pt>
                <c:pt idx="328">
                  <c:v>39057</c:v>
                </c:pt>
                <c:pt idx="329">
                  <c:v>39058</c:v>
                </c:pt>
                <c:pt idx="330">
                  <c:v>39059</c:v>
                </c:pt>
                <c:pt idx="331">
                  <c:v>39062</c:v>
                </c:pt>
                <c:pt idx="332">
                  <c:v>39063</c:v>
                </c:pt>
                <c:pt idx="333">
                  <c:v>39064</c:v>
                </c:pt>
                <c:pt idx="334">
                  <c:v>39065</c:v>
                </c:pt>
                <c:pt idx="335">
                  <c:v>39066</c:v>
                </c:pt>
                <c:pt idx="336">
                  <c:v>39069</c:v>
                </c:pt>
                <c:pt idx="337">
                  <c:v>39070</c:v>
                </c:pt>
                <c:pt idx="338">
                  <c:v>39071</c:v>
                </c:pt>
                <c:pt idx="339">
                  <c:v>39072</c:v>
                </c:pt>
                <c:pt idx="340">
                  <c:v>39073</c:v>
                </c:pt>
                <c:pt idx="341">
                  <c:v>39076</c:v>
                </c:pt>
                <c:pt idx="342">
                  <c:v>39077</c:v>
                </c:pt>
                <c:pt idx="343">
                  <c:v>39078</c:v>
                </c:pt>
                <c:pt idx="344">
                  <c:v>39079</c:v>
                </c:pt>
                <c:pt idx="345">
                  <c:v>39080</c:v>
                </c:pt>
                <c:pt idx="346">
                  <c:v>39081</c:v>
                </c:pt>
                <c:pt idx="347">
                  <c:v>39082</c:v>
                </c:pt>
                <c:pt idx="348">
                  <c:v>39086</c:v>
                </c:pt>
                <c:pt idx="349">
                  <c:v>39087</c:v>
                </c:pt>
                <c:pt idx="350">
                  <c:v>39090</c:v>
                </c:pt>
                <c:pt idx="351">
                  <c:v>39091</c:v>
                </c:pt>
                <c:pt idx="352">
                  <c:v>39092</c:v>
                </c:pt>
                <c:pt idx="353">
                  <c:v>39093</c:v>
                </c:pt>
                <c:pt idx="354">
                  <c:v>39094</c:v>
                </c:pt>
                <c:pt idx="355">
                  <c:v>39097</c:v>
                </c:pt>
                <c:pt idx="356">
                  <c:v>39098</c:v>
                </c:pt>
                <c:pt idx="357">
                  <c:v>39099</c:v>
                </c:pt>
                <c:pt idx="358">
                  <c:v>39100</c:v>
                </c:pt>
                <c:pt idx="359">
                  <c:v>39101</c:v>
                </c:pt>
                <c:pt idx="360">
                  <c:v>39104</c:v>
                </c:pt>
                <c:pt idx="361">
                  <c:v>39105</c:v>
                </c:pt>
                <c:pt idx="362">
                  <c:v>39106</c:v>
                </c:pt>
                <c:pt idx="363">
                  <c:v>39107</c:v>
                </c:pt>
                <c:pt idx="364">
                  <c:v>39108</c:v>
                </c:pt>
                <c:pt idx="365">
                  <c:v>39111</c:v>
                </c:pt>
                <c:pt idx="366">
                  <c:v>39112</c:v>
                </c:pt>
                <c:pt idx="367">
                  <c:v>39113</c:v>
                </c:pt>
                <c:pt idx="368">
                  <c:v>39114</c:v>
                </c:pt>
                <c:pt idx="369">
                  <c:v>39115</c:v>
                </c:pt>
                <c:pt idx="370">
                  <c:v>39118</c:v>
                </c:pt>
                <c:pt idx="371">
                  <c:v>39119</c:v>
                </c:pt>
                <c:pt idx="372">
                  <c:v>39120</c:v>
                </c:pt>
                <c:pt idx="373">
                  <c:v>39121</c:v>
                </c:pt>
                <c:pt idx="374">
                  <c:v>39122</c:v>
                </c:pt>
                <c:pt idx="375">
                  <c:v>39125</c:v>
                </c:pt>
                <c:pt idx="376">
                  <c:v>39126</c:v>
                </c:pt>
                <c:pt idx="377">
                  <c:v>39127</c:v>
                </c:pt>
                <c:pt idx="378">
                  <c:v>39128</c:v>
                </c:pt>
                <c:pt idx="379">
                  <c:v>39129</c:v>
                </c:pt>
                <c:pt idx="380">
                  <c:v>39130</c:v>
                </c:pt>
                <c:pt idx="381">
                  <c:v>39138</c:v>
                </c:pt>
                <c:pt idx="382">
                  <c:v>39139</c:v>
                </c:pt>
                <c:pt idx="383">
                  <c:v>39140</c:v>
                </c:pt>
                <c:pt idx="384">
                  <c:v>39141</c:v>
                </c:pt>
                <c:pt idx="385">
                  <c:v>39142</c:v>
                </c:pt>
                <c:pt idx="386">
                  <c:v>39143</c:v>
                </c:pt>
                <c:pt idx="387">
                  <c:v>39146</c:v>
                </c:pt>
                <c:pt idx="388">
                  <c:v>39147</c:v>
                </c:pt>
                <c:pt idx="389">
                  <c:v>39148</c:v>
                </c:pt>
                <c:pt idx="390">
                  <c:v>39149</c:v>
                </c:pt>
                <c:pt idx="391">
                  <c:v>39150</c:v>
                </c:pt>
                <c:pt idx="392">
                  <c:v>39153</c:v>
                </c:pt>
                <c:pt idx="393">
                  <c:v>39154</c:v>
                </c:pt>
                <c:pt idx="394">
                  <c:v>39155</c:v>
                </c:pt>
                <c:pt idx="395">
                  <c:v>39156</c:v>
                </c:pt>
                <c:pt idx="396">
                  <c:v>39157</c:v>
                </c:pt>
                <c:pt idx="397">
                  <c:v>39160</c:v>
                </c:pt>
                <c:pt idx="398">
                  <c:v>39161</c:v>
                </c:pt>
                <c:pt idx="399">
                  <c:v>39162</c:v>
                </c:pt>
                <c:pt idx="400">
                  <c:v>39163</c:v>
                </c:pt>
                <c:pt idx="401">
                  <c:v>39164</c:v>
                </c:pt>
                <c:pt idx="402">
                  <c:v>39167</c:v>
                </c:pt>
                <c:pt idx="403">
                  <c:v>39168</c:v>
                </c:pt>
                <c:pt idx="404">
                  <c:v>39169</c:v>
                </c:pt>
                <c:pt idx="405">
                  <c:v>39170</c:v>
                </c:pt>
                <c:pt idx="406">
                  <c:v>39171</c:v>
                </c:pt>
                <c:pt idx="407">
                  <c:v>39174</c:v>
                </c:pt>
                <c:pt idx="408">
                  <c:v>39175</c:v>
                </c:pt>
                <c:pt idx="409">
                  <c:v>39176</c:v>
                </c:pt>
                <c:pt idx="410">
                  <c:v>39177</c:v>
                </c:pt>
                <c:pt idx="411">
                  <c:v>39178</c:v>
                </c:pt>
                <c:pt idx="412">
                  <c:v>39181</c:v>
                </c:pt>
                <c:pt idx="413">
                  <c:v>39182</c:v>
                </c:pt>
                <c:pt idx="414">
                  <c:v>39183</c:v>
                </c:pt>
                <c:pt idx="415">
                  <c:v>39184</c:v>
                </c:pt>
                <c:pt idx="416">
                  <c:v>39185</c:v>
                </c:pt>
                <c:pt idx="417">
                  <c:v>39188</c:v>
                </c:pt>
                <c:pt idx="418">
                  <c:v>39189</c:v>
                </c:pt>
                <c:pt idx="419">
                  <c:v>39190</c:v>
                </c:pt>
                <c:pt idx="420">
                  <c:v>39191</c:v>
                </c:pt>
                <c:pt idx="421">
                  <c:v>39192</c:v>
                </c:pt>
                <c:pt idx="422">
                  <c:v>39195</c:v>
                </c:pt>
                <c:pt idx="423">
                  <c:v>39196</c:v>
                </c:pt>
                <c:pt idx="424">
                  <c:v>39197</c:v>
                </c:pt>
                <c:pt idx="425">
                  <c:v>39198</c:v>
                </c:pt>
                <c:pt idx="426">
                  <c:v>39199</c:v>
                </c:pt>
                <c:pt idx="427">
                  <c:v>39200</c:v>
                </c:pt>
                <c:pt idx="428">
                  <c:v>39201</c:v>
                </c:pt>
                <c:pt idx="429">
                  <c:v>39202</c:v>
                </c:pt>
                <c:pt idx="430">
                  <c:v>39210</c:v>
                </c:pt>
                <c:pt idx="431">
                  <c:v>39211</c:v>
                </c:pt>
                <c:pt idx="432">
                  <c:v>39212</c:v>
                </c:pt>
                <c:pt idx="433">
                  <c:v>39213</c:v>
                </c:pt>
                <c:pt idx="434">
                  <c:v>39216</c:v>
                </c:pt>
                <c:pt idx="435">
                  <c:v>39217</c:v>
                </c:pt>
                <c:pt idx="436">
                  <c:v>39218</c:v>
                </c:pt>
                <c:pt idx="437">
                  <c:v>39219</c:v>
                </c:pt>
                <c:pt idx="438">
                  <c:v>39220</c:v>
                </c:pt>
                <c:pt idx="439">
                  <c:v>39223</c:v>
                </c:pt>
                <c:pt idx="440">
                  <c:v>39224</c:v>
                </c:pt>
                <c:pt idx="441">
                  <c:v>39225</c:v>
                </c:pt>
                <c:pt idx="442">
                  <c:v>39226</c:v>
                </c:pt>
                <c:pt idx="443">
                  <c:v>39227</c:v>
                </c:pt>
                <c:pt idx="444">
                  <c:v>39230</c:v>
                </c:pt>
                <c:pt idx="445">
                  <c:v>39231</c:v>
                </c:pt>
                <c:pt idx="446">
                  <c:v>39232</c:v>
                </c:pt>
                <c:pt idx="447">
                  <c:v>39233</c:v>
                </c:pt>
                <c:pt idx="448">
                  <c:v>39234</c:v>
                </c:pt>
                <c:pt idx="449">
                  <c:v>39237</c:v>
                </c:pt>
                <c:pt idx="450">
                  <c:v>39238</c:v>
                </c:pt>
                <c:pt idx="451">
                  <c:v>39239</c:v>
                </c:pt>
                <c:pt idx="452">
                  <c:v>39240</c:v>
                </c:pt>
                <c:pt idx="453">
                  <c:v>39241</c:v>
                </c:pt>
                <c:pt idx="454">
                  <c:v>39244</c:v>
                </c:pt>
                <c:pt idx="455">
                  <c:v>39245</c:v>
                </c:pt>
                <c:pt idx="456">
                  <c:v>39246</c:v>
                </c:pt>
                <c:pt idx="457">
                  <c:v>39247</c:v>
                </c:pt>
                <c:pt idx="458">
                  <c:v>39248</c:v>
                </c:pt>
                <c:pt idx="459">
                  <c:v>39251</c:v>
                </c:pt>
                <c:pt idx="460">
                  <c:v>39252</c:v>
                </c:pt>
                <c:pt idx="461">
                  <c:v>39253</c:v>
                </c:pt>
                <c:pt idx="462">
                  <c:v>39254</c:v>
                </c:pt>
                <c:pt idx="463">
                  <c:v>39255</c:v>
                </c:pt>
                <c:pt idx="464">
                  <c:v>39258</c:v>
                </c:pt>
                <c:pt idx="465">
                  <c:v>39259</c:v>
                </c:pt>
                <c:pt idx="466">
                  <c:v>39260</c:v>
                </c:pt>
                <c:pt idx="467">
                  <c:v>39261</c:v>
                </c:pt>
                <c:pt idx="468">
                  <c:v>39262</c:v>
                </c:pt>
                <c:pt idx="469">
                  <c:v>39265</c:v>
                </c:pt>
                <c:pt idx="470">
                  <c:v>39266</c:v>
                </c:pt>
                <c:pt idx="471">
                  <c:v>39267</c:v>
                </c:pt>
                <c:pt idx="472">
                  <c:v>39268</c:v>
                </c:pt>
                <c:pt idx="473">
                  <c:v>39269</c:v>
                </c:pt>
                <c:pt idx="474">
                  <c:v>39272</c:v>
                </c:pt>
                <c:pt idx="475">
                  <c:v>39273</c:v>
                </c:pt>
                <c:pt idx="476">
                  <c:v>39274</c:v>
                </c:pt>
                <c:pt idx="477">
                  <c:v>39275</c:v>
                </c:pt>
                <c:pt idx="478">
                  <c:v>39276</c:v>
                </c:pt>
                <c:pt idx="479">
                  <c:v>39279</c:v>
                </c:pt>
                <c:pt idx="480">
                  <c:v>39280</c:v>
                </c:pt>
                <c:pt idx="481">
                  <c:v>39281</c:v>
                </c:pt>
                <c:pt idx="482">
                  <c:v>39282</c:v>
                </c:pt>
                <c:pt idx="483">
                  <c:v>39283</c:v>
                </c:pt>
                <c:pt idx="484">
                  <c:v>39286</c:v>
                </c:pt>
                <c:pt idx="485">
                  <c:v>39287</c:v>
                </c:pt>
                <c:pt idx="486">
                  <c:v>39288</c:v>
                </c:pt>
                <c:pt idx="487">
                  <c:v>39289</c:v>
                </c:pt>
                <c:pt idx="488">
                  <c:v>39290</c:v>
                </c:pt>
                <c:pt idx="489">
                  <c:v>39293</c:v>
                </c:pt>
                <c:pt idx="490">
                  <c:v>39294</c:v>
                </c:pt>
                <c:pt idx="491">
                  <c:v>39295</c:v>
                </c:pt>
                <c:pt idx="492">
                  <c:v>39296</c:v>
                </c:pt>
                <c:pt idx="493">
                  <c:v>39297</c:v>
                </c:pt>
                <c:pt idx="494">
                  <c:v>39300</c:v>
                </c:pt>
                <c:pt idx="495">
                  <c:v>39301</c:v>
                </c:pt>
                <c:pt idx="496">
                  <c:v>39302</c:v>
                </c:pt>
                <c:pt idx="497">
                  <c:v>39303</c:v>
                </c:pt>
                <c:pt idx="498">
                  <c:v>39304</c:v>
                </c:pt>
                <c:pt idx="499">
                  <c:v>39307</c:v>
                </c:pt>
                <c:pt idx="500">
                  <c:v>39308</c:v>
                </c:pt>
                <c:pt idx="501">
                  <c:v>39309</c:v>
                </c:pt>
                <c:pt idx="502">
                  <c:v>39310</c:v>
                </c:pt>
                <c:pt idx="503">
                  <c:v>39311</c:v>
                </c:pt>
                <c:pt idx="504">
                  <c:v>39314</c:v>
                </c:pt>
                <c:pt idx="505">
                  <c:v>39315</c:v>
                </c:pt>
                <c:pt idx="506">
                  <c:v>39316</c:v>
                </c:pt>
                <c:pt idx="507">
                  <c:v>39317</c:v>
                </c:pt>
                <c:pt idx="508">
                  <c:v>39318</c:v>
                </c:pt>
                <c:pt idx="509">
                  <c:v>39321</c:v>
                </c:pt>
                <c:pt idx="510">
                  <c:v>39322</c:v>
                </c:pt>
                <c:pt idx="511">
                  <c:v>39323</c:v>
                </c:pt>
                <c:pt idx="512">
                  <c:v>39324</c:v>
                </c:pt>
                <c:pt idx="513">
                  <c:v>39325</c:v>
                </c:pt>
                <c:pt idx="514">
                  <c:v>39328</c:v>
                </c:pt>
                <c:pt idx="515">
                  <c:v>39329</c:v>
                </c:pt>
                <c:pt idx="516">
                  <c:v>39330</c:v>
                </c:pt>
                <c:pt idx="517">
                  <c:v>39331</c:v>
                </c:pt>
                <c:pt idx="518">
                  <c:v>39332</c:v>
                </c:pt>
                <c:pt idx="519">
                  <c:v>39335</c:v>
                </c:pt>
                <c:pt idx="520">
                  <c:v>39336</c:v>
                </c:pt>
                <c:pt idx="521">
                  <c:v>39337</c:v>
                </c:pt>
                <c:pt idx="522">
                  <c:v>39338</c:v>
                </c:pt>
                <c:pt idx="523">
                  <c:v>39339</c:v>
                </c:pt>
                <c:pt idx="524">
                  <c:v>39342</c:v>
                </c:pt>
                <c:pt idx="525">
                  <c:v>39343</c:v>
                </c:pt>
                <c:pt idx="526">
                  <c:v>39344</c:v>
                </c:pt>
                <c:pt idx="527">
                  <c:v>39345</c:v>
                </c:pt>
                <c:pt idx="528">
                  <c:v>39346</c:v>
                </c:pt>
                <c:pt idx="529">
                  <c:v>39349</c:v>
                </c:pt>
                <c:pt idx="530">
                  <c:v>39350</c:v>
                </c:pt>
                <c:pt idx="531">
                  <c:v>39351</c:v>
                </c:pt>
                <c:pt idx="532">
                  <c:v>39352</c:v>
                </c:pt>
                <c:pt idx="533">
                  <c:v>39353</c:v>
                </c:pt>
                <c:pt idx="534">
                  <c:v>39354</c:v>
                </c:pt>
                <c:pt idx="535">
                  <c:v>39355</c:v>
                </c:pt>
                <c:pt idx="536">
                  <c:v>39363</c:v>
                </c:pt>
                <c:pt idx="537">
                  <c:v>39364</c:v>
                </c:pt>
                <c:pt idx="538">
                  <c:v>39365</c:v>
                </c:pt>
                <c:pt idx="539">
                  <c:v>39366</c:v>
                </c:pt>
                <c:pt idx="540">
                  <c:v>39367</c:v>
                </c:pt>
                <c:pt idx="541">
                  <c:v>39370</c:v>
                </c:pt>
                <c:pt idx="542">
                  <c:v>39371</c:v>
                </c:pt>
                <c:pt idx="543">
                  <c:v>39372</c:v>
                </c:pt>
                <c:pt idx="544">
                  <c:v>39373</c:v>
                </c:pt>
                <c:pt idx="545">
                  <c:v>39374</c:v>
                </c:pt>
                <c:pt idx="546">
                  <c:v>39377</c:v>
                </c:pt>
                <c:pt idx="547">
                  <c:v>39378</c:v>
                </c:pt>
                <c:pt idx="548">
                  <c:v>39379</c:v>
                </c:pt>
                <c:pt idx="549">
                  <c:v>39380</c:v>
                </c:pt>
                <c:pt idx="550">
                  <c:v>39381</c:v>
                </c:pt>
                <c:pt idx="551">
                  <c:v>39384</c:v>
                </c:pt>
                <c:pt idx="552">
                  <c:v>39385</c:v>
                </c:pt>
                <c:pt idx="553">
                  <c:v>39386</c:v>
                </c:pt>
                <c:pt idx="554">
                  <c:v>39387</c:v>
                </c:pt>
                <c:pt idx="555">
                  <c:v>39388</c:v>
                </c:pt>
                <c:pt idx="556">
                  <c:v>39391</c:v>
                </c:pt>
                <c:pt idx="557">
                  <c:v>39392</c:v>
                </c:pt>
                <c:pt idx="558">
                  <c:v>39393</c:v>
                </c:pt>
                <c:pt idx="559">
                  <c:v>39394</c:v>
                </c:pt>
                <c:pt idx="560">
                  <c:v>39395</c:v>
                </c:pt>
                <c:pt idx="561">
                  <c:v>39398</c:v>
                </c:pt>
                <c:pt idx="562">
                  <c:v>39399</c:v>
                </c:pt>
                <c:pt idx="563">
                  <c:v>39400</c:v>
                </c:pt>
                <c:pt idx="564">
                  <c:v>39401</c:v>
                </c:pt>
                <c:pt idx="565">
                  <c:v>39402</c:v>
                </c:pt>
                <c:pt idx="566">
                  <c:v>39405</c:v>
                </c:pt>
                <c:pt idx="567">
                  <c:v>39406</c:v>
                </c:pt>
                <c:pt idx="568">
                  <c:v>39407</c:v>
                </c:pt>
                <c:pt idx="569">
                  <c:v>39408</c:v>
                </c:pt>
                <c:pt idx="570">
                  <c:v>39409</c:v>
                </c:pt>
                <c:pt idx="571">
                  <c:v>39412</c:v>
                </c:pt>
                <c:pt idx="572">
                  <c:v>39413</c:v>
                </c:pt>
                <c:pt idx="573">
                  <c:v>39414</c:v>
                </c:pt>
                <c:pt idx="574">
                  <c:v>39415</c:v>
                </c:pt>
                <c:pt idx="575">
                  <c:v>39416</c:v>
                </c:pt>
                <c:pt idx="576">
                  <c:v>39419</c:v>
                </c:pt>
                <c:pt idx="577">
                  <c:v>39420</c:v>
                </c:pt>
                <c:pt idx="578">
                  <c:v>39421</c:v>
                </c:pt>
                <c:pt idx="579">
                  <c:v>39422</c:v>
                </c:pt>
                <c:pt idx="580">
                  <c:v>39423</c:v>
                </c:pt>
                <c:pt idx="581">
                  <c:v>39426</c:v>
                </c:pt>
                <c:pt idx="582">
                  <c:v>39427</c:v>
                </c:pt>
                <c:pt idx="583">
                  <c:v>39428</c:v>
                </c:pt>
                <c:pt idx="584">
                  <c:v>39429</c:v>
                </c:pt>
                <c:pt idx="585">
                  <c:v>39430</c:v>
                </c:pt>
                <c:pt idx="586">
                  <c:v>39433</c:v>
                </c:pt>
                <c:pt idx="587">
                  <c:v>39434</c:v>
                </c:pt>
                <c:pt idx="588">
                  <c:v>39435</c:v>
                </c:pt>
                <c:pt idx="589">
                  <c:v>39436</c:v>
                </c:pt>
                <c:pt idx="590">
                  <c:v>39437</c:v>
                </c:pt>
                <c:pt idx="591">
                  <c:v>39440</c:v>
                </c:pt>
                <c:pt idx="592">
                  <c:v>39441</c:v>
                </c:pt>
                <c:pt idx="593">
                  <c:v>39442</c:v>
                </c:pt>
                <c:pt idx="594">
                  <c:v>39443</c:v>
                </c:pt>
                <c:pt idx="595">
                  <c:v>39444</c:v>
                </c:pt>
                <c:pt idx="596">
                  <c:v>39445</c:v>
                </c:pt>
                <c:pt idx="597">
                  <c:v>39449</c:v>
                </c:pt>
                <c:pt idx="598">
                  <c:v>39450</c:v>
                </c:pt>
                <c:pt idx="599">
                  <c:v>39451</c:v>
                </c:pt>
                <c:pt idx="600">
                  <c:v>39454</c:v>
                </c:pt>
                <c:pt idx="601">
                  <c:v>39455</c:v>
                </c:pt>
                <c:pt idx="602">
                  <c:v>39456</c:v>
                </c:pt>
                <c:pt idx="603">
                  <c:v>39457</c:v>
                </c:pt>
                <c:pt idx="604">
                  <c:v>39458</c:v>
                </c:pt>
                <c:pt idx="605">
                  <c:v>39461</c:v>
                </c:pt>
                <c:pt idx="606">
                  <c:v>39462</c:v>
                </c:pt>
                <c:pt idx="607">
                  <c:v>39463</c:v>
                </c:pt>
                <c:pt idx="608">
                  <c:v>39464</c:v>
                </c:pt>
                <c:pt idx="609">
                  <c:v>39465</c:v>
                </c:pt>
                <c:pt idx="610">
                  <c:v>39468</c:v>
                </c:pt>
                <c:pt idx="611">
                  <c:v>39469</c:v>
                </c:pt>
                <c:pt idx="612">
                  <c:v>39470</c:v>
                </c:pt>
                <c:pt idx="613">
                  <c:v>39471</c:v>
                </c:pt>
                <c:pt idx="614">
                  <c:v>39472</c:v>
                </c:pt>
                <c:pt idx="615">
                  <c:v>39475</c:v>
                </c:pt>
                <c:pt idx="616">
                  <c:v>39476</c:v>
                </c:pt>
                <c:pt idx="617">
                  <c:v>39477</c:v>
                </c:pt>
                <c:pt idx="618">
                  <c:v>39478</c:v>
                </c:pt>
                <c:pt idx="619">
                  <c:v>39479</c:v>
                </c:pt>
                <c:pt idx="620">
                  <c:v>39480</c:v>
                </c:pt>
                <c:pt idx="621">
                  <c:v>39481</c:v>
                </c:pt>
                <c:pt idx="622">
                  <c:v>39482</c:v>
                </c:pt>
                <c:pt idx="623">
                  <c:v>39483</c:v>
                </c:pt>
                <c:pt idx="624">
                  <c:v>39491</c:v>
                </c:pt>
                <c:pt idx="625">
                  <c:v>39492</c:v>
                </c:pt>
                <c:pt idx="626">
                  <c:v>39493</c:v>
                </c:pt>
                <c:pt idx="627">
                  <c:v>39496</c:v>
                </c:pt>
                <c:pt idx="628">
                  <c:v>39497</c:v>
                </c:pt>
                <c:pt idx="629">
                  <c:v>39498</c:v>
                </c:pt>
                <c:pt idx="630">
                  <c:v>39499</c:v>
                </c:pt>
                <c:pt idx="631">
                  <c:v>39500</c:v>
                </c:pt>
                <c:pt idx="632">
                  <c:v>39503</c:v>
                </c:pt>
                <c:pt idx="633">
                  <c:v>39504</c:v>
                </c:pt>
                <c:pt idx="634">
                  <c:v>39505</c:v>
                </c:pt>
                <c:pt idx="635">
                  <c:v>39506</c:v>
                </c:pt>
                <c:pt idx="636">
                  <c:v>39507</c:v>
                </c:pt>
                <c:pt idx="637">
                  <c:v>39510</c:v>
                </c:pt>
                <c:pt idx="638">
                  <c:v>39511</c:v>
                </c:pt>
                <c:pt idx="639">
                  <c:v>39512</c:v>
                </c:pt>
                <c:pt idx="640">
                  <c:v>39513</c:v>
                </c:pt>
                <c:pt idx="641">
                  <c:v>39514</c:v>
                </c:pt>
                <c:pt idx="642">
                  <c:v>39517</c:v>
                </c:pt>
                <c:pt idx="643">
                  <c:v>39518</c:v>
                </c:pt>
                <c:pt idx="644">
                  <c:v>39519</c:v>
                </c:pt>
                <c:pt idx="645">
                  <c:v>39520</c:v>
                </c:pt>
                <c:pt idx="646">
                  <c:v>39521</c:v>
                </c:pt>
                <c:pt idx="647">
                  <c:v>39524</c:v>
                </c:pt>
                <c:pt idx="648">
                  <c:v>39525</c:v>
                </c:pt>
                <c:pt idx="649">
                  <c:v>39526</c:v>
                </c:pt>
                <c:pt idx="650">
                  <c:v>39527</c:v>
                </c:pt>
                <c:pt idx="651">
                  <c:v>39528</c:v>
                </c:pt>
                <c:pt idx="652">
                  <c:v>39531</c:v>
                </c:pt>
                <c:pt idx="653">
                  <c:v>39532</c:v>
                </c:pt>
                <c:pt idx="654">
                  <c:v>39533</c:v>
                </c:pt>
                <c:pt idx="655">
                  <c:v>39534</c:v>
                </c:pt>
                <c:pt idx="656">
                  <c:v>39535</c:v>
                </c:pt>
                <c:pt idx="657">
                  <c:v>39538</c:v>
                </c:pt>
                <c:pt idx="658">
                  <c:v>39539</c:v>
                </c:pt>
                <c:pt idx="659">
                  <c:v>39540</c:v>
                </c:pt>
                <c:pt idx="660">
                  <c:v>39541</c:v>
                </c:pt>
                <c:pt idx="661">
                  <c:v>39545</c:v>
                </c:pt>
                <c:pt idx="662">
                  <c:v>39546</c:v>
                </c:pt>
                <c:pt idx="663">
                  <c:v>39547</c:v>
                </c:pt>
                <c:pt idx="664">
                  <c:v>39548</c:v>
                </c:pt>
                <c:pt idx="665">
                  <c:v>39549</c:v>
                </c:pt>
                <c:pt idx="666">
                  <c:v>39552</c:v>
                </c:pt>
                <c:pt idx="667">
                  <c:v>39553</c:v>
                </c:pt>
                <c:pt idx="668">
                  <c:v>39554</c:v>
                </c:pt>
                <c:pt idx="669">
                  <c:v>39555</c:v>
                </c:pt>
                <c:pt idx="670">
                  <c:v>39556</c:v>
                </c:pt>
                <c:pt idx="671">
                  <c:v>39559</c:v>
                </c:pt>
                <c:pt idx="672">
                  <c:v>39560</c:v>
                </c:pt>
                <c:pt idx="673">
                  <c:v>39561</c:v>
                </c:pt>
                <c:pt idx="674">
                  <c:v>39562</c:v>
                </c:pt>
                <c:pt idx="675">
                  <c:v>39563</c:v>
                </c:pt>
                <c:pt idx="676">
                  <c:v>39566</c:v>
                </c:pt>
                <c:pt idx="677">
                  <c:v>39567</c:v>
                </c:pt>
                <c:pt idx="678">
                  <c:v>39568</c:v>
                </c:pt>
                <c:pt idx="679">
                  <c:v>39572</c:v>
                </c:pt>
                <c:pt idx="680">
                  <c:v>39573</c:v>
                </c:pt>
                <c:pt idx="681">
                  <c:v>39574</c:v>
                </c:pt>
                <c:pt idx="682">
                  <c:v>39575</c:v>
                </c:pt>
                <c:pt idx="683">
                  <c:v>39576</c:v>
                </c:pt>
                <c:pt idx="684">
                  <c:v>39577</c:v>
                </c:pt>
                <c:pt idx="685">
                  <c:v>39580</c:v>
                </c:pt>
                <c:pt idx="686">
                  <c:v>39581</c:v>
                </c:pt>
                <c:pt idx="687">
                  <c:v>39582</c:v>
                </c:pt>
                <c:pt idx="688">
                  <c:v>39583</c:v>
                </c:pt>
                <c:pt idx="689">
                  <c:v>39584</c:v>
                </c:pt>
                <c:pt idx="690">
                  <c:v>39587</c:v>
                </c:pt>
                <c:pt idx="691">
                  <c:v>39588</c:v>
                </c:pt>
                <c:pt idx="692">
                  <c:v>39589</c:v>
                </c:pt>
                <c:pt idx="693">
                  <c:v>39590</c:v>
                </c:pt>
                <c:pt idx="694">
                  <c:v>39591</c:v>
                </c:pt>
                <c:pt idx="695">
                  <c:v>39594</c:v>
                </c:pt>
                <c:pt idx="696">
                  <c:v>39595</c:v>
                </c:pt>
                <c:pt idx="697">
                  <c:v>39596</c:v>
                </c:pt>
                <c:pt idx="698">
                  <c:v>39597</c:v>
                </c:pt>
                <c:pt idx="699">
                  <c:v>39598</c:v>
                </c:pt>
                <c:pt idx="700">
                  <c:v>39601</c:v>
                </c:pt>
                <c:pt idx="701">
                  <c:v>39602</c:v>
                </c:pt>
                <c:pt idx="702">
                  <c:v>39603</c:v>
                </c:pt>
                <c:pt idx="703">
                  <c:v>39604</c:v>
                </c:pt>
                <c:pt idx="704">
                  <c:v>39605</c:v>
                </c:pt>
                <c:pt idx="705">
                  <c:v>39609</c:v>
                </c:pt>
                <c:pt idx="706">
                  <c:v>39610</c:v>
                </c:pt>
                <c:pt idx="707">
                  <c:v>39611</c:v>
                </c:pt>
                <c:pt idx="708">
                  <c:v>39612</c:v>
                </c:pt>
                <c:pt idx="709">
                  <c:v>39615</c:v>
                </c:pt>
                <c:pt idx="710">
                  <c:v>39616</c:v>
                </c:pt>
                <c:pt idx="711">
                  <c:v>39617</c:v>
                </c:pt>
                <c:pt idx="712">
                  <c:v>39618</c:v>
                </c:pt>
                <c:pt idx="713">
                  <c:v>39619</c:v>
                </c:pt>
                <c:pt idx="714">
                  <c:v>39622</c:v>
                </c:pt>
                <c:pt idx="715">
                  <c:v>39623</c:v>
                </c:pt>
                <c:pt idx="716">
                  <c:v>39624</c:v>
                </c:pt>
                <c:pt idx="717">
                  <c:v>39625</c:v>
                </c:pt>
                <c:pt idx="718">
                  <c:v>39626</c:v>
                </c:pt>
                <c:pt idx="719">
                  <c:v>39629</c:v>
                </c:pt>
                <c:pt idx="720">
                  <c:v>39630</c:v>
                </c:pt>
                <c:pt idx="721">
                  <c:v>39631</c:v>
                </c:pt>
                <c:pt idx="722">
                  <c:v>39632</c:v>
                </c:pt>
                <c:pt idx="723">
                  <c:v>39633</c:v>
                </c:pt>
                <c:pt idx="724">
                  <c:v>39636</c:v>
                </c:pt>
                <c:pt idx="725">
                  <c:v>39637</c:v>
                </c:pt>
                <c:pt idx="726">
                  <c:v>39638</c:v>
                </c:pt>
                <c:pt idx="727">
                  <c:v>39639</c:v>
                </c:pt>
                <c:pt idx="728">
                  <c:v>39640</c:v>
                </c:pt>
                <c:pt idx="729">
                  <c:v>39643</c:v>
                </c:pt>
                <c:pt idx="730">
                  <c:v>39644</c:v>
                </c:pt>
                <c:pt idx="731">
                  <c:v>39645</c:v>
                </c:pt>
                <c:pt idx="732">
                  <c:v>39646</c:v>
                </c:pt>
                <c:pt idx="733">
                  <c:v>39647</c:v>
                </c:pt>
                <c:pt idx="734">
                  <c:v>39650</c:v>
                </c:pt>
                <c:pt idx="735">
                  <c:v>39651</c:v>
                </c:pt>
                <c:pt idx="736">
                  <c:v>39652</c:v>
                </c:pt>
                <c:pt idx="737">
                  <c:v>39653</c:v>
                </c:pt>
                <c:pt idx="738">
                  <c:v>39654</c:v>
                </c:pt>
                <c:pt idx="739">
                  <c:v>39657</c:v>
                </c:pt>
                <c:pt idx="740">
                  <c:v>39658</c:v>
                </c:pt>
                <c:pt idx="741">
                  <c:v>39659</c:v>
                </c:pt>
                <c:pt idx="742">
                  <c:v>39660</c:v>
                </c:pt>
                <c:pt idx="743">
                  <c:v>39661</c:v>
                </c:pt>
                <c:pt idx="744">
                  <c:v>39664</c:v>
                </c:pt>
                <c:pt idx="745">
                  <c:v>39665</c:v>
                </c:pt>
                <c:pt idx="746">
                  <c:v>39666</c:v>
                </c:pt>
                <c:pt idx="747">
                  <c:v>39667</c:v>
                </c:pt>
                <c:pt idx="748">
                  <c:v>39668</c:v>
                </c:pt>
                <c:pt idx="749">
                  <c:v>39671</c:v>
                </c:pt>
                <c:pt idx="750">
                  <c:v>39672</c:v>
                </c:pt>
                <c:pt idx="751">
                  <c:v>39673</c:v>
                </c:pt>
                <c:pt idx="752">
                  <c:v>39674</c:v>
                </c:pt>
                <c:pt idx="753">
                  <c:v>39675</c:v>
                </c:pt>
                <c:pt idx="754">
                  <c:v>39678</c:v>
                </c:pt>
                <c:pt idx="755">
                  <c:v>39679</c:v>
                </c:pt>
                <c:pt idx="756">
                  <c:v>39680</c:v>
                </c:pt>
                <c:pt idx="757">
                  <c:v>39681</c:v>
                </c:pt>
                <c:pt idx="758">
                  <c:v>39682</c:v>
                </c:pt>
                <c:pt idx="759">
                  <c:v>39685</c:v>
                </c:pt>
                <c:pt idx="760">
                  <c:v>39686</c:v>
                </c:pt>
                <c:pt idx="761">
                  <c:v>39687</c:v>
                </c:pt>
                <c:pt idx="762">
                  <c:v>39688</c:v>
                </c:pt>
                <c:pt idx="763">
                  <c:v>39689</c:v>
                </c:pt>
                <c:pt idx="764">
                  <c:v>39692</c:v>
                </c:pt>
                <c:pt idx="765">
                  <c:v>39693</c:v>
                </c:pt>
                <c:pt idx="766">
                  <c:v>39694</c:v>
                </c:pt>
                <c:pt idx="767">
                  <c:v>39695</c:v>
                </c:pt>
                <c:pt idx="768">
                  <c:v>39696</c:v>
                </c:pt>
                <c:pt idx="769">
                  <c:v>39699</c:v>
                </c:pt>
                <c:pt idx="770">
                  <c:v>39700</c:v>
                </c:pt>
                <c:pt idx="771">
                  <c:v>39701</c:v>
                </c:pt>
                <c:pt idx="772">
                  <c:v>39702</c:v>
                </c:pt>
                <c:pt idx="773">
                  <c:v>39703</c:v>
                </c:pt>
                <c:pt idx="774">
                  <c:v>39707</c:v>
                </c:pt>
                <c:pt idx="775">
                  <c:v>39708</c:v>
                </c:pt>
                <c:pt idx="776">
                  <c:v>39709</c:v>
                </c:pt>
                <c:pt idx="777">
                  <c:v>39710</c:v>
                </c:pt>
                <c:pt idx="778">
                  <c:v>39713</c:v>
                </c:pt>
                <c:pt idx="779">
                  <c:v>39714</c:v>
                </c:pt>
                <c:pt idx="780">
                  <c:v>39715</c:v>
                </c:pt>
                <c:pt idx="781">
                  <c:v>39716</c:v>
                </c:pt>
                <c:pt idx="782">
                  <c:v>39717</c:v>
                </c:pt>
                <c:pt idx="783">
                  <c:v>39718</c:v>
                </c:pt>
                <c:pt idx="784">
                  <c:v>39719</c:v>
                </c:pt>
                <c:pt idx="785">
                  <c:v>39727</c:v>
                </c:pt>
                <c:pt idx="786">
                  <c:v>39728</c:v>
                </c:pt>
                <c:pt idx="787">
                  <c:v>39729</c:v>
                </c:pt>
                <c:pt idx="788">
                  <c:v>39730</c:v>
                </c:pt>
                <c:pt idx="789">
                  <c:v>39731</c:v>
                </c:pt>
                <c:pt idx="790">
                  <c:v>39734</c:v>
                </c:pt>
                <c:pt idx="791">
                  <c:v>39735</c:v>
                </c:pt>
                <c:pt idx="792">
                  <c:v>39736</c:v>
                </c:pt>
                <c:pt idx="793">
                  <c:v>39737</c:v>
                </c:pt>
                <c:pt idx="794">
                  <c:v>39738</c:v>
                </c:pt>
                <c:pt idx="795">
                  <c:v>39741</c:v>
                </c:pt>
                <c:pt idx="796">
                  <c:v>39742</c:v>
                </c:pt>
                <c:pt idx="797">
                  <c:v>39743</c:v>
                </c:pt>
                <c:pt idx="798">
                  <c:v>39744</c:v>
                </c:pt>
                <c:pt idx="799">
                  <c:v>39745</c:v>
                </c:pt>
                <c:pt idx="800">
                  <c:v>39748</c:v>
                </c:pt>
                <c:pt idx="801">
                  <c:v>39749</c:v>
                </c:pt>
                <c:pt idx="802">
                  <c:v>39750</c:v>
                </c:pt>
                <c:pt idx="803">
                  <c:v>39751</c:v>
                </c:pt>
                <c:pt idx="804">
                  <c:v>39752</c:v>
                </c:pt>
                <c:pt idx="805">
                  <c:v>39755</c:v>
                </c:pt>
                <c:pt idx="806">
                  <c:v>39756</c:v>
                </c:pt>
                <c:pt idx="807">
                  <c:v>39757</c:v>
                </c:pt>
                <c:pt idx="808">
                  <c:v>39758</c:v>
                </c:pt>
                <c:pt idx="809">
                  <c:v>39759</c:v>
                </c:pt>
                <c:pt idx="810">
                  <c:v>39762</c:v>
                </c:pt>
                <c:pt idx="811">
                  <c:v>39763</c:v>
                </c:pt>
                <c:pt idx="812">
                  <c:v>39764</c:v>
                </c:pt>
                <c:pt idx="813">
                  <c:v>39765</c:v>
                </c:pt>
                <c:pt idx="814">
                  <c:v>39766</c:v>
                </c:pt>
                <c:pt idx="815">
                  <c:v>39769</c:v>
                </c:pt>
                <c:pt idx="816">
                  <c:v>39770</c:v>
                </c:pt>
                <c:pt idx="817">
                  <c:v>39771</c:v>
                </c:pt>
                <c:pt idx="818">
                  <c:v>39772</c:v>
                </c:pt>
                <c:pt idx="819">
                  <c:v>39773</c:v>
                </c:pt>
                <c:pt idx="820">
                  <c:v>39776</c:v>
                </c:pt>
                <c:pt idx="821">
                  <c:v>39777</c:v>
                </c:pt>
                <c:pt idx="822">
                  <c:v>39778</c:v>
                </c:pt>
                <c:pt idx="823">
                  <c:v>39779</c:v>
                </c:pt>
                <c:pt idx="824">
                  <c:v>39780</c:v>
                </c:pt>
                <c:pt idx="825">
                  <c:v>39783</c:v>
                </c:pt>
                <c:pt idx="826">
                  <c:v>39784</c:v>
                </c:pt>
                <c:pt idx="827">
                  <c:v>39785</c:v>
                </c:pt>
                <c:pt idx="828">
                  <c:v>39786</c:v>
                </c:pt>
                <c:pt idx="829">
                  <c:v>39787</c:v>
                </c:pt>
                <c:pt idx="830">
                  <c:v>39790</c:v>
                </c:pt>
                <c:pt idx="831">
                  <c:v>39791</c:v>
                </c:pt>
                <c:pt idx="832">
                  <c:v>39792</c:v>
                </c:pt>
                <c:pt idx="833">
                  <c:v>39793</c:v>
                </c:pt>
                <c:pt idx="834">
                  <c:v>39794</c:v>
                </c:pt>
                <c:pt idx="835">
                  <c:v>39797</c:v>
                </c:pt>
                <c:pt idx="836">
                  <c:v>39798</c:v>
                </c:pt>
                <c:pt idx="837">
                  <c:v>39799</c:v>
                </c:pt>
                <c:pt idx="838">
                  <c:v>39800</c:v>
                </c:pt>
                <c:pt idx="839">
                  <c:v>39801</c:v>
                </c:pt>
                <c:pt idx="840">
                  <c:v>39804</c:v>
                </c:pt>
                <c:pt idx="841">
                  <c:v>39805</c:v>
                </c:pt>
                <c:pt idx="842">
                  <c:v>39806</c:v>
                </c:pt>
                <c:pt idx="843">
                  <c:v>39807</c:v>
                </c:pt>
                <c:pt idx="844">
                  <c:v>39808</c:v>
                </c:pt>
                <c:pt idx="845">
                  <c:v>39811</c:v>
                </c:pt>
                <c:pt idx="846">
                  <c:v>39812</c:v>
                </c:pt>
                <c:pt idx="847">
                  <c:v>39813</c:v>
                </c:pt>
                <c:pt idx="848">
                  <c:v>39817</c:v>
                </c:pt>
                <c:pt idx="849">
                  <c:v>39818</c:v>
                </c:pt>
                <c:pt idx="850">
                  <c:v>39819</c:v>
                </c:pt>
                <c:pt idx="851">
                  <c:v>39820</c:v>
                </c:pt>
                <c:pt idx="852">
                  <c:v>39821</c:v>
                </c:pt>
                <c:pt idx="853">
                  <c:v>39822</c:v>
                </c:pt>
                <c:pt idx="854">
                  <c:v>39825</c:v>
                </c:pt>
                <c:pt idx="855">
                  <c:v>39826</c:v>
                </c:pt>
                <c:pt idx="856">
                  <c:v>39827</c:v>
                </c:pt>
                <c:pt idx="857">
                  <c:v>39828</c:v>
                </c:pt>
                <c:pt idx="858">
                  <c:v>39829</c:v>
                </c:pt>
                <c:pt idx="859">
                  <c:v>39832</c:v>
                </c:pt>
                <c:pt idx="860">
                  <c:v>39833</c:v>
                </c:pt>
                <c:pt idx="861">
                  <c:v>39834</c:v>
                </c:pt>
                <c:pt idx="862">
                  <c:v>39835</c:v>
                </c:pt>
                <c:pt idx="863">
                  <c:v>39836</c:v>
                </c:pt>
                <c:pt idx="864">
                  <c:v>39837</c:v>
                </c:pt>
                <c:pt idx="865">
                  <c:v>39845</c:v>
                </c:pt>
                <c:pt idx="866">
                  <c:v>39846</c:v>
                </c:pt>
                <c:pt idx="867">
                  <c:v>39847</c:v>
                </c:pt>
                <c:pt idx="868">
                  <c:v>39848</c:v>
                </c:pt>
                <c:pt idx="869">
                  <c:v>39849</c:v>
                </c:pt>
                <c:pt idx="870">
                  <c:v>39850</c:v>
                </c:pt>
                <c:pt idx="871">
                  <c:v>39853</c:v>
                </c:pt>
                <c:pt idx="872">
                  <c:v>39854</c:v>
                </c:pt>
                <c:pt idx="873">
                  <c:v>39855</c:v>
                </c:pt>
                <c:pt idx="874">
                  <c:v>39856</c:v>
                </c:pt>
                <c:pt idx="875">
                  <c:v>39857</c:v>
                </c:pt>
                <c:pt idx="876">
                  <c:v>39860</c:v>
                </c:pt>
                <c:pt idx="877">
                  <c:v>39861</c:v>
                </c:pt>
                <c:pt idx="878">
                  <c:v>39862</c:v>
                </c:pt>
                <c:pt idx="879">
                  <c:v>39863</c:v>
                </c:pt>
                <c:pt idx="880">
                  <c:v>39864</c:v>
                </c:pt>
                <c:pt idx="881">
                  <c:v>39867</c:v>
                </c:pt>
                <c:pt idx="882">
                  <c:v>39868</c:v>
                </c:pt>
                <c:pt idx="883">
                  <c:v>39869</c:v>
                </c:pt>
                <c:pt idx="884">
                  <c:v>39870</c:v>
                </c:pt>
                <c:pt idx="885">
                  <c:v>39871</c:v>
                </c:pt>
                <c:pt idx="886">
                  <c:v>39874</c:v>
                </c:pt>
                <c:pt idx="887">
                  <c:v>39875</c:v>
                </c:pt>
                <c:pt idx="888">
                  <c:v>39876</c:v>
                </c:pt>
                <c:pt idx="889">
                  <c:v>39877</c:v>
                </c:pt>
                <c:pt idx="890">
                  <c:v>39878</c:v>
                </c:pt>
                <c:pt idx="891">
                  <c:v>39881</c:v>
                </c:pt>
                <c:pt idx="892">
                  <c:v>39882</c:v>
                </c:pt>
                <c:pt idx="893">
                  <c:v>39883</c:v>
                </c:pt>
                <c:pt idx="894">
                  <c:v>39884</c:v>
                </c:pt>
                <c:pt idx="895">
                  <c:v>39885</c:v>
                </c:pt>
                <c:pt idx="896">
                  <c:v>39888</c:v>
                </c:pt>
                <c:pt idx="897">
                  <c:v>39889</c:v>
                </c:pt>
                <c:pt idx="898">
                  <c:v>39890</c:v>
                </c:pt>
                <c:pt idx="899">
                  <c:v>39891</c:v>
                </c:pt>
                <c:pt idx="900">
                  <c:v>39892</c:v>
                </c:pt>
                <c:pt idx="901">
                  <c:v>39895</c:v>
                </c:pt>
                <c:pt idx="902">
                  <c:v>39896</c:v>
                </c:pt>
                <c:pt idx="903">
                  <c:v>39897</c:v>
                </c:pt>
                <c:pt idx="904">
                  <c:v>39898</c:v>
                </c:pt>
                <c:pt idx="905">
                  <c:v>39899</c:v>
                </c:pt>
                <c:pt idx="906">
                  <c:v>39902</c:v>
                </c:pt>
                <c:pt idx="907">
                  <c:v>39903</c:v>
                </c:pt>
                <c:pt idx="908">
                  <c:v>39904</c:v>
                </c:pt>
                <c:pt idx="909">
                  <c:v>39905</c:v>
                </c:pt>
                <c:pt idx="910">
                  <c:v>39906</c:v>
                </c:pt>
                <c:pt idx="911">
                  <c:v>39910</c:v>
                </c:pt>
                <c:pt idx="912">
                  <c:v>39911</c:v>
                </c:pt>
                <c:pt idx="913">
                  <c:v>39912</c:v>
                </c:pt>
                <c:pt idx="914">
                  <c:v>39913</c:v>
                </c:pt>
                <c:pt idx="915">
                  <c:v>39916</c:v>
                </c:pt>
                <c:pt idx="916">
                  <c:v>39917</c:v>
                </c:pt>
                <c:pt idx="917">
                  <c:v>39918</c:v>
                </c:pt>
                <c:pt idx="918">
                  <c:v>39919</c:v>
                </c:pt>
                <c:pt idx="919">
                  <c:v>39920</c:v>
                </c:pt>
                <c:pt idx="920">
                  <c:v>39923</c:v>
                </c:pt>
                <c:pt idx="921">
                  <c:v>39924</c:v>
                </c:pt>
                <c:pt idx="922">
                  <c:v>39925</c:v>
                </c:pt>
                <c:pt idx="923">
                  <c:v>39926</c:v>
                </c:pt>
                <c:pt idx="924">
                  <c:v>39927</c:v>
                </c:pt>
                <c:pt idx="925">
                  <c:v>39930</c:v>
                </c:pt>
                <c:pt idx="926">
                  <c:v>39931</c:v>
                </c:pt>
                <c:pt idx="927">
                  <c:v>39932</c:v>
                </c:pt>
                <c:pt idx="928">
                  <c:v>39933</c:v>
                </c:pt>
                <c:pt idx="929">
                  <c:v>39937</c:v>
                </c:pt>
                <c:pt idx="930">
                  <c:v>39938</c:v>
                </c:pt>
                <c:pt idx="931">
                  <c:v>39939</c:v>
                </c:pt>
                <c:pt idx="932">
                  <c:v>39940</c:v>
                </c:pt>
                <c:pt idx="933">
                  <c:v>39941</c:v>
                </c:pt>
                <c:pt idx="934">
                  <c:v>39944</c:v>
                </c:pt>
                <c:pt idx="935">
                  <c:v>39945</c:v>
                </c:pt>
                <c:pt idx="936">
                  <c:v>39946</c:v>
                </c:pt>
                <c:pt idx="937">
                  <c:v>39947</c:v>
                </c:pt>
                <c:pt idx="938">
                  <c:v>39948</c:v>
                </c:pt>
                <c:pt idx="939">
                  <c:v>39951</c:v>
                </c:pt>
                <c:pt idx="940">
                  <c:v>39952</c:v>
                </c:pt>
                <c:pt idx="941">
                  <c:v>39953</c:v>
                </c:pt>
                <c:pt idx="942">
                  <c:v>39954</c:v>
                </c:pt>
                <c:pt idx="943">
                  <c:v>39955</c:v>
                </c:pt>
                <c:pt idx="944">
                  <c:v>39958</c:v>
                </c:pt>
                <c:pt idx="945">
                  <c:v>39959</c:v>
                </c:pt>
                <c:pt idx="946">
                  <c:v>39960</c:v>
                </c:pt>
                <c:pt idx="947">
                  <c:v>39964</c:v>
                </c:pt>
                <c:pt idx="948">
                  <c:v>39965</c:v>
                </c:pt>
                <c:pt idx="949">
                  <c:v>39966</c:v>
                </c:pt>
                <c:pt idx="950">
                  <c:v>39967</c:v>
                </c:pt>
                <c:pt idx="951">
                  <c:v>39968</c:v>
                </c:pt>
                <c:pt idx="952">
                  <c:v>39969</c:v>
                </c:pt>
                <c:pt idx="953">
                  <c:v>39972</c:v>
                </c:pt>
                <c:pt idx="954">
                  <c:v>39973</c:v>
                </c:pt>
                <c:pt idx="955">
                  <c:v>39974</c:v>
                </c:pt>
                <c:pt idx="956">
                  <c:v>39975</c:v>
                </c:pt>
                <c:pt idx="957">
                  <c:v>39976</c:v>
                </c:pt>
                <c:pt idx="958">
                  <c:v>39979</c:v>
                </c:pt>
                <c:pt idx="959">
                  <c:v>39980</c:v>
                </c:pt>
                <c:pt idx="960">
                  <c:v>39981</c:v>
                </c:pt>
                <c:pt idx="961">
                  <c:v>39982</c:v>
                </c:pt>
                <c:pt idx="962">
                  <c:v>39983</c:v>
                </c:pt>
                <c:pt idx="963">
                  <c:v>39986</c:v>
                </c:pt>
                <c:pt idx="964">
                  <c:v>39987</c:v>
                </c:pt>
                <c:pt idx="965">
                  <c:v>39988</c:v>
                </c:pt>
                <c:pt idx="966">
                  <c:v>39989</c:v>
                </c:pt>
                <c:pt idx="967">
                  <c:v>39990</c:v>
                </c:pt>
                <c:pt idx="968">
                  <c:v>39993</c:v>
                </c:pt>
                <c:pt idx="969">
                  <c:v>39994</c:v>
                </c:pt>
                <c:pt idx="970">
                  <c:v>39995</c:v>
                </c:pt>
                <c:pt idx="971">
                  <c:v>39996</c:v>
                </c:pt>
                <c:pt idx="972">
                  <c:v>39997</c:v>
                </c:pt>
                <c:pt idx="973">
                  <c:v>40000</c:v>
                </c:pt>
                <c:pt idx="974">
                  <c:v>40001</c:v>
                </c:pt>
                <c:pt idx="975">
                  <c:v>40002</c:v>
                </c:pt>
                <c:pt idx="976">
                  <c:v>40003</c:v>
                </c:pt>
                <c:pt idx="977">
                  <c:v>40004</c:v>
                </c:pt>
                <c:pt idx="978">
                  <c:v>40007</c:v>
                </c:pt>
                <c:pt idx="979">
                  <c:v>40008</c:v>
                </c:pt>
                <c:pt idx="980">
                  <c:v>40009</c:v>
                </c:pt>
                <c:pt idx="981">
                  <c:v>40010</c:v>
                </c:pt>
                <c:pt idx="982">
                  <c:v>40011</c:v>
                </c:pt>
                <c:pt idx="983">
                  <c:v>40014</c:v>
                </c:pt>
                <c:pt idx="984">
                  <c:v>40015</c:v>
                </c:pt>
                <c:pt idx="985">
                  <c:v>40016</c:v>
                </c:pt>
                <c:pt idx="986">
                  <c:v>40017</c:v>
                </c:pt>
                <c:pt idx="987">
                  <c:v>40018</c:v>
                </c:pt>
                <c:pt idx="988">
                  <c:v>40021</c:v>
                </c:pt>
                <c:pt idx="989">
                  <c:v>40022</c:v>
                </c:pt>
                <c:pt idx="990">
                  <c:v>40023</c:v>
                </c:pt>
                <c:pt idx="991">
                  <c:v>40024</c:v>
                </c:pt>
                <c:pt idx="992">
                  <c:v>40025</c:v>
                </c:pt>
                <c:pt idx="993">
                  <c:v>40028</c:v>
                </c:pt>
                <c:pt idx="994">
                  <c:v>40029</c:v>
                </c:pt>
                <c:pt idx="995">
                  <c:v>40030</c:v>
                </c:pt>
                <c:pt idx="996">
                  <c:v>40031</c:v>
                </c:pt>
                <c:pt idx="997">
                  <c:v>40032</c:v>
                </c:pt>
                <c:pt idx="998">
                  <c:v>40035</c:v>
                </c:pt>
                <c:pt idx="999">
                  <c:v>40036</c:v>
                </c:pt>
                <c:pt idx="1000">
                  <c:v>40037</c:v>
                </c:pt>
                <c:pt idx="1001">
                  <c:v>40038</c:v>
                </c:pt>
                <c:pt idx="1002">
                  <c:v>40039</c:v>
                </c:pt>
                <c:pt idx="1003">
                  <c:v>40042</c:v>
                </c:pt>
                <c:pt idx="1004">
                  <c:v>40043</c:v>
                </c:pt>
                <c:pt idx="1005">
                  <c:v>40044</c:v>
                </c:pt>
                <c:pt idx="1006">
                  <c:v>40045</c:v>
                </c:pt>
                <c:pt idx="1007">
                  <c:v>40046</c:v>
                </c:pt>
                <c:pt idx="1008">
                  <c:v>40049</c:v>
                </c:pt>
                <c:pt idx="1009">
                  <c:v>40050</c:v>
                </c:pt>
                <c:pt idx="1010">
                  <c:v>40051</c:v>
                </c:pt>
                <c:pt idx="1011">
                  <c:v>40052</c:v>
                </c:pt>
                <c:pt idx="1012">
                  <c:v>40053</c:v>
                </c:pt>
                <c:pt idx="1013">
                  <c:v>40056</c:v>
                </c:pt>
                <c:pt idx="1014">
                  <c:v>40057</c:v>
                </c:pt>
                <c:pt idx="1015">
                  <c:v>40058</c:v>
                </c:pt>
                <c:pt idx="1016">
                  <c:v>40059</c:v>
                </c:pt>
                <c:pt idx="1017">
                  <c:v>40060</c:v>
                </c:pt>
                <c:pt idx="1018">
                  <c:v>40063</c:v>
                </c:pt>
                <c:pt idx="1019">
                  <c:v>40064</c:v>
                </c:pt>
                <c:pt idx="1020">
                  <c:v>40065</c:v>
                </c:pt>
                <c:pt idx="1021">
                  <c:v>40066</c:v>
                </c:pt>
                <c:pt idx="1022">
                  <c:v>40067</c:v>
                </c:pt>
                <c:pt idx="1023">
                  <c:v>40070</c:v>
                </c:pt>
                <c:pt idx="1024">
                  <c:v>40071</c:v>
                </c:pt>
                <c:pt idx="1025">
                  <c:v>40072</c:v>
                </c:pt>
                <c:pt idx="1026">
                  <c:v>40073</c:v>
                </c:pt>
                <c:pt idx="1027">
                  <c:v>40074</c:v>
                </c:pt>
                <c:pt idx="1028">
                  <c:v>40077</c:v>
                </c:pt>
                <c:pt idx="1029">
                  <c:v>40078</c:v>
                </c:pt>
                <c:pt idx="1030">
                  <c:v>40079</c:v>
                </c:pt>
                <c:pt idx="1031">
                  <c:v>40080</c:v>
                </c:pt>
                <c:pt idx="1032">
                  <c:v>40081</c:v>
                </c:pt>
                <c:pt idx="1033">
                  <c:v>40083</c:v>
                </c:pt>
                <c:pt idx="1034">
                  <c:v>40084</c:v>
                </c:pt>
                <c:pt idx="1035">
                  <c:v>40085</c:v>
                </c:pt>
                <c:pt idx="1036">
                  <c:v>40086</c:v>
                </c:pt>
                <c:pt idx="1037">
                  <c:v>40095</c:v>
                </c:pt>
                <c:pt idx="1038">
                  <c:v>40096</c:v>
                </c:pt>
                <c:pt idx="1039">
                  <c:v>40098</c:v>
                </c:pt>
                <c:pt idx="1040">
                  <c:v>40099</c:v>
                </c:pt>
                <c:pt idx="1041">
                  <c:v>40100</c:v>
                </c:pt>
                <c:pt idx="1042">
                  <c:v>40101</c:v>
                </c:pt>
                <c:pt idx="1043">
                  <c:v>40102</c:v>
                </c:pt>
                <c:pt idx="1044">
                  <c:v>40105</c:v>
                </c:pt>
                <c:pt idx="1045">
                  <c:v>40106</c:v>
                </c:pt>
                <c:pt idx="1046">
                  <c:v>40107</c:v>
                </c:pt>
                <c:pt idx="1047">
                  <c:v>40108</c:v>
                </c:pt>
                <c:pt idx="1048">
                  <c:v>40109</c:v>
                </c:pt>
                <c:pt idx="1049">
                  <c:v>40112</c:v>
                </c:pt>
                <c:pt idx="1050">
                  <c:v>40113</c:v>
                </c:pt>
                <c:pt idx="1051">
                  <c:v>40114</c:v>
                </c:pt>
                <c:pt idx="1052">
                  <c:v>40115</c:v>
                </c:pt>
                <c:pt idx="1053">
                  <c:v>40116</c:v>
                </c:pt>
                <c:pt idx="1054">
                  <c:v>40119</c:v>
                </c:pt>
                <c:pt idx="1055">
                  <c:v>40120</c:v>
                </c:pt>
                <c:pt idx="1056">
                  <c:v>40121</c:v>
                </c:pt>
                <c:pt idx="1057">
                  <c:v>40122</c:v>
                </c:pt>
                <c:pt idx="1058">
                  <c:v>40123</c:v>
                </c:pt>
                <c:pt idx="1059">
                  <c:v>40126</c:v>
                </c:pt>
                <c:pt idx="1060">
                  <c:v>40127</c:v>
                </c:pt>
                <c:pt idx="1061">
                  <c:v>40128</c:v>
                </c:pt>
                <c:pt idx="1062">
                  <c:v>40129</c:v>
                </c:pt>
                <c:pt idx="1063">
                  <c:v>40130</c:v>
                </c:pt>
                <c:pt idx="1064">
                  <c:v>40133</c:v>
                </c:pt>
                <c:pt idx="1065">
                  <c:v>40134</c:v>
                </c:pt>
                <c:pt idx="1066">
                  <c:v>40135</c:v>
                </c:pt>
                <c:pt idx="1067">
                  <c:v>40136</c:v>
                </c:pt>
                <c:pt idx="1068">
                  <c:v>40137</c:v>
                </c:pt>
                <c:pt idx="1069">
                  <c:v>40140</c:v>
                </c:pt>
                <c:pt idx="1070">
                  <c:v>40141</c:v>
                </c:pt>
                <c:pt idx="1071">
                  <c:v>40142</c:v>
                </c:pt>
                <c:pt idx="1072">
                  <c:v>40143</c:v>
                </c:pt>
                <c:pt idx="1073">
                  <c:v>40144</c:v>
                </c:pt>
                <c:pt idx="1074">
                  <c:v>40147</c:v>
                </c:pt>
                <c:pt idx="1075">
                  <c:v>40148</c:v>
                </c:pt>
                <c:pt idx="1076">
                  <c:v>40149</c:v>
                </c:pt>
                <c:pt idx="1077">
                  <c:v>40150</c:v>
                </c:pt>
                <c:pt idx="1078">
                  <c:v>40151</c:v>
                </c:pt>
                <c:pt idx="1079">
                  <c:v>40154</c:v>
                </c:pt>
                <c:pt idx="1080">
                  <c:v>40155</c:v>
                </c:pt>
                <c:pt idx="1081">
                  <c:v>40156</c:v>
                </c:pt>
                <c:pt idx="1082">
                  <c:v>40157</c:v>
                </c:pt>
                <c:pt idx="1083">
                  <c:v>40158</c:v>
                </c:pt>
                <c:pt idx="1084">
                  <c:v>40161</c:v>
                </c:pt>
                <c:pt idx="1085">
                  <c:v>40162</c:v>
                </c:pt>
                <c:pt idx="1086">
                  <c:v>40163</c:v>
                </c:pt>
                <c:pt idx="1087">
                  <c:v>40164</c:v>
                </c:pt>
                <c:pt idx="1088">
                  <c:v>40165</c:v>
                </c:pt>
                <c:pt idx="1089">
                  <c:v>40168</c:v>
                </c:pt>
                <c:pt idx="1090">
                  <c:v>40169</c:v>
                </c:pt>
                <c:pt idx="1091">
                  <c:v>40170</c:v>
                </c:pt>
                <c:pt idx="1092">
                  <c:v>40171</c:v>
                </c:pt>
                <c:pt idx="1093">
                  <c:v>40172</c:v>
                </c:pt>
                <c:pt idx="1094">
                  <c:v>40175</c:v>
                </c:pt>
                <c:pt idx="1095">
                  <c:v>40176</c:v>
                </c:pt>
                <c:pt idx="1096">
                  <c:v>40177</c:v>
                </c:pt>
                <c:pt idx="1097">
                  <c:v>40178</c:v>
                </c:pt>
                <c:pt idx="1098">
                  <c:v>40182</c:v>
                </c:pt>
                <c:pt idx="1099">
                  <c:v>40183</c:v>
                </c:pt>
                <c:pt idx="1100">
                  <c:v>40184</c:v>
                </c:pt>
                <c:pt idx="1101">
                  <c:v>40185</c:v>
                </c:pt>
                <c:pt idx="1102">
                  <c:v>40186</c:v>
                </c:pt>
                <c:pt idx="1103">
                  <c:v>40189</c:v>
                </c:pt>
                <c:pt idx="1104">
                  <c:v>40190</c:v>
                </c:pt>
                <c:pt idx="1105">
                  <c:v>40191</c:v>
                </c:pt>
                <c:pt idx="1106">
                  <c:v>40192</c:v>
                </c:pt>
                <c:pt idx="1107">
                  <c:v>40193</c:v>
                </c:pt>
                <c:pt idx="1108">
                  <c:v>40196</c:v>
                </c:pt>
                <c:pt idx="1109">
                  <c:v>40197</c:v>
                </c:pt>
                <c:pt idx="1110">
                  <c:v>40198</c:v>
                </c:pt>
                <c:pt idx="1111">
                  <c:v>40199</c:v>
                </c:pt>
                <c:pt idx="1112">
                  <c:v>40200</c:v>
                </c:pt>
                <c:pt idx="1113">
                  <c:v>40203</c:v>
                </c:pt>
                <c:pt idx="1114">
                  <c:v>40204</c:v>
                </c:pt>
                <c:pt idx="1115">
                  <c:v>40205</c:v>
                </c:pt>
                <c:pt idx="1116">
                  <c:v>40206</c:v>
                </c:pt>
                <c:pt idx="1117">
                  <c:v>40207</c:v>
                </c:pt>
                <c:pt idx="1118">
                  <c:v>40210</c:v>
                </c:pt>
                <c:pt idx="1119">
                  <c:v>40211</c:v>
                </c:pt>
                <c:pt idx="1120">
                  <c:v>40212</c:v>
                </c:pt>
                <c:pt idx="1121">
                  <c:v>40213</c:v>
                </c:pt>
                <c:pt idx="1122">
                  <c:v>40214</c:v>
                </c:pt>
                <c:pt idx="1123">
                  <c:v>40217</c:v>
                </c:pt>
                <c:pt idx="1124">
                  <c:v>40218</c:v>
                </c:pt>
                <c:pt idx="1125">
                  <c:v>40219</c:v>
                </c:pt>
                <c:pt idx="1126">
                  <c:v>40220</c:v>
                </c:pt>
                <c:pt idx="1127">
                  <c:v>40221</c:v>
                </c:pt>
                <c:pt idx="1128">
                  <c:v>40229</c:v>
                </c:pt>
                <c:pt idx="1129">
                  <c:v>40230</c:v>
                </c:pt>
                <c:pt idx="1130">
                  <c:v>40231</c:v>
                </c:pt>
                <c:pt idx="1131">
                  <c:v>40232</c:v>
                </c:pt>
                <c:pt idx="1132">
                  <c:v>40233</c:v>
                </c:pt>
                <c:pt idx="1133">
                  <c:v>40234</c:v>
                </c:pt>
                <c:pt idx="1134">
                  <c:v>40235</c:v>
                </c:pt>
                <c:pt idx="1135">
                  <c:v>40238</c:v>
                </c:pt>
                <c:pt idx="1136">
                  <c:v>40239</c:v>
                </c:pt>
                <c:pt idx="1137">
                  <c:v>40240</c:v>
                </c:pt>
                <c:pt idx="1138">
                  <c:v>40241</c:v>
                </c:pt>
                <c:pt idx="1139">
                  <c:v>40242</c:v>
                </c:pt>
                <c:pt idx="1140">
                  <c:v>40245</c:v>
                </c:pt>
                <c:pt idx="1141">
                  <c:v>40246</c:v>
                </c:pt>
                <c:pt idx="1142">
                  <c:v>40247</c:v>
                </c:pt>
                <c:pt idx="1143">
                  <c:v>40248</c:v>
                </c:pt>
                <c:pt idx="1144">
                  <c:v>40249</c:v>
                </c:pt>
                <c:pt idx="1145">
                  <c:v>40252</c:v>
                </c:pt>
                <c:pt idx="1146">
                  <c:v>40253</c:v>
                </c:pt>
                <c:pt idx="1147">
                  <c:v>40254</c:v>
                </c:pt>
                <c:pt idx="1148">
                  <c:v>40255</c:v>
                </c:pt>
                <c:pt idx="1149">
                  <c:v>40256</c:v>
                </c:pt>
                <c:pt idx="1150">
                  <c:v>40259</c:v>
                </c:pt>
                <c:pt idx="1151">
                  <c:v>40260</c:v>
                </c:pt>
                <c:pt idx="1152">
                  <c:v>40261</c:v>
                </c:pt>
                <c:pt idx="1153">
                  <c:v>40262</c:v>
                </c:pt>
                <c:pt idx="1154">
                  <c:v>40263</c:v>
                </c:pt>
                <c:pt idx="1155">
                  <c:v>40266</c:v>
                </c:pt>
                <c:pt idx="1156">
                  <c:v>40267</c:v>
                </c:pt>
                <c:pt idx="1157">
                  <c:v>40268</c:v>
                </c:pt>
                <c:pt idx="1158">
                  <c:v>40269</c:v>
                </c:pt>
                <c:pt idx="1159">
                  <c:v>40270</c:v>
                </c:pt>
                <c:pt idx="1160">
                  <c:v>40274</c:v>
                </c:pt>
                <c:pt idx="1161">
                  <c:v>40275</c:v>
                </c:pt>
                <c:pt idx="1162">
                  <c:v>40276</c:v>
                </c:pt>
                <c:pt idx="1163">
                  <c:v>40277</c:v>
                </c:pt>
                <c:pt idx="1164">
                  <c:v>40280</c:v>
                </c:pt>
                <c:pt idx="1165">
                  <c:v>40281</c:v>
                </c:pt>
                <c:pt idx="1166">
                  <c:v>40282</c:v>
                </c:pt>
                <c:pt idx="1167">
                  <c:v>40283</c:v>
                </c:pt>
                <c:pt idx="1168">
                  <c:v>40284</c:v>
                </c:pt>
                <c:pt idx="1169">
                  <c:v>40287</c:v>
                </c:pt>
                <c:pt idx="1170">
                  <c:v>40288</c:v>
                </c:pt>
                <c:pt idx="1171">
                  <c:v>40289</c:v>
                </c:pt>
                <c:pt idx="1172">
                  <c:v>40290</c:v>
                </c:pt>
                <c:pt idx="1173">
                  <c:v>40291</c:v>
                </c:pt>
                <c:pt idx="1174">
                  <c:v>40294</c:v>
                </c:pt>
                <c:pt idx="1175">
                  <c:v>40295</c:v>
                </c:pt>
                <c:pt idx="1176">
                  <c:v>40296</c:v>
                </c:pt>
                <c:pt idx="1177">
                  <c:v>40297</c:v>
                </c:pt>
                <c:pt idx="1178">
                  <c:v>40298</c:v>
                </c:pt>
                <c:pt idx="1179">
                  <c:v>40302</c:v>
                </c:pt>
                <c:pt idx="1180">
                  <c:v>40303</c:v>
                </c:pt>
                <c:pt idx="1181">
                  <c:v>40304</c:v>
                </c:pt>
                <c:pt idx="1182">
                  <c:v>40305</c:v>
                </c:pt>
                <c:pt idx="1183">
                  <c:v>40308</c:v>
                </c:pt>
                <c:pt idx="1184">
                  <c:v>40309</c:v>
                </c:pt>
                <c:pt idx="1185">
                  <c:v>40310</c:v>
                </c:pt>
                <c:pt idx="1186">
                  <c:v>40311</c:v>
                </c:pt>
                <c:pt idx="1187">
                  <c:v>40312</c:v>
                </c:pt>
                <c:pt idx="1188">
                  <c:v>40315</c:v>
                </c:pt>
                <c:pt idx="1189">
                  <c:v>40316</c:v>
                </c:pt>
                <c:pt idx="1190">
                  <c:v>40317</c:v>
                </c:pt>
                <c:pt idx="1191">
                  <c:v>40318</c:v>
                </c:pt>
                <c:pt idx="1192">
                  <c:v>40319</c:v>
                </c:pt>
                <c:pt idx="1193">
                  <c:v>40322</c:v>
                </c:pt>
                <c:pt idx="1194">
                  <c:v>40323</c:v>
                </c:pt>
                <c:pt idx="1195">
                  <c:v>40324</c:v>
                </c:pt>
                <c:pt idx="1196">
                  <c:v>40325</c:v>
                </c:pt>
                <c:pt idx="1197">
                  <c:v>40326</c:v>
                </c:pt>
                <c:pt idx="1198">
                  <c:v>40329</c:v>
                </c:pt>
                <c:pt idx="1199">
                  <c:v>40330</c:v>
                </c:pt>
                <c:pt idx="1200">
                  <c:v>40331</c:v>
                </c:pt>
                <c:pt idx="1201">
                  <c:v>40332</c:v>
                </c:pt>
                <c:pt idx="1202">
                  <c:v>40333</c:v>
                </c:pt>
                <c:pt idx="1203">
                  <c:v>40336</c:v>
                </c:pt>
                <c:pt idx="1204">
                  <c:v>40337</c:v>
                </c:pt>
                <c:pt idx="1205">
                  <c:v>40338</c:v>
                </c:pt>
                <c:pt idx="1206">
                  <c:v>40339</c:v>
                </c:pt>
                <c:pt idx="1207">
                  <c:v>40340</c:v>
                </c:pt>
                <c:pt idx="1208">
                  <c:v>40341</c:v>
                </c:pt>
                <c:pt idx="1209">
                  <c:v>40342</c:v>
                </c:pt>
                <c:pt idx="1210">
                  <c:v>40346</c:v>
                </c:pt>
                <c:pt idx="1211">
                  <c:v>40347</c:v>
                </c:pt>
                <c:pt idx="1212">
                  <c:v>40350</c:v>
                </c:pt>
                <c:pt idx="1213">
                  <c:v>40351</c:v>
                </c:pt>
                <c:pt idx="1214">
                  <c:v>40352</c:v>
                </c:pt>
                <c:pt idx="1215">
                  <c:v>40353</c:v>
                </c:pt>
                <c:pt idx="1216">
                  <c:v>40354</c:v>
                </c:pt>
                <c:pt idx="1217">
                  <c:v>40357</c:v>
                </c:pt>
                <c:pt idx="1218">
                  <c:v>40358</c:v>
                </c:pt>
                <c:pt idx="1219">
                  <c:v>40359</c:v>
                </c:pt>
                <c:pt idx="1220">
                  <c:v>40360</c:v>
                </c:pt>
                <c:pt idx="1221">
                  <c:v>40361</c:v>
                </c:pt>
                <c:pt idx="1222">
                  <c:v>40364</c:v>
                </c:pt>
                <c:pt idx="1223">
                  <c:v>40365</c:v>
                </c:pt>
                <c:pt idx="1224">
                  <c:v>40366</c:v>
                </c:pt>
                <c:pt idx="1225">
                  <c:v>40367</c:v>
                </c:pt>
                <c:pt idx="1226">
                  <c:v>40368</c:v>
                </c:pt>
                <c:pt idx="1227">
                  <c:v>40371</c:v>
                </c:pt>
                <c:pt idx="1228">
                  <c:v>40372</c:v>
                </c:pt>
                <c:pt idx="1229">
                  <c:v>40373</c:v>
                </c:pt>
                <c:pt idx="1230">
                  <c:v>40374</c:v>
                </c:pt>
                <c:pt idx="1231">
                  <c:v>40375</c:v>
                </c:pt>
                <c:pt idx="1232">
                  <c:v>40378</c:v>
                </c:pt>
                <c:pt idx="1233">
                  <c:v>40379</c:v>
                </c:pt>
                <c:pt idx="1234">
                  <c:v>40380</c:v>
                </c:pt>
                <c:pt idx="1235">
                  <c:v>40381</c:v>
                </c:pt>
                <c:pt idx="1236">
                  <c:v>40382</c:v>
                </c:pt>
                <c:pt idx="1237">
                  <c:v>40385</c:v>
                </c:pt>
                <c:pt idx="1238">
                  <c:v>40386</c:v>
                </c:pt>
                <c:pt idx="1239">
                  <c:v>40387</c:v>
                </c:pt>
                <c:pt idx="1240">
                  <c:v>40388</c:v>
                </c:pt>
                <c:pt idx="1241">
                  <c:v>40389</c:v>
                </c:pt>
                <c:pt idx="1242">
                  <c:v>40392</c:v>
                </c:pt>
                <c:pt idx="1243">
                  <c:v>40393</c:v>
                </c:pt>
                <c:pt idx="1244">
                  <c:v>40394</c:v>
                </c:pt>
                <c:pt idx="1245">
                  <c:v>40395</c:v>
                </c:pt>
                <c:pt idx="1246">
                  <c:v>40396</c:v>
                </c:pt>
                <c:pt idx="1247">
                  <c:v>40399</c:v>
                </c:pt>
                <c:pt idx="1248">
                  <c:v>40400</c:v>
                </c:pt>
                <c:pt idx="1249">
                  <c:v>40401</c:v>
                </c:pt>
                <c:pt idx="1250">
                  <c:v>40402</c:v>
                </c:pt>
                <c:pt idx="1251">
                  <c:v>40403</c:v>
                </c:pt>
                <c:pt idx="1252">
                  <c:v>40406</c:v>
                </c:pt>
                <c:pt idx="1253">
                  <c:v>40407</c:v>
                </c:pt>
                <c:pt idx="1254">
                  <c:v>40408</c:v>
                </c:pt>
                <c:pt idx="1255">
                  <c:v>40409</c:v>
                </c:pt>
                <c:pt idx="1256">
                  <c:v>40410</c:v>
                </c:pt>
                <c:pt idx="1257">
                  <c:v>40413</c:v>
                </c:pt>
                <c:pt idx="1258">
                  <c:v>40414</c:v>
                </c:pt>
                <c:pt idx="1259">
                  <c:v>40415</c:v>
                </c:pt>
                <c:pt idx="1260">
                  <c:v>40416</c:v>
                </c:pt>
                <c:pt idx="1261">
                  <c:v>40417</c:v>
                </c:pt>
                <c:pt idx="1262">
                  <c:v>40420</c:v>
                </c:pt>
                <c:pt idx="1263">
                  <c:v>40421</c:v>
                </c:pt>
                <c:pt idx="1264">
                  <c:v>40422</c:v>
                </c:pt>
                <c:pt idx="1265">
                  <c:v>40423</c:v>
                </c:pt>
                <c:pt idx="1266">
                  <c:v>40424</c:v>
                </c:pt>
                <c:pt idx="1267">
                  <c:v>40427</c:v>
                </c:pt>
                <c:pt idx="1268">
                  <c:v>40428</c:v>
                </c:pt>
                <c:pt idx="1269">
                  <c:v>40429</c:v>
                </c:pt>
                <c:pt idx="1270">
                  <c:v>40430</c:v>
                </c:pt>
                <c:pt idx="1271">
                  <c:v>40431</c:v>
                </c:pt>
                <c:pt idx="1272">
                  <c:v>40434</c:v>
                </c:pt>
                <c:pt idx="1273">
                  <c:v>40435</c:v>
                </c:pt>
                <c:pt idx="1274">
                  <c:v>40436</c:v>
                </c:pt>
                <c:pt idx="1275">
                  <c:v>40437</c:v>
                </c:pt>
                <c:pt idx="1276">
                  <c:v>40438</c:v>
                </c:pt>
                <c:pt idx="1277">
                  <c:v>40440</c:v>
                </c:pt>
                <c:pt idx="1278">
                  <c:v>40441</c:v>
                </c:pt>
                <c:pt idx="1279">
                  <c:v>40442</c:v>
                </c:pt>
                <c:pt idx="1280">
                  <c:v>40446</c:v>
                </c:pt>
                <c:pt idx="1281">
                  <c:v>40447</c:v>
                </c:pt>
                <c:pt idx="1282">
                  <c:v>40448</c:v>
                </c:pt>
                <c:pt idx="1283">
                  <c:v>40449</c:v>
                </c:pt>
                <c:pt idx="1284">
                  <c:v>40450</c:v>
                </c:pt>
                <c:pt idx="1285">
                  <c:v>40451</c:v>
                </c:pt>
                <c:pt idx="1286">
                  <c:v>40459</c:v>
                </c:pt>
                <c:pt idx="1287">
                  <c:v>40460</c:v>
                </c:pt>
                <c:pt idx="1288">
                  <c:v>40462</c:v>
                </c:pt>
                <c:pt idx="1289">
                  <c:v>40463</c:v>
                </c:pt>
                <c:pt idx="1290">
                  <c:v>40464</c:v>
                </c:pt>
                <c:pt idx="1291">
                  <c:v>40465</c:v>
                </c:pt>
                <c:pt idx="1292">
                  <c:v>40466</c:v>
                </c:pt>
                <c:pt idx="1293">
                  <c:v>40469</c:v>
                </c:pt>
                <c:pt idx="1294">
                  <c:v>40470</c:v>
                </c:pt>
                <c:pt idx="1295">
                  <c:v>40471</c:v>
                </c:pt>
                <c:pt idx="1296">
                  <c:v>40472</c:v>
                </c:pt>
                <c:pt idx="1297">
                  <c:v>40473</c:v>
                </c:pt>
                <c:pt idx="1298">
                  <c:v>40476</c:v>
                </c:pt>
                <c:pt idx="1299">
                  <c:v>40477</c:v>
                </c:pt>
                <c:pt idx="1300">
                  <c:v>40478</c:v>
                </c:pt>
                <c:pt idx="1301">
                  <c:v>40479</c:v>
                </c:pt>
                <c:pt idx="1302">
                  <c:v>40480</c:v>
                </c:pt>
                <c:pt idx="1303">
                  <c:v>40483</c:v>
                </c:pt>
                <c:pt idx="1304">
                  <c:v>40484</c:v>
                </c:pt>
                <c:pt idx="1305">
                  <c:v>40485</c:v>
                </c:pt>
                <c:pt idx="1306">
                  <c:v>40486</c:v>
                </c:pt>
                <c:pt idx="1307">
                  <c:v>40487</c:v>
                </c:pt>
                <c:pt idx="1308">
                  <c:v>40490</c:v>
                </c:pt>
                <c:pt idx="1309">
                  <c:v>40491</c:v>
                </c:pt>
                <c:pt idx="1310">
                  <c:v>40492</c:v>
                </c:pt>
                <c:pt idx="1311">
                  <c:v>40493</c:v>
                </c:pt>
                <c:pt idx="1312">
                  <c:v>40494</c:v>
                </c:pt>
                <c:pt idx="1313">
                  <c:v>40497</c:v>
                </c:pt>
                <c:pt idx="1314">
                  <c:v>40498</c:v>
                </c:pt>
                <c:pt idx="1315">
                  <c:v>40499</c:v>
                </c:pt>
                <c:pt idx="1316">
                  <c:v>40500</c:v>
                </c:pt>
                <c:pt idx="1317">
                  <c:v>40501</c:v>
                </c:pt>
                <c:pt idx="1318">
                  <c:v>40504</c:v>
                </c:pt>
                <c:pt idx="1319">
                  <c:v>40505</c:v>
                </c:pt>
                <c:pt idx="1320">
                  <c:v>40506</c:v>
                </c:pt>
                <c:pt idx="1321">
                  <c:v>40507</c:v>
                </c:pt>
                <c:pt idx="1322">
                  <c:v>40508</c:v>
                </c:pt>
                <c:pt idx="1323">
                  <c:v>40511</c:v>
                </c:pt>
                <c:pt idx="1324">
                  <c:v>40512</c:v>
                </c:pt>
                <c:pt idx="1325">
                  <c:v>40513</c:v>
                </c:pt>
                <c:pt idx="1326">
                  <c:v>40514</c:v>
                </c:pt>
                <c:pt idx="1327">
                  <c:v>40515</c:v>
                </c:pt>
                <c:pt idx="1328">
                  <c:v>40518</c:v>
                </c:pt>
                <c:pt idx="1329">
                  <c:v>40519</c:v>
                </c:pt>
                <c:pt idx="1330">
                  <c:v>40520</c:v>
                </c:pt>
                <c:pt idx="1331">
                  <c:v>40521</c:v>
                </c:pt>
                <c:pt idx="1332">
                  <c:v>40522</c:v>
                </c:pt>
                <c:pt idx="1333">
                  <c:v>40525</c:v>
                </c:pt>
                <c:pt idx="1334">
                  <c:v>40526</c:v>
                </c:pt>
                <c:pt idx="1335">
                  <c:v>40527</c:v>
                </c:pt>
                <c:pt idx="1336">
                  <c:v>40528</c:v>
                </c:pt>
                <c:pt idx="1337">
                  <c:v>40529</c:v>
                </c:pt>
                <c:pt idx="1338">
                  <c:v>40532</c:v>
                </c:pt>
                <c:pt idx="1339">
                  <c:v>40533</c:v>
                </c:pt>
                <c:pt idx="1340">
                  <c:v>40534</c:v>
                </c:pt>
                <c:pt idx="1341">
                  <c:v>40535</c:v>
                </c:pt>
                <c:pt idx="1342">
                  <c:v>40536</c:v>
                </c:pt>
                <c:pt idx="1343">
                  <c:v>40539</c:v>
                </c:pt>
                <c:pt idx="1344">
                  <c:v>40540</c:v>
                </c:pt>
                <c:pt idx="1345">
                  <c:v>40541</c:v>
                </c:pt>
                <c:pt idx="1346">
                  <c:v>40542</c:v>
                </c:pt>
                <c:pt idx="1347">
                  <c:v>40543</c:v>
                </c:pt>
                <c:pt idx="1348">
                  <c:v>40547</c:v>
                </c:pt>
                <c:pt idx="1349">
                  <c:v>40548</c:v>
                </c:pt>
                <c:pt idx="1350">
                  <c:v>40549</c:v>
                </c:pt>
                <c:pt idx="1351">
                  <c:v>40550</c:v>
                </c:pt>
                <c:pt idx="1352">
                  <c:v>40553</c:v>
                </c:pt>
                <c:pt idx="1353">
                  <c:v>40554</c:v>
                </c:pt>
                <c:pt idx="1354">
                  <c:v>40555</c:v>
                </c:pt>
                <c:pt idx="1355">
                  <c:v>40556</c:v>
                </c:pt>
                <c:pt idx="1356">
                  <c:v>40557</c:v>
                </c:pt>
                <c:pt idx="1357">
                  <c:v>40560</c:v>
                </c:pt>
                <c:pt idx="1358">
                  <c:v>40561</c:v>
                </c:pt>
                <c:pt idx="1359">
                  <c:v>40562</c:v>
                </c:pt>
                <c:pt idx="1360">
                  <c:v>40563</c:v>
                </c:pt>
                <c:pt idx="1361">
                  <c:v>40564</c:v>
                </c:pt>
                <c:pt idx="1362">
                  <c:v>40567</c:v>
                </c:pt>
                <c:pt idx="1363">
                  <c:v>40568</c:v>
                </c:pt>
                <c:pt idx="1364">
                  <c:v>40569</c:v>
                </c:pt>
                <c:pt idx="1365">
                  <c:v>40570</c:v>
                </c:pt>
                <c:pt idx="1366">
                  <c:v>40571</c:v>
                </c:pt>
                <c:pt idx="1367">
                  <c:v>40573</c:v>
                </c:pt>
                <c:pt idx="1368">
                  <c:v>40574</c:v>
                </c:pt>
                <c:pt idx="1369">
                  <c:v>40575</c:v>
                </c:pt>
                <c:pt idx="1370">
                  <c:v>40583</c:v>
                </c:pt>
                <c:pt idx="1371">
                  <c:v>40584</c:v>
                </c:pt>
                <c:pt idx="1372">
                  <c:v>40585</c:v>
                </c:pt>
                <c:pt idx="1373">
                  <c:v>40586</c:v>
                </c:pt>
                <c:pt idx="1374">
                  <c:v>40588</c:v>
                </c:pt>
                <c:pt idx="1375">
                  <c:v>40589</c:v>
                </c:pt>
                <c:pt idx="1376">
                  <c:v>40590</c:v>
                </c:pt>
                <c:pt idx="1377">
                  <c:v>40591</c:v>
                </c:pt>
                <c:pt idx="1378">
                  <c:v>40592</c:v>
                </c:pt>
                <c:pt idx="1379">
                  <c:v>40595</c:v>
                </c:pt>
                <c:pt idx="1380">
                  <c:v>40596</c:v>
                </c:pt>
                <c:pt idx="1381">
                  <c:v>40597</c:v>
                </c:pt>
                <c:pt idx="1382">
                  <c:v>40598</c:v>
                </c:pt>
                <c:pt idx="1383">
                  <c:v>40599</c:v>
                </c:pt>
                <c:pt idx="1384">
                  <c:v>40602</c:v>
                </c:pt>
                <c:pt idx="1385">
                  <c:v>40603</c:v>
                </c:pt>
                <c:pt idx="1386">
                  <c:v>40604</c:v>
                </c:pt>
                <c:pt idx="1387">
                  <c:v>40605</c:v>
                </c:pt>
                <c:pt idx="1388">
                  <c:v>40606</c:v>
                </c:pt>
                <c:pt idx="1389">
                  <c:v>40609</c:v>
                </c:pt>
                <c:pt idx="1390">
                  <c:v>40610</c:v>
                </c:pt>
                <c:pt idx="1391">
                  <c:v>40611</c:v>
                </c:pt>
                <c:pt idx="1392">
                  <c:v>40612</c:v>
                </c:pt>
                <c:pt idx="1393">
                  <c:v>40613</c:v>
                </c:pt>
                <c:pt idx="1394">
                  <c:v>40616</c:v>
                </c:pt>
                <c:pt idx="1395">
                  <c:v>40617</c:v>
                </c:pt>
                <c:pt idx="1396">
                  <c:v>40618</c:v>
                </c:pt>
                <c:pt idx="1397">
                  <c:v>40619</c:v>
                </c:pt>
                <c:pt idx="1398">
                  <c:v>40620</c:v>
                </c:pt>
                <c:pt idx="1399">
                  <c:v>40623</c:v>
                </c:pt>
                <c:pt idx="1400">
                  <c:v>40624</c:v>
                </c:pt>
                <c:pt idx="1401">
                  <c:v>40625</c:v>
                </c:pt>
                <c:pt idx="1402">
                  <c:v>40626</c:v>
                </c:pt>
                <c:pt idx="1403">
                  <c:v>40627</c:v>
                </c:pt>
                <c:pt idx="1404">
                  <c:v>40630</c:v>
                </c:pt>
                <c:pt idx="1405">
                  <c:v>40631</c:v>
                </c:pt>
                <c:pt idx="1406">
                  <c:v>40632</c:v>
                </c:pt>
                <c:pt idx="1407">
                  <c:v>40633</c:v>
                </c:pt>
                <c:pt idx="1408">
                  <c:v>40634</c:v>
                </c:pt>
                <c:pt idx="1409">
                  <c:v>40635</c:v>
                </c:pt>
                <c:pt idx="1410">
                  <c:v>40639</c:v>
                </c:pt>
                <c:pt idx="1411">
                  <c:v>40640</c:v>
                </c:pt>
                <c:pt idx="1412">
                  <c:v>40641</c:v>
                </c:pt>
                <c:pt idx="1413">
                  <c:v>40644</c:v>
                </c:pt>
                <c:pt idx="1414">
                  <c:v>40645</c:v>
                </c:pt>
                <c:pt idx="1415">
                  <c:v>40646</c:v>
                </c:pt>
                <c:pt idx="1416">
                  <c:v>40647</c:v>
                </c:pt>
                <c:pt idx="1417">
                  <c:v>40648</c:v>
                </c:pt>
                <c:pt idx="1418">
                  <c:v>40651</c:v>
                </c:pt>
                <c:pt idx="1419">
                  <c:v>40652</c:v>
                </c:pt>
                <c:pt idx="1420">
                  <c:v>40653</c:v>
                </c:pt>
                <c:pt idx="1421">
                  <c:v>40654</c:v>
                </c:pt>
                <c:pt idx="1422">
                  <c:v>40655</c:v>
                </c:pt>
                <c:pt idx="1423">
                  <c:v>40658</c:v>
                </c:pt>
                <c:pt idx="1424">
                  <c:v>40659</c:v>
                </c:pt>
                <c:pt idx="1425">
                  <c:v>40660</c:v>
                </c:pt>
                <c:pt idx="1426">
                  <c:v>40661</c:v>
                </c:pt>
                <c:pt idx="1427">
                  <c:v>40662</c:v>
                </c:pt>
                <c:pt idx="1428">
                  <c:v>40666</c:v>
                </c:pt>
                <c:pt idx="1429">
                  <c:v>40667</c:v>
                </c:pt>
                <c:pt idx="1430">
                  <c:v>40668</c:v>
                </c:pt>
                <c:pt idx="1431">
                  <c:v>40669</c:v>
                </c:pt>
                <c:pt idx="1432">
                  <c:v>40672</c:v>
                </c:pt>
                <c:pt idx="1433">
                  <c:v>40673</c:v>
                </c:pt>
                <c:pt idx="1434">
                  <c:v>40674</c:v>
                </c:pt>
                <c:pt idx="1435">
                  <c:v>40675</c:v>
                </c:pt>
                <c:pt idx="1436">
                  <c:v>40676</c:v>
                </c:pt>
                <c:pt idx="1437">
                  <c:v>40679</c:v>
                </c:pt>
                <c:pt idx="1438">
                  <c:v>40680</c:v>
                </c:pt>
                <c:pt idx="1439">
                  <c:v>40681</c:v>
                </c:pt>
                <c:pt idx="1440">
                  <c:v>40682</c:v>
                </c:pt>
                <c:pt idx="1441">
                  <c:v>40683</c:v>
                </c:pt>
                <c:pt idx="1442">
                  <c:v>40686</c:v>
                </c:pt>
                <c:pt idx="1443">
                  <c:v>40687</c:v>
                </c:pt>
                <c:pt idx="1444">
                  <c:v>40688</c:v>
                </c:pt>
                <c:pt idx="1445">
                  <c:v>40689</c:v>
                </c:pt>
                <c:pt idx="1446">
                  <c:v>40690</c:v>
                </c:pt>
                <c:pt idx="1447">
                  <c:v>40693</c:v>
                </c:pt>
                <c:pt idx="1448">
                  <c:v>40694</c:v>
                </c:pt>
                <c:pt idx="1449">
                  <c:v>40695</c:v>
                </c:pt>
                <c:pt idx="1450">
                  <c:v>40696</c:v>
                </c:pt>
                <c:pt idx="1451">
                  <c:v>40697</c:v>
                </c:pt>
                <c:pt idx="1452">
                  <c:v>40701</c:v>
                </c:pt>
                <c:pt idx="1453">
                  <c:v>40702</c:v>
                </c:pt>
                <c:pt idx="1454">
                  <c:v>40703</c:v>
                </c:pt>
                <c:pt idx="1455">
                  <c:v>40704</c:v>
                </c:pt>
                <c:pt idx="1456">
                  <c:v>40707</c:v>
                </c:pt>
                <c:pt idx="1457">
                  <c:v>40708</c:v>
                </c:pt>
                <c:pt idx="1458">
                  <c:v>40709</c:v>
                </c:pt>
                <c:pt idx="1459">
                  <c:v>40710</c:v>
                </c:pt>
                <c:pt idx="1460">
                  <c:v>40711</c:v>
                </c:pt>
                <c:pt idx="1461">
                  <c:v>40714</c:v>
                </c:pt>
                <c:pt idx="1462">
                  <c:v>40715</c:v>
                </c:pt>
                <c:pt idx="1463">
                  <c:v>40716</c:v>
                </c:pt>
                <c:pt idx="1464">
                  <c:v>40717</c:v>
                </c:pt>
                <c:pt idx="1465">
                  <c:v>40718</c:v>
                </c:pt>
                <c:pt idx="1466">
                  <c:v>40721</c:v>
                </c:pt>
                <c:pt idx="1467">
                  <c:v>40722</c:v>
                </c:pt>
                <c:pt idx="1468">
                  <c:v>40723</c:v>
                </c:pt>
                <c:pt idx="1469">
                  <c:v>40724</c:v>
                </c:pt>
                <c:pt idx="1470">
                  <c:v>40725</c:v>
                </c:pt>
                <c:pt idx="1471">
                  <c:v>40728</c:v>
                </c:pt>
                <c:pt idx="1472">
                  <c:v>40729</c:v>
                </c:pt>
                <c:pt idx="1473">
                  <c:v>40730</c:v>
                </c:pt>
                <c:pt idx="1474">
                  <c:v>40731</c:v>
                </c:pt>
                <c:pt idx="1475">
                  <c:v>40732</c:v>
                </c:pt>
                <c:pt idx="1476">
                  <c:v>40735</c:v>
                </c:pt>
                <c:pt idx="1477">
                  <c:v>40736</c:v>
                </c:pt>
                <c:pt idx="1478">
                  <c:v>40737</c:v>
                </c:pt>
                <c:pt idx="1479">
                  <c:v>40738</c:v>
                </c:pt>
                <c:pt idx="1480">
                  <c:v>40739</c:v>
                </c:pt>
                <c:pt idx="1481">
                  <c:v>40742</c:v>
                </c:pt>
                <c:pt idx="1482">
                  <c:v>40743</c:v>
                </c:pt>
                <c:pt idx="1483">
                  <c:v>40744</c:v>
                </c:pt>
                <c:pt idx="1484">
                  <c:v>40745</c:v>
                </c:pt>
                <c:pt idx="1485">
                  <c:v>40746</c:v>
                </c:pt>
                <c:pt idx="1486">
                  <c:v>40749</c:v>
                </c:pt>
                <c:pt idx="1487">
                  <c:v>40750</c:v>
                </c:pt>
                <c:pt idx="1488">
                  <c:v>40751</c:v>
                </c:pt>
                <c:pt idx="1489">
                  <c:v>40752</c:v>
                </c:pt>
                <c:pt idx="1490">
                  <c:v>40753</c:v>
                </c:pt>
                <c:pt idx="1491">
                  <c:v>40756</c:v>
                </c:pt>
                <c:pt idx="1492">
                  <c:v>40757</c:v>
                </c:pt>
                <c:pt idx="1493">
                  <c:v>40758</c:v>
                </c:pt>
                <c:pt idx="1494">
                  <c:v>40759</c:v>
                </c:pt>
                <c:pt idx="1495">
                  <c:v>40760</c:v>
                </c:pt>
                <c:pt idx="1496">
                  <c:v>40763</c:v>
                </c:pt>
                <c:pt idx="1497">
                  <c:v>40764</c:v>
                </c:pt>
                <c:pt idx="1498">
                  <c:v>40765</c:v>
                </c:pt>
                <c:pt idx="1499">
                  <c:v>40766</c:v>
                </c:pt>
                <c:pt idx="1500">
                  <c:v>40767</c:v>
                </c:pt>
                <c:pt idx="1501">
                  <c:v>40770</c:v>
                </c:pt>
                <c:pt idx="1502">
                  <c:v>40771</c:v>
                </c:pt>
                <c:pt idx="1503">
                  <c:v>40772</c:v>
                </c:pt>
                <c:pt idx="1504">
                  <c:v>40773</c:v>
                </c:pt>
                <c:pt idx="1505">
                  <c:v>40774</c:v>
                </c:pt>
                <c:pt idx="1506">
                  <c:v>40777</c:v>
                </c:pt>
                <c:pt idx="1507">
                  <c:v>40778</c:v>
                </c:pt>
                <c:pt idx="1508">
                  <c:v>40779</c:v>
                </c:pt>
                <c:pt idx="1509">
                  <c:v>40780</c:v>
                </c:pt>
                <c:pt idx="1510">
                  <c:v>40781</c:v>
                </c:pt>
                <c:pt idx="1511">
                  <c:v>40784</c:v>
                </c:pt>
                <c:pt idx="1512">
                  <c:v>40785</c:v>
                </c:pt>
                <c:pt idx="1513">
                  <c:v>40786</c:v>
                </c:pt>
                <c:pt idx="1514">
                  <c:v>40787</c:v>
                </c:pt>
                <c:pt idx="1515">
                  <c:v>40788</c:v>
                </c:pt>
                <c:pt idx="1516">
                  <c:v>40791</c:v>
                </c:pt>
                <c:pt idx="1517">
                  <c:v>40792</c:v>
                </c:pt>
                <c:pt idx="1518">
                  <c:v>40793</c:v>
                </c:pt>
                <c:pt idx="1519">
                  <c:v>40794</c:v>
                </c:pt>
                <c:pt idx="1520">
                  <c:v>40795</c:v>
                </c:pt>
                <c:pt idx="1521">
                  <c:v>40799</c:v>
                </c:pt>
                <c:pt idx="1522">
                  <c:v>40800</c:v>
                </c:pt>
                <c:pt idx="1523">
                  <c:v>40801</c:v>
                </c:pt>
                <c:pt idx="1524">
                  <c:v>40802</c:v>
                </c:pt>
                <c:pt idx="1525">
                  <c:v>40805</c:v>
                </c:pt>
                <c:pt idx="1526">
                  <c:v>40806</c:v>
                </c:pt>
                <c:pt idx="1527">
                  <c:v>40807</c:v>
                </c:pt>
                <c:pt idx="1528">
                  <c:v>40808</c:v>
                </c:pt>
                <c:pt idx="1529">
                  <c:v>40809</c:v>
                </c:pt>
                <c:pt idx="1530">
                  <c:v>40812</c:v>
                </c:pt>
                <c:pt idx="1531">
                  <c:v>40813</c:v>
                </c:pt>
                <c:pt idx="1532">
                  <c:v>40814</c:v>
                </c:pt>
                <c:pt idx="1533">
                  <c:v>40815</c:v>
                </c:pt>
                <c:pt idx="1534">
                  <c:v>40816</c:v>
                </c:pt>
                <c:pt idx="1535">
                  <c:v>40824</c:v>
                </c:pt>
                <c:pt idx="1536">
                  <c:v>40825</c:v>
                </c:pt>
                <c:pt idx="1537">
                  <c:v>40826</c:v>
                </c:pt>
                <c:pt idx="1538">
                  <c:v>40827</c:v>
                </c:pt>
                <c:pt idx="1539">
                  <c:v>40828</c:v>
                </c:pt>
                <c:pt idx="1540">
                  <c:v>40829</c:v>
                </c:pt>
                <c:pt idx="1541">
                  <c:v>40830</c:v>
                </c:pt>
                <c:pt idx="1542">
                  <c:v>40833</c:v>
                </c:pt>
                <c:pt idx="1543">
                  <c:v>40834</c:v>
                </c:pt>
                <c:pt idx="1544">
                  <c:v>40835</c:v>
                </c:pt>
                <c:pt idx="1545">
                  <c:v>40836</c:v>
                </c:pt>
                <c:pt idx="1546">
                  <c:v>40837</c:v>
                </c:pt>
                <c:pt idx="1547">
                  <c:v>40840</c:v>
                </c:pt>
                <c:pt idx="1548">
                  <c:v>40841</c:v>
                </c:pt>
                <c:pt idx="1549">
                  <c:v>40842</c:v>
                </c:pt>
                <c:pt idx="1550">
                  <c:v>40843</c:v>
                </c:pt>
                <c:pt idx="1551">
                  <c:v>40844</c:v>
                </c:pt>
                <c:pt idx="1552">
                  <c:v>40847</c:v>
                </c:pt>
                <c:pt idx="1553">
                  <c:v>40848</c:v>
                </c:pt>
                <c:pt idx="1554">
                  <c:v>40849</c:v>
                </c:pt>
                <c:pt idx="1555">
                  <c:v>40850</c:v>
                </c:pt>
                <c:pt idx="1556">
                  <c:v>40851</c:v>
                </c:pt>
                <c:pt idx="1557">
                  <c:v>40854</c:v>
                </c:pt>
                <c:pt idx="1558">
                  <c:v>40855</c:v>
                </c:pt>
                <c:pt idx="1559">
                  <c:v>40856</c:v>
                </c:pt>
                <c:pt idx="1560">
                  <c:v>40857</c:v>
                </c:pt>
                <c:pt idx="1561">
                  <c:v>40858</c:v>
                </c:pt>
                <c:pt idx="1562">
                  <c:v>40861</c:v>
                </c:pt>
                <c:pt idx="1563">
                  <c:v>40862</c:v>
                </c:pt>
                <c:pt idx="1564">
                  <c:v>40863</c:v>
                </c:pt>
                <c:pt idx="1565">
                  <c:v>40864</c:v>
                </c:pt>
                <c:pt idx="1566">
                  <c:v>40865</c:v>
                </c:pt>
                <c:pt idx="1567">
                  <c:v>40868</c:v>
                </c:pt>
                <c:pt idx="1568">
                  <c:v>40869</c:v>
                </c:pt>
                <c:pt idx="1569">
                  <c:v>40870</c:v>
                </c:pt>
                <c:pt idx="1570">
                  <c:v>40871</c:v>
                </c:pt>
                <c:pt idx="1571">
                  <c:v>40872</c:v>
                </c:pt>
                <c:pt idx="1572">
                  <c:v>40875</c:v>
                </c:pt>
                <c:pt idx="1573">
                  <c:v>40876</c:v>
                </c:pt>
                <c:pt idx="1574">
                  <c:v>40877</c:v>
                </c:pt>
                <c:pt idx="1575">
                  <c:v>40878</c:v>
                </c:pt>
                <c:pt idx="1576">
                  <c:v>40879</c:v>
                </c:pt>
                <c:pt idx="1577">
                  <c:v>40882</c:v>
                </c:pt>
                <c:pt idx="1578">
                  <c:v>40883</c:v>
                </c:pt>
                <c:pt idx="1579">
                  <c:v>40884</c:v>
                </c:pt>
                <c:pt idx="1580">
                  <c:v>40885</c:v>
                </c:pt>
                <c:pt idx="1581">
                  <c:v>40886</c:v>
                </c:pt>
                <c:pt idx="1582">
                  <c:v>40889</c:v>
                </c:pt>
                <c:pt idx="1583">
                  <c:v>40890</c:v>
                </c:pt>
                <c:pt idx="1584">
                  <c:v>40891</c:v>
                </c:pt>
                <c:pt idx="1585">
                  <c:v>40892</c:v>
                </c:pt>
                <c:pt idx="1586">
                  <c:v>40893</c:v>
                </c:pt>
                <c:pt idx="1587">
                  <c:v>40896</c:v>
                </c:pt>
                <c:pt idx="1588">
                  <c:v>40897</c:v>
                </c:pt>
                <c:pt idx="1589">
                  <c:v>40898</c:v>
                </c:pt>
                <c:pt idx="1590">
                  <c:v>40899</c:v>
                </c:pt>
                <c:pt idx="1591">
                  <c:v>40900</c:v>
                </c:pt>
                <c:pt idx="1592">
                  <c:v>40903</c:v>
                </c:pt>
                <c:pt idx="1593">
                  <c:v>40904</c:v>
                </c:pt>
                <c:pt idx="1594">
                  <c:v>40905</c:v>
                </c:pt>
                <c:pt idx="1595">
                  <c:v>40906</c:v>
                </c:pt>
                <c:pt idx="1596">
                  <c:v>40907</c:v>
                </c:pt>
                <c:pt idx="1597">
                  <c:v>40908</c:v>
                </c:pt>
                <c:pt idx="1598">
                  <c:v>40912</c:v>
                </c:pt>
                <c:pt idx="1599">
                  <c:v>40913</c:v>
                </c:pt>
                <c:pt idx="1600">
                  <c:v>40914</c:v>
                </c:pt>
                <c:pt idx="1601">
                  <c:v>40917</c:v>
                </c:pt>
                <c:pt idx="1602">
                  <c:v>40918</c:v>
                </c:pt>
                <c:pt idx="1603">
                  <c:v>40919</c:v>
                </c:pt>
                <c:pt idx="1604">
                  <c:v>40920</c:v>
                </c:pt>
                <c:pt idx="1605">
                  <c:v>40921</c:v>
                </c:pt>
                <c:pt idx="1606">
                  <c:v>40924</c:v>
                </c:pt>
                <c:pt idx="1607">
                  <c:v>40925</c:v>
                </c:pt>
                <c:pt idx="1608">
                  <c:v>40926</c:v>
                </c:pt>
                <c:pt idx="1609">
                  <c:v>40927</c:v>
                </c:pt>
                <c:pt idx="1610">
                  <c:v>40928</c:v>
                </c:pt>
                <c:pt idx="1611">
                  <c:v>40929</c:v>
                </c:pt>
                <c:pt idx="1612">
                  <c:v>40937</c:v>
                </c:pt>
                <c:pt idx="1613">
                  <c:v>40938</c:v>
                </c:pt>
                <c:pt idx="1614">
                  <c:v>40939</c:v>
                </c:pt>
                <c:pt idx="1615">
                  <c:v>40940</c:v>
                </c:pt>
                <c:pt idx="1616">
                  <c:v>40941</c:v>
                </c:pt>
                <c:pt idx="1617">
                  <c:v>40942</c:v>
                </c:pt>
                <c:pt idx="1618">
                  <c:v>40945</c:v>
                </c:pt>
                <c:pt idx="1619">
                  <c:v>40946</c:v>
                </c:pt>
                <c:pt idx="1620">
                  <c:v>40947</c:v>
                </c:pt>
                <c:pt idx="1621">
                  <c:v>40948</c:v>
                </c:pt>
                <c:pt idx="1622">
                  <c:v>40949</c:v>
                </c:pt>
                <c:pt idx="1623">
                  <c:v>40952</c:v>
                </c:pt>
                <c:pt idx="1624">
                  <c:v>40953</c:v>
                </c:pt>
                <c:pt idx="1625">
                  <c:v>40954</c:v>
                </c:pt>
                <c:pt idx="1626">
                  <c:v>40955</c:v>
                </c:pt>
                <c:pt idx="1627">
                  <c:v>40956</c:v>
                </c:pt>
                <c:pt idx="1628">
                  <c:v>40959</c:v>
                </c:pt>
                <c:pt idx="1629">
                  <c:v>40960</c:v>
                </c:pt>
                <c:pt idx="1630">
                  <c:v>40961</c:v>
                </c:pt>
                <c:pt idx="1631">
                  <c:v>40962</c:v>
                </c:pt>
                <c:pt idx="1632">
                  <c:v>40963</c:v>
                </c:pt>
                <c:pt idx="1633">
                  <c:v>40966</c:v>
                </c:pt>
                <c:pt idx="1634">
                  <c:v>40967</c:v>
                </c:pt>
                <c:pt idx="1635">
                  <c:v>40968</c:v>
                </c:pt>
                <c:pt idx="1636">
                  <c:v>40969</c:v>
                </c:pt>
                <c:pt idx="1637">
                  <c:v>40970</c:v>
                </c:pt>
                <c:pt idx="1638">
                  <c:v>40973</c:v>
                </c:pt>
                <c:pt idx="1639">
                  <c:v>40974</c:v>
                </c:pt>
                <c:pt idx="1640">
                  <c:v>40975</c:v>
                </c:pt>
                <c:pt idx="1641">
                  <c:v>40976</c:v>
                </c:pt>
                <c:pt idx="1642">
                  <c:v>40977</c:v>
                </c:pt>
                <c:pt idx="1643">
                  <c:v>40980</c:v>
                </c:pt>
                <c:pt idx="1644">
                  <c:v>40981</c:v>
                </c:pt>
                <c:pt idx="1645">
                  <c:v>40982</c:v>
                </c:pt>
                <c:pt idx="1646">
                  <c:v>40983</c:v>
                </c:pt>
                <c:pt idx="1647">
                  <c:v>40984</c:v>
                </c:pt>
                <c:pt idx="1648">
                  <c:v>40987</c:v>
                </c:pt>
                <c:pt idx="1649">
                  <c:v>40988</c:v>
                </c:pt>
                <c:pt idx="1650">
                  <c:v>40989</c:v>
                </c:pt>
                <c:pt idx="1651">
                  <c:v>40990</c:v>
                </c:pt>
                <c:pt idx="1652">
                  <c:v>40991</c:v>
                </c:pt>
                <c:pt idx="1653">
                  <c:v>40994</c:v>
                </c:pt>
                <c:pt idx="1654">
                  <c:v>40995</c:v>
                </c:pt>
                <c:pt idx="1655">
                  <c:v>40996</c:v>
                </c:pt>
                <c:pt idx="1656">
                  <c:v>40997</c:v>
                </c:pt>
                <c:pt idx="1657">
                  <c:v>40998</c:v>
                </c:pt>
                <c:pt idx="1658">
                  <c:v>40999</c:v>
                </c:pt>
                <c:pt idx="1659">
                  <c:v>41000</c:v>
                </c:pt>
                <c:pt idx="1660">
                  <c:v>41004</c:v>
                </c:pt>
                <c:pt idx="1661">
                  <c:v>41005</c:v>
                </c:pt>
                <c:pt idx="1662">
                  <c:v>41008</c:v>
                </c:pt>
                <c:pt idx="1663">
                  <c:v>41009</c:v>
                </c:pt>
                <c:pt idx="1664">
                  <c:v>41010</c:v>
                </c:pt>
                <c:pt idx="1665">
                  <c:v>41011</c:v>
                </c:pt>
                <c:pt idx="1666">
                  <c:v>41012</c:v>
                </c:pt>
                <c:pt idx="1667">
                  <c:v>41015</c:v>
                </c:pt>
                <c:pt idx="1668">
                  <c:v>41016</c:v>
                </c:pt>
                <c:pt idx="1669">
                  <c:v>41017</c:v>
                </c:pt>
                <c:pt idx="1670">
                  <c:v>41018</c:v>
                </c:pt>
                <c:pt idx="1671">
                  <c:v>41019</c:v>
                </c:pt>
                <c:pt idx="1672">
                  <c:v>41022</c:v>
                </c:pt>
                <c:pt idx="1673">
                  <c:v>41023</c:v>
                </c:pt>
                <c:pt idx="1674">
                  <c:v>41024</c:v>
                </c:pt>
                <c:pt idx="1675">
                  <c:v>41025</c:v>
                </c:pt>
                <c:pt idx="1676">
                  <c:v>41026</c:v>
                </c:pt>
                <c:pt idx="1677">
                  <c:v>41027</c:v>
                </c:pt>
                <c:pt idx="1678">
                  <c:v>41031</c:v>
                </c:pt>
                <c:pt idx="1679">
                  <c:v>41032</c:v>
                </c:pt>
                <c:pt idx="1680">
                  <c:v>41033</c:v>
                </c:pt>
                <c:pt idx="1681">
                  <c:v>41036</c:v>
                </c:pt>
                <c:pt idx="1682">
                  <c:v>41037</c:v>
                </c:pt>
                <c:pt idx="1683">
                  <c:v>41038</c:v>
                </c:pt>
                <c:pt idx="1684">
                  <c:v>41039</c:v>
                </c:pt>
                <c:pt idx="1685">
                  <c:v>41040</c:v>
                </c:pt>
                <c:pt idx="1686">
                  <c:v>41043</c:v>
                </c:pt>
                <c:pt idx="1687">
                  <c:v>41044</c:v>
                </c:pt>
                <c:pt idx="1688">
                  <c:v>41045</c:v>
                </c:pt>
                <c:pt idx="1689">
                  <c:v>41046</c:v>
                </c:pt>
                <c:pt idx="1690">
                  <c:v>41047</c:v>
                </c:pt>
                <c:pt idx="1691">
                  <c:v>41050</c:v>
                </c:pt>
                <c:pt idx="1692">
                  <c:v>41051</c:v>
                </c:pt>
                <c:pt idx="1693">
                  <c:v>41052</c:v>
                </c:pt>
                <c:pt idx="1694">
                  <c:v>41053</c:v>
                </c:pt>
                <c:pt idx="1695">
                  <c:v>41054</c:v>
                </c:pt>
                <c:pt idx="1696">
                  <c:v>41057</c:v>
                </c:pt>
                <c:pt idx="1697">
                  <c:v>41058</c:v>
                </c:pt>
                <c:pt idx="1698">
                  <c:v>41059</c:v>
                </c:pt>
                <c:pt idx="1699">
                  <c:v>41060</c:v>
                </c:pt>
                <c:pt idx="1700">
                  <c:v>41061</c:v>
                </c:pt>
                <c:pt idx="1701">
                  <c:v>41064</c:v>
                </c:pt>
                <c:pt idx="1702">
                  <c:v>41065</c:v>
                </c:pt>
                <c:pt idx="1703">
                  <c:v>41066</c:v>
                </c:pt>
                <c:pt idx="1704">
                  <c:v>41067</c:v>
                </c:pt>
                <c:pt idx="1705">
                  <c:v>41068</c:v>
                </c:pt>
                <c:pt idx="1706">
                  <c:v>41071</c:v>
                </c:pt>
                <c:pt idx="1707">
                  <c:v>41072</c:v>
                </c:pt>
                <c:pt idx="1708">
                  <c:v>41073</c:v>
                </c:pt>
                <c:pt idx="1709">
                  <c:v>41074</c:v>
                </c:pt>
                <c:pt idx="1710">
                  <c:v>41075</c:v>
                </c:pt>
                <c:pt idx="1711">
                  <c:v>41078</c:v>
                </c:pt>
                <c:pt idx="1712">
                  <c:v>41079</c:v>
                </c:pt>
                <c:pt idx="1713">
                  <c:v>41080</c:v>
                </c:pt>
                <c:pt idx="1714">
                  <c:v>41081</c:v>
                </c:pt>
                <c:pt idx="1715">
                  <c:v>41085</c:v>
                </c:pt>
                <c:pt idx="1716">
                  <c:v>41086</c:v>
                </c:pt>
                <c:pt idx="1717">
                  <c:v>41087</c:v>
                </c:pt>
                <c:pt idx="1718">
                  <c:v>41088</c:v>
                </c:pt>
                <c:pt idx="1719">
                  <c:v>41089</c:v>
                </c:pt>
                <c:pt idx="1720">
                  <c:v>41092</c:v>
                </c:pt>
                <c:pt idx="1721">
                  <c:v>41093</c:v>
                </c:pt>
                <c:pt idx="1722">
                  <c:v>41094</c:v>
                </c:pt>
                <c:pt idx="1723">
                  <c:v>41095</c:v>
                </c:pt>
                <c:pt idx="1724">
                  <c:v>41096</c:v>
                </c:pt>
                <c:pt idx="1725">
                  <c:v>41099</c:v>
                </c:pt>
                <c:pt idx="1726">
                  <c:v>41100</c:v>
                </c:pt>
                <c:pt idx="1727">
                  <c:v>41101</c:v>
                </c:pt>
                <c:pt idx="1728">
                  <c:v>41102</c:v>
                </c:pt>
                <c:pt idx="1729">
                  <c:v>41103</c:v>
                </c:pt>
                <c:pt idx="1730">
                  <c:v>41106</c:v>
                </c:pt>
                <c:pt idx="1731">
                  <c:v>41107</c:v>
                </c:pt>
                <c:pt idx="1732">
                  <c:v>41108</c:v>
                </c:pt>
                <c:pt idx="1733">
                  <c:v>41109</c:v>
                </c:pt>
                <c:pt idx="1734">
                  <c:v>41110</c:v>
                </c:pt>
                <c:pt idx="1735">
                  <c:v>41113</c:v>
                </c:pt>
                <c:pt idx="1736">
                  <c:v>41114</c:v>
                </c:pt>
                <c:pt idx="1737">
                  <c:v>41115</c:v>
                </c:pt>
                <c:pt idx="1738">
                  <c:v>41116</c:v>
                </c:pt>
                <c:pt idx="1739">
                  <c:v>41117</c:v>
                </c:pt>
                <c:pt idx="1740">
                  <c:v>41120</c:v>
                </c:pt>
                <c:pt idx="1741">
                  <c:v>41121</c:v>
                </c:pt>
                <c:pt idx="1742">
                  <c:v>41122</c:v>
                </c:pt>
                <c:pt idx="1743">
                  <c:v>41123</c:v>
                </c:pt>
                <c:pt idx="1744">
                  <c:v>41124</c:v>
                </c:pt>
                <c:pt idx="1745">
                  <c:v>41127</c:v>
                </c:pt>
                <c:pt idx="1746">
                  <c:v>41128</c:v>
                </c:pt>
                <c:pt idx="1747">
                  <c:v>41129</c:v>
                </c:pt>
                <c:pt idx="1748">
                  <c:v>41130</c:v>
                </c:pt>
                <c:pt idx="1749">
                  <c:v>41131</c:v>
                </c:pt>
                <c:pt idx="1750">
                  <c:v>41134</c:v>
                </c:pt>
                <c:pt idx="1751">
                  <c:v>41135</c:v>
                </c:pt>
                <c:pt idx="1752">
                  <c:v>41136</c:v>
                </c:pt>
                <c:pt idx="1753">
                  <c:v>41137</c:v>
                </c:pt>
                <c:pt idx="1754">
                  <c:v>41138</c:v>
                </c:pt>
                <c:pt idx="1755">
                  <c:v>41141</c:v>
                </c:pt>
                <c:pt idx="1756">
                  <c:v>41142</c:v>
                </c:pt>
                <c:pt idx="1757">
                  <c:v>41143</c:v>
                </c:pt>
                <c:pt idx="1758">
                  <c:v>41144</c:v>
                </c:pt>
                <c:pt idx="1759">
                  <c:v>41145</c:v>
                </c:pt>
                <c:pt idx="1760">
                  <c:v>41148</c:v>
                </c:pt>
                <c:pt idx="1761">
                  <c:v>41149</c:v>
                </c:pt>
                <c:pt idx="1762">
                  <c:v>41150</c:v>
                </c:pt>
                <c:pt idx="1763">
                  <c:v>41151</c:v>
                </c:pt>
                <c:pt idx="1764">
                  <c:v>41152</c:v>
                </c:pt>
                <c:pt idx="1765">
                  <c:v>41155</c:v>
                </c:pt>
                <c:pt idx="1766">
                  <c:v>41156</c:v>
                </c:pt>
                <c:pt idx="1767">
                  <c:v>41157</c:v>
                </c:pt>
                <c:pt idx="1768">
                  <c:v>41158</c:v>
                </c:pt>
                <c:pt idx="1769">
                  <c:v>41159</c:v>
                </c:pt>
                <c:pt idx="1770">
                  <c:v>41162</c:v>
                </c:pt>
                <c:pt idx="1771">
                  <c:v>41163</c:v>
                </c:pt>
                <c:pt idx="1772">
                  <c:v>41164</c:v>
                </c:pt>
                <c:pt idx="1773">
                  <c:v>41165</c:v>
                </c:pt>
                <c:pt idx="1774">
                  <c:v>41166</c:v>
                </c:pt>
                <c:pt idx="1775">
                  <c:v>41169</c:v>
                </c:pt>
                <c:pt idx="1776">
                  <c:v>41170</c:v>
                </c:pt>
                <c:pt idx="1777">
                  <c:v>41171</c:v>
                </c:pt>
                <c:pt idx="1778">
                  <c:v>41172</c:v>
                </c:pt>
                <c:pt idx="1779">
                  <c:v>41173</c:v>
                </c:pt>
                <c:pt idx="1780">
                  <c:v>41176</c:v>
                </c:pt>
                <c:pt idx="1781">
                  <c:v>41177</c:v>
                </c:pt>
                <c:pt idx="1782">
                  <c:v>41178</c:v>
                </c:pt>
                <c:pt idx="1783">
                  <c:v>41179</c:v>
                </c:pt>
                <c:pt idx="1784">
                  <c:v>41180</c:v>
                </c:pt>
                <c:pt idx="1785">
                  <c:v>41181</c:v>
                </c:pt>
                <c:pt idx="1786">
                  <c:v>41190</c:v>
                </c:pt>
                <c:pt idx="1787">
                  <c:v>41191</c:v>
                </c:pt>
                <c:pt idx="1788">
                  <c:v>41192</c:v>
                </c:pt>
                <c:pt idx="1789">
                  <c:v>41193</c:v>
                </c:pt>
                <c:pt idx="1790">
                  <c:v>41194</c:v>
                </c:pt>
                <c:pt idx="1791">
                  <c:v>41197</c:v>
                </c:pt>
                <c:pt idx="1792">
                  <c:v>41198</c:v>
                </c:pt>
                <c:pt idx="1793">
                  <c:v>41199</c:v>
                </c:pt>
                <c:pt idx="1794">
                  <c:v>41200</c:v>
                </c:pt>
                <c:pt idx="1795">
                  <c:v>41201</c:v>
                </c:pt>
                <c:pt idx="1796">
                  <c:v>41204</c:v>
                </c:pt>
                <c:pt idx="1797">
                  <c:v>41205</c:v>
                </c:pt>
                <c:pt idx="1798">
                  <c:v>41206</c:v>
                </c:pt>
                <c:pt idx="1799">
                  <c:v>41207</c:v>
                </c:pt>
                <c:pt idx="1800">
                  <c:v>41208</c:v>
                </c:pt>
                <c:pt idx="1801">
                  <c:v>41211</c:v>
                </c:pt>
                <c:pt idx="1802">
                  <c:v>41212</c:v>
                </c:pt>
                <c:pt idx="1803">
                  <c:v>41213</c:v>
                </c:pt>
                <c:pt idx="1804">
                  <c:v>41214</c:v>
                </c:pt>
                <c:pt idx="1805">
                  <c:v>41215</c:v>
                </c:pt>
                <c:pt idx="1806">
                  <c:v>41218</c:v>
                </c:pt>
                <c:pt idx="1807">
                  <c:v>41219</c:v>
                </c:pt>
                <c:pt idx="1808">
                  <c:v>41220</c:v>
                </c:pt>
                <c:pt idx="1809">
                  <c:v>41221</c:v>
                </c:pt>
                <c:pt idx="1810">
                  <c:v>41222</c:v>
                </c:pt>
                <c:pt idx="1811">
                  <c:v>41225</c:v>
                </c:pt>
                <c:pt idx="1812">
                  <c:v>41226</c:v>
                </c:pt>
                <c:pt idx="1813">
                  <c:v>41227</c:v>
                </c:pt>
                <c:pt idx="1814">
                  <c:v>41228</c:v>
                </c:pt>
                <c:pt idx="1815">
                  <c:v>41229</c:v>
                </c:pt>
                <c:pt idx="1816">
                  <c:v>41232</c:v>
                </c:pt>
                <c:pt idx="1817">
                  <c:v>41233</c:v>
                </c:pt>
                <c:pt idx="1818">
                  <c:v>41234</c:v>
                </c:pt>
                <c:pt idx="1819">
                  <c:v>41235</c:v>
                </c:pt>
                <c:pt idx="1820">
                  <c:v>41236</c:v>
                </c:pt>
                <c:pt idx="1821">
                  <c:v>41239</c:v>
                </c:pt>
                <c:pt idx="1822">
                  <c:v>41240</c:v>
                </c:pt>
                <c:pt idx="1823">
                  <c:v>41241</c:v>
                </c:pt>
                <c:pt idx="1824">
                  <c:v>41242</c:v>
                </c:pt>
                <c:pt idx="1825">
                  <c:v>41243</c:v>
                </c:pt>
                <c:pt idx="1826">
                  <c:v>41246</c:v>
                </c:pt>
                <c:pt idx="1827">
                  <c:v>41247</c:v>
                </c:pt>
                <c:pt idx="1828">
                  <c:v>41248</c:v>
                </c:pt>
                <c:pt idx="1829">
                  <c:v>41249</c:v>
                </c:pt>
                <c:pt idx="1830">
                  <c:v>41250</c:v>
                </c:pt>
                <c:pt idx="1831">
                  <c:v>41253</c:v>
                </c:pt>
                <c:pt idx="1832">
                  <c:v>41254</c:v>
                </c:pt>
                <c:pt idx="1833">
                  <c:v>41255</c:v>
                </c:pt>
                <c:pt idx="1834">
                  <c:v>41256</c:v>
                </c:pt>
                <c:pt idx="1835">
                  <c:v>41257</c:v>
                </c:pt>
                <c:pt idx="1836">
                  <c:v>41260</c:v>
                </c:pt>
                <c:pt idx="1837">
                  <c:v>41261</c:v>
                </c:pt>
                <c:pt idx="1838">
                  <c:v>41262</c:v>
                </c:pt>
                <c:pt idx="1839">
                  <c:v>41263</c:v>
                </c:pt>
                <c:pt idx="1840">
                  <c:v>41264</c:v>
                </c:pt>
                <c:pt idx="1841">
                  <c:v>41267</c:v>
                </c:pt>
                <c:pt idx="1842">
                  <c:v>41268</c:v>
                </c:pt>
                <c:pt idx="1843">
                  <c:v>41269</c:v>
                </c:pt>
                <c:pt idx="1844">
                  <c:v>41270</c:v>
                </c:pt>
                <c:pt idx="1845">
                  <c:v>41271</c:v>
                </c:pt>
                <c:pt idx="1846">
                  <c:v>41274</c:v>
                </c:pt>
                <c:pt idx="1847">
                  <c:v>41278</c:v>
                </c:pt>
                <c:pt idx="1848">
                  <c:v>41279</c:v>
                </c:pt>
                <c:pt idx="1849">
                  <c:v>41280</c:v>
                </c:pt>
                <c:pt idx="1850">
                  <c:v>41281</c:v>
                </c:pt>
                <c:pt idx="1851">
                  <c:v>41282</c:v>
                </c:pt>
                <c:pt idx="1852">
                  <c:v>41283</c:v>
                </c:pt>
                <c:pt idx="1853">
                  <c:v>41284</c:v>
                </c:pt>
                <c:pt idx="1854">
                  <c:v>41285</c:v>
                </c:pt>
                <c:pt idx="1855">
                  <c:v>41288</c:v>
                </c:pt>
                <c:pt idx="1856">
                  <c:v>41289</c:v>
                </c:pt>
                <c:pt idx="1857">
                  <c:v>41290</c:v>
                </c:pt>
                <c:pt idx="1858">
                  <c:v>41291</c:v>
                </c:pt>
                <c:pt idx="1859">
                  <c:v>41292</c:v>
                </c:pt>
                <c:pt idx="1860">
                  <c:v>41295</c:v>
                </c:pt>
                <c:pt idx="1861">
                  <c:v>41296</c:v>
                </c:pt>
                <c:pt idx="1862">
                  <c:v>41297</c:v>
                </c:pt>
                <c:pt idx="1863">
                  <c:v>41298</c:v>
                </c:pt>
                <c:pt idx="1864">
                  <c:v>41299</c:v>
                </c:pt>
                <c:pt idx="1865">
                  <c:v>41302</c:v>
                </c:pt>
                <c:pt idx="1866">
                  <c:v>41303</c:v>
                </c:pt>
                <c:pt idx="1867">
                  <c:v>41304</c:v>
                </c:pt>
                <c:pt idx="1868">
                  <c:v>41305</c:v>
                </c:pt>
                <c:pt idx="1869">
                  <c:v>41306</c:v>
                </c:pt>
                <c:pt idx="1870">
                  <c:v>41309</c:v>
                </c:pt>
                <c:pt idx="1871">
                  <c:v>41310</c:v>
                </c:pt>
                <c:pt idx="1872">
                  <c:v>41311</c:v>
                </c:pt>
                <c:pt idx="1873">
                  <c:v>41312</c:v>
                </c:pt>
                <c:pt idx="1874">
                  <c:v>41313</c:v>
                </c:pt>
                <c:pt idx="1875">
                  <c:v>41321</c:v>
                </c:pt>
                <c:pt idx="1876">
                  <c:v>41322</c:v>
                </c:pt>
                <c:pt idx="1877">
                  <c:v>41323</c:v>
                </c:pt>
                <c:pt idx="1878">
                  <c:v>41324</c:v>
                </c:pt>
                <c:pt idx="1879">
                  <c:v>41325</c:v>
                </c:pt>
                <c:pt idx="1880">
                  <c:v>41326</c:v>
                </c:pt>
                <c:pt idx="1881">
                  <c:v>41327</c:v>
                </c:pt>
                <c:pt idx="1882">
                  <c:v>41330</c:v>
                </c:pt>
                <c:pt idx="1883">
                  <c:v>41331</c:v>
                </c:pt>
                <c:pt idx="1884">
                  <c:v>41332</c:v>
                </c:pt>
                <c:pt idx="1885">
                  <c:v>41333</c:v>
                </c:pt>
                <c:pt idx="1886">
                  <c:v>41334</c:v>
                </c:pt>
                <c:pt idx="1887">
                  <c:v>41337</c:v>
                </c:pt>
                <c:pt idx="1888">
                  <c:v>41338</c:v>
                </c:pt>
                <c:pt idx="1889">
                  <c:v>41339</c:v>
                </c:pt>
                <c:pt idx="1890">
                  <c:v>41340</c:v>
                </c:pt>
                <c:pt idx="1891">
                  <c:v>41341</c:v>
                </c:pt>
                <c:pt idx="1892">
                  <c:v>41344</c:v>
                </c:pt>
                <c:pt idx="1893">
                  <c:v>41345</c:v>
                </c:pt>
                <c:pt idx="1894">
                  <c:v>41346</c:v>
                </c:pt>
                <c:pt idx="1895">
                  <c:v>41347</c:v>
                </c:pt>
                <c:pt idx="1896">
                  <c:v>41348</c:v>
                </c:pt>
                <c:pt idx="1897">
                  <c:v>41351</c:v>
                </c:pt>
                <c:pt idx="1898">
                  <c:v>41352</c:v>
                </c:pt>
                <c:pt idx="1899">
                  <c:v>41353</c:v>
                </c:pt>
                <c:pt idx="1900">
                  <c:v>41354</c:v>
                </c:pt>
                <c:pt idx="1901">
                  <c:v>41355</c:v>
                </c:pt>
                <c:pt idx="1902">
                  <c:v>41358</c:v>
                </c:pt>
                <c:pt idx="1903">
                  <c:v>41359</c:v>
                </c:pt>
                <c:pt idx="1904">
                  <c:v>41360</c:v>
                </c:pt>
                <c:pt idx="1905">
                  <c:v>41361</c:v>
                </c:pt>
                <c:pt idx="1906">
                  <c:v>41362</c:v>
                </c:pt>
                <c:pt idx="1907">
                  <c:v>41365</c:v>
                </c:pt>
                <c:pt idx="1908">
                  <c:v>41366</c:v>
                </c:pt>
                <c:pt idx="1909">
                  <c:v>41367</c:v>
                </c:pt>
                <c:pt idx="1910">
                  <c:v>41371</c:v>
                </c:pt>
                <c:pt idx="1911">
                  <c:v>41372</c:v>
                </c:pt>
                <c:pt idx="1912">
                  <c:v>41373</c:v>
                </c:pt>
                <c:pt idx="1913">
                  <c:v>41374</c:v>
                </c:pt>
                <c:pt idx="1914">
                  <c:v>41375</c:v>
                </c:pt>
                <c:pt idx="1915">
                  <c:v>41376</c:v>
                </c:pt>
                <c:pt idx="1916">
                  <c:v>41379</c:v>
                </c:pt>
                <c:pt idx="1917">
                  <c:v>41380</c:v>
                </c:pt>
                <c:pt idx="1918">
                  <c:v>41381</c:v>
                </c:pt>
                <c:pt idx="1919">
                  <c:v>41382</c:v>
                </c:pt>
                <c:pt idx="1920">
                  <c:v>41383</c:v>
                </c:pt>
                <c:pt idx="1921">
                  <c:v>41386</c:v>
                </c:pt>
                <c:pt idx="1922">
                  <c:v>41387</c:v>
                </c:pt>
                <c:pt idx="1923">
                  <c:v>41388</c:v>
                </c:pt>
                <c:pt idx="1924">
                  <c:v>41389</c:v>
                </c:pt>
                <c:pt idx="1925">
                  <c:v>41390</c:v>
                </c:pt>
                <c:pt idx="1926">
                  <c:v>41391</c:v>
                </c:pt>
                <c:pt idx="1927">
                  <c:v>41392</c:v>
                </c:pt>
                <c:pt idx="1928">
                  <c:v>41396</c:v>
                </c:pt>
                <c:pt idx="1929">
                  <c:v>41397</c:v>
                </c:pt>
                <c:pt idx="1930">
                  <c:v>41400</c:v>
                </c:pt>
                <c:pt idx="1931">
                  <c:v>41401</c:v>
                </c:pt>
                <c:pt idx="1932">
                  <c:v>41402</c:v>
                </c:pt>
                <c:pt idx="1933">
                  <c:v>41403</c:v>
                </c:pt>
                <c:pt idx="1934">
                  <c:v>41404</c:v>
                </c:pt>
                <c:pt idx="1935">
                  <c:v>41407</c:v>
                </c:pt>
                <c:pt idx="1936">
                  <c:v>41408</c:v>
                </c:pt>
                <c:pt idx="1937">
                  <c:v>41409</c:v>
                </c:pt>
                <c:pt idx="1938">
                  <c:v>41410</c:v>
                </c:pt>
                <c:pt idx="1939">
                  <c:v>41411</c:v>
                </c:pt>
                <c:pt idx="1940">
                  <c:v>41414</c:v>
                </c:pt>
                <c:pt idx="1941">
                  <c:v>41415</c:v>
                </c:pt>
                <c:pt idx="1942">
                  <c:v>41416</c:v>
                </c:pt>
                <c:pt idx="1943">
                  <c:v>41417</c:v>
                </c:pt>
                <c:pt idx="1944">
                  <c:v>41418</c:v>
                </c:pt>
                <c:pt idx="1945">
                  <c:v>41421</c:v>
                </c:pt>
                <c:pt idx="1946">
                  <c:v>41422</c:v>
                </c:pt>
                <c:pt idx="1947">
                  <c:v>41423</c:v>
                </c:pt>
                <c:pt idx="1948">
                  <c:v>41424</c:v>
                </c:pt>
                <c:pt idx="1949">
                  <c:v>41425</c:v>
                </c:pt>
                <c:pt idx="1950">
                  <c:v>41428</c:v>
                </c:pt>
                <c:pt idx="1951">
                  <c:v>41429</c:v>
                </c:pt>
                <c:pt idx="1952">
                  <c:v>41430</c:v>
                </c:pt>
                <c:pt idx="1953">
                  <c:v>41431</c:v>
                </c:pt>
                <c:pt idx="1954">
                  <c:v>41432</c:v>
                </c:pt>
                <c:pt idx="1955">
                  <c:v>41433</c:v>
                </c:pt>
                <c:pt idx="1956">
                  <c:v>41434</c:v>
                </c:pt>
                <c:pt idx="1957">
                  <c:v>41438</c:v>
                </c:pt>
                <c:pt idx="1958">
                  <c:v>41439</c:v>
                </c:pt>
                <c:pt idx="1959">
                  <c:v>41442</c:v>
                </c:pt>
                <c:pt idx="1960">
                  <c:v>41443</c:v>
                </c:pt>
                <c:pt idx="1961">
                  <c:v>41444</c:v>
                </c:pt>
                <c:pt idx="1962">
                  <c:v>41445</c:v>
                </c:pt>
                <c:pt idx="1963">
                  <c:v>41446</c:v>
                </c:pt>
                <c:pt idx="1964">
                  <c:v>41449</c:v>
                </c:pt>
                <c:pt idx="1965">
                  <c:v>41450</c:v>
                </c:pt>
                <c:pt idx="1966">
                  <c:v>41451</c:v>
                </c:pt>
                <c:pt idx="1967">
                  <c:v>41452</c:v>
                </c:pt>
                <c:pt idx="1968">
                  <c:v>41453</c:v>
                </c:pt>
                <c:pt idx="1969">
                  <c:v>41456</c:v>
                </c:pt>
                <c:pt idx="1970">
                  <c:v>41457</c:v>
                </c:pt>
                <c:pt idx="1971">
                  <c:v>41458</c:v>
                </c:pt>
                <c:pt idx="1972">
                  <c:v>41459</c:v>
                </c:pt>
                <c:pt idx="1973">
                  <c:v>41460</c:v>
                </c:pt>
                <c:pt idx="1974">
                  <c:v>41463</c:v>
                </c:pt>
                <c:pt idx="1975">
                  <c:v>41464</c:v>
                </c:pt>
                <c:pt idx="1976">
                  <c:v>41465</c:v>
                </c:pt>
                <c:pt idx="1977">
                  <c:v>41466</c:v>
                </c:pt>
                <c:pt idx="1978">
                  <c:v>41467</c:v>
                </c:pt>
                <c:pt idx="1979">
                  <c:v>41470</c:v>
                </c:pt>
                <c:pt idx="1980">
                  <c:v>41471</c:v>
                </c:pt>
                <c:pt idx="1981">
                  <c:v>41472</c:v>
                </c:pt>
                <c:pt idx="1982">
                  <c:v>41473</c:v>
                </c:pt>
                <c:pt idx="1983">
                  <c:v>41474</c:v>
                </c:pt>
                <c:pt idx="1984">
                  <c:v>41477</c:v>
                </c:pt>
                <c:pt idx="1985">
                  <c:v>41478</c:v>
                </c:pt>
                <c:pt idx="1986">
                  <c:v>41479</c:v>
                </c:pt>
                <c:pt idx="1987">
                  <c:v>41480</c:v>
                </c:pt>
                <c:pt idx="1988">
                  <c:v>41481</c:v>
                </c:pt>
                <c:pt idx="1989">
                  <c:v>41484</c:v>
                </c:pt>
                <c:pt idx="1990">
                  <c:v>41485</c:v>
                </c:pt>
                <c:pt idx="1991">
                  <c:v>41486</c:v>
                </c:pt>
                <c:pt idx="1992">
                  <c:v>41487</c:v>
                </c:pt>
                <c:pt idx="1993">
                  <c:v>41488</c:v>
                </c:pt>
                <c:pt idx="1994">
                  <c:v>41491</c:v>
                </c:pt>
                <c:pt idx="1995">
                  <c:v>41492</c:v>
                </c:pt>
                <c:pt idx="1996">
                  <c:v>41493</c:v>
                </c:pt>
                <c:pt idx="1997">
                  <c:v>41494</c:v>
                </c:pt>
                <c:pt idx="1998">
                  <c:v>41495</c:v>
                </c:pt>
                <c:pt idx="1999">
                  <c:v>41498</c:v>
                </c:pt>
                <c:pt idx="2000">
                  <c:v>41499</c:v>
                </c:pt>
                <c:pt idx="2001">
                  <c:v>41500</c:v>
                </c:pt>
                <c:pt idx="2002">
                  <c:v>41501</c:v>
                </c:pt>
                <c:pt idx="2003">
                  <c:v>41502</c:v>
                </c:pt>
                <c:pt idx="2004">
                  <c:v>41505</c:v>
                </c:pt>
                <c:pt idx="2005">
                  <c:v>41506</c:v>
                </c:pt>
                <c:pt idx="2006">
                  <c:v>41507</c:v>
                </c:pt>
                <c:pt idx="2007">
                  <c:v>41508</c:v>
                </c:pt>
                <c:pt idx="2008">
                  <c:v>41509</c:v>
                </c:pt>
                <c:pt idx="2009">
                  <c:v>41512</c:v>
                </c:pt>
                <c:pt idx="2010">
                  <c:v>41513</c:v>
                </c:pt>
                <c:pt idx="2011">
                  <c:v>41514</c:v>
                </c:pt>
                <c:pt idx="2012">
                  <c:v>41515</c:v>
                </c:pt>
                <c:pt idx="2013">
                  <c:v>41516</c:v>
                </c:pt>
                <c:pt idx="2014">
                  <c:v>41519</c:v>
                </c:pt>
                <c:pt idx="2015">
                  <c:v>41520</c:v>
                </c:pt>
                <c:pt idx="2016">
                  <c:v>41521</c:v>
                </c:pt>
                <c:pt idx="2017">
                  <c:v>41522</c:v>
                </c:pt>
                <c:pt idx="2018">
                  <c:v>41523</c:v>
                </c:pt>
                <c:pt idx="2019">
                  <c:v>41526</c:v>
                </c:pt>
                <c:pt idx="2020">
                  <c:v>41527</c:v>
                </c:pt>
                <c:pt idx="2021">
                  <c:v>41528</c:v>
                </c:pt>
                <c:pt idx="2022">
                  <c:v>41529</c:v>
                </c:pt>
                <c:pt idx="2023">
                  <c:v>41530</c:v>
                </c:pt>
                <c:pt idx="2024">
                  <c:v>41533</c:v>
                </c:pt>
                <c:pt idx="2025">
                  <c:v>41534</c:v>
                </c:pt>
                <c:pt idx="2026">
                  <c:v>41535</c:v>
                </c:pt>
                <c:pt idx="2027">
                  <c:v>41539</c:v>
                </c:pt>
                <c:pt idx="2028">
                  <c:v>41540</c:v>
                </c:pt>
                <c:pt idx="2029">
                  <c:v>41541</c:v>
                </c:pt>
                <c:pt idx="2030">
                  <c:v>41542</c:v>
                </c:pt>
                <c:pt idx="2031">
                  <c:v>41543</c:v>
                </c:pt>
                <c:pt idx="2032">
                  <c:v>41544</c:v>
                </c:pt>
                <c:pt idx="2033">
                  <c:v>41546</c:v>
                </c:pt>
                <c:pt idx="2034">
                  <c:v>41547</c:v>
                </c:pt>
                <c:pt idx="2035">
                  <c:v>41555</c:v>
                </c:pt>
                <c:pt idx="2036">
                  <c:v>41556</c:v>
                </c:pt>
                <c:pt idx="2037">
                  <c:v>41557</c:v>
                </c:pt>
                <c:pt idx="2038">
                  <c:v>41558</c:v>
                </c:pt>
                <c:pt idx="2039">
                  <c:v>41559</c:v>
                </c:pt>
                <c:pt idx="2040">
                  <c:v>41561</c:v>
                </c:pt>
                <c:pt idx="2041">
                  <c:v>41562</c:v>
                </c:pt>
                <c:pt idx="2042">
                  <c:v>41563</c:v>
                </c:pt>
                <c:pt idx="2043">
                  <c:v>41564</c:v>
                </c:pt>
                <c:pt idx="2044">
                  <c:v>41565</c:v>
                </c:pt>
                <c:pt idx="2045">
                  <c:v>41568</c:v>
                </c:pt>
                <c:pt idx="2046">
                  <c:v>41569</c:v>
                </c:pt>
                <c:pt idx="2047">
                  <c:v>41570</c:v>
                </c:pt>
                <c:pt idx="2048">
                  <c:v>41571</c:v>
                </c:pt>
                <c:pt idx="2049">
                  <c:v>41572</c:v>
                </c:pt>
                <c:pt idx="2050">
                  <c:v>41575</c:v>
                </c:pt>
                <c:pt idx="2051">
                  <c:v>41576</c:v>
                </c:pt>
                <c:pt idx="2052">
                  <c:v>41577</c:v>
                </c:pt>
                <c:pt idx="2053">
                  <c:v>41578</c:v>
                </c:pt>
                <c:pt idx="2054">
                  <c:v>41579</c:v>
                </c:pt>
                <c:pt idx="2055">
                  <c:v>41582</c:v>
                </c:pt>
                <c:pt idx="2056">
                  <c:v>41583</c:v>
                </c:pt>
                <c:pt idx="2057">
                  <c:v>41584</c:v>
                </c:pt>
                <c:pt idx="2058">
                  <c:v>41585</c:v>
                </c:pt>
                <c:pt idx="2059">
                  <c:v>41586</c:v>
                </c:pt>
                <c:pt idx="2060">
                  <c:v>41589</c:v>
                </c:pt>
                <c:pt idx="2061">
                  <c:v>41590</c:v>
                </c:pt>
                <c:pt idx="2062">
                  <c:v>41591</c:v>
                </c:pt>
                <c:pt idx="2063">
                  <c:v>41592</c:v>
                </c:pt>
                <c:pt idx="2064">
                  <c:v>41593</c:v>
                </c:pt>
                <c:pt idx="2065">
                  <c:v>41596</c:v>
                </c:pt>
                <c:pt idx="2066">
                  <c:v>41597</c:v>
                </c:pt>
                <c:pt idx="2067">
                  <c:v>41598</c:v>
                </c:pt>
                <c:pt idx="2068">
                  <c:v>41599</c:v>
                </c:pt>
                <c:pt idx="2069">
                  <c:v>41600</c:v>
                </c:pt>
                <c:pt idx="2070">
                  <c:v>41603</c:v>
                </c:pt>
                <c:pt idx="2071">
                  <c:v>41604</c:v>
                </c:pt>
                <c:pt idx="2072">
                  <c:v>41605</c:v>
                </c:pt>
                <c:pt idx="2073">
                  <c:v>41606</c:v>
                </c:pt>
                <c:pt idx="2074">
                  <c:v>41607</c:v>
                </c:pt>
                <c:pt idx="2075">
                  <c:v>41610</c:v>
                </c:pt>
                <c:pt idx="2076">
                  <c:v>41611</c:v>
                </c:pt>
                <c:pt idx="2077">
                  <c:v>41612</c:v>
                </c:pt>
                <c:pt idx="2078">
                  <c:v>41613</c:v>
                </c:pt>
                <c:pt idx="2079">
                  <c:v>41614</c:v>
                </c:pt>
                <c:pt idx="2080">
                  <c:v>41617</c:v>
                </c:pt>
                <c:pt idx="2081">
                  <c:v>41618</c:v>
                </c:pt>
                <c:pt idx="2082">
                  <c:v>41619</c:v>
                </c:pt>
                <c:pt idx="2083">
                  <c:v>41620</c:v>
                </c:pt>
                <c:pt idx="2084">
                  <c:v>41621</c:v>
                </c:pt>
                <c:pt idx="2085">
                  <c:v>41624</c:v>
                </c:pt>
                <c:pt idx="2086">
                  <c:v>41625</c:v>
                </c:pt>
                <c:pt idx="2087">
                  <c:v>41626</c:v>
                </c:pt>
                <c:pt idx="2088">
                  <c:v>41627</c:v>
                </c:pt>
                <c:pt idx="2089">
                  <c:v>41628</c:v>
                </c:pt>
                <c:pt idx="2090">
                  <c:v>41631</c:v>
                </c:pt>
                <c:pt idx="2091">
                  <c:v>41632</c:v>
                </c:pt>
                <c:pt idx="2092">
                  <c:v>41633</c:v>
                </c:pt>
                <c:pt idx="2093">
                  <c:v>41634</c:v>
                </c:pt>
                <c:pt idx="2094">
                  <c:v>41635</c:v>
                </c:pt>
                <c:pt idx="2095">
                  <c:v>41638</c:v>
                </c:pt>
                <c:pt idx="2096">
                  <c:v>41639</c:v>
                </c:pt>
                <c:pt idx="2097">
                  <c:v>41641</c:v>
                </c:pt>
                <c:pt idx="2098">
                  <c:v>41642</c:v>
                </c:pt>
                <c:pt idx="2099">
                  <c:v>41645</c:v>
                </c:pt>
                <c:pt idx="2100">
                  <c:v>41646</c:v>
                </c:pt>
                <c:pt idx="2101">
                  <c:v>41647</c:v>
                </c:pt>
                <c:pt idx="2102">
                  <c:v>41648</c:v>
                </c:pt>
                <c:pt idx="2103">
                  <c:v>41649</c:v>
                </c:pt>
                <c:pt idx="2104">
                  <c:v>41652</c:v>
                </c:pt>
                <c:pt idx="2105">
                  <c:v>41653</c:v>
                </c:pt>
                <c:pt idx="2106">
                  <c:v>41654</c:v>
                </c:pt>
                <c:pt idx="2107">
                  <c:v>41655</c:v>
                </c:pt>
                <c:pt idx="2108">
                  <c:v>41656</c:v>
                </c:pt>
                <c:pt idx="2109">
                  <c:v>41659</c:v>
                </c:pt>
                <c:pt idx="2110">
                  <c:v>41660</c:v>
                </c:pt>
                <c:pt idx="2111">
                  <c:v>41661</c:v>
                </c:pt>
                <c:pt idx="2112">
                  <c:v>41662</c:v>
                </c:pt>
                <c:pt idx="2113">
                  <c:v>41663</c:v>
                </c:pt>
                <c:pt idx="2114">
                  <c:v>41665</c:v>
                </c:pt>
                <c:pt idx="2115">
                  <c:v>41666</c:v>
                </c:pt>
                <c:pt idx="2116">
                  <c:v>41667</c:v>
                </c:pt>
                <c:pt idx="2117">
                  <c:v>41668</c:v>
                </c:pt>
                <c:pt idx="2118">
                  <c:v>41669</c:v>
                </c:pt>
                <c:pt idx="2119">
                  <c:v>41677</c:v>
                </c:pt>
                <c:pt idx="2120">
                  <c:v>41678</c:v>
                </c:pt>
                <c:pt idx="2121">
                  <c:v>41680</c:v>
                </c:pt>
                <c:pt idx="2122">
                  <c:v>41681</c:v>
                </c:pt>
                <c:pt idx="2123">
                  <c:v>41682</c:v>
                </c:pt>
                <c:pt idx="2124">
                  <c:v>41683</c:v>
                </c:pt>
                <c:pt idx="2125">
                  <c:v>41684</c:v>
                </c:pt>
                <c:pt idx="2126">
                  <c:v>41687</c:v>
                </c:pt>
                <c:pt idx="2127">
                  <c:v>41688</c:v>
                </c:pt>
                <c:pt idx="2128">
                  <c:v>41689</c:v>
                </c:pt>
                <c:pt idx="2129">
                  <c:v>41690</c:v>
                </c:pt>
                <c:pt idx="2130">
                  <c:v>41691</c:v>
                </c:pt>
                <c:pt idx="2131">
                  <c:v>41694</c:v>
                </c:pt>
                <c:pt idx="2132">
                  <c:v>41695</c:v>
                </c:pt>
                <c:pt idx="2133">
                  <c:v>41696</c:v>
                </c:pt>
                <c:pt idx="2134">
                  <c:v>41697</c:v>
                </c:pt>
                <c:pt idx="2135">
                  <c:v>41698</c:v>
                </c:pt>
                <c:pt idx="2136">
                  <c:v>41701</c:v>
                </c:pt>
                <c:pt idx="2137">
                  <c:v>41702</c:v>
                </c:pt>
                <c:pt idx="2138">
                  <c:v>41703</c:v>
                </c:pt>
                <c:pt idx="2139">
                  <c:v>41704</c:v>
                </c:pt>
                <c:pt idx="2140">
                  <c:v>41705</c:v>
                </c:pt>
                <c:pt idx="2141">
                  <c:v>41708</c:v>
                </c:pt>
                <c:pt idx="2142">
                  <c:v>41709</c:v>
                </c:pt>
                <c:pt idx="2143">
                  <c:v>41710</c:v>
                </c:pt>
                <c:pt idx="2144">
                  <c:v>41711</c:v>
                </c:pt>
                <c:pt idx="2145">
                  <c:v>41712</c:v>
                </c:pt>
                <c:pt idx="2146">
                  <c:v>41715</c:v>
                </c:pt>
                <c:pt idx="2147">
                  <c:v>41716</c:v>
                </c:pt>
                <c:pt idx="2148">
                  <c:v>41717</c:v>
                </c:pt>
                <c:pt idx="2149">
                  <c:v>41718</c:v>
                </c:pt>
                <c:pt idx="2150">
                  <c:v>41719</c:v>
                </c:pt>
                <c:pt idx="2151">
                  <c:v>41722</c:v>
                </c:pt>
                <c:pt idx="2152">
                  <c:v>41723</c:v>
                </c:pt>
                <c:pt idx="2153">
                  <c:v>41724</c:v>
                </c:pt>
                <c:pt idx="2154">
                  <c:v>41725</c:v>
                </c:pt>
                <c:pt idx="2155">
                  <c:v>41726</c:v>
                </c:pt>
                <c:pt idx="2156">
                  <c:v>41729</c:v>
                </c:pt>
                <c:pt idx="2157">
                  <c:v>41730</c:v>
                </c:pt>
                <c:pt idx="2158">
                  <c:v>41731</c:v>
                </c:pt>
                <c:pt idx="2159">
                  <c:v>41732</c:v>
                </c:pt>
                <c:pt idx="2160">
                  <c:v>41733</c:v>
                </c:pt>
                <c:pt idx="2161">
                  <c:v>41737</c:v>
                </c:pt>
                <c:pt idx="2162">
                  <c:v>41738</c:v>
                </c:pt>
                <c:pt idx="2163">
                  <c:v>41739</c:v>
                </c:pt>
                <c:pt idx="2164">
                  <c:v>41740</c:v>
                </c:pt>
                <c:pt idx="2165">
                  <c:v>41743</c:v>
                </c:pt>
                <c:pt idx="2166">
                  <c:v>41744</c:v>
                </c:pt>
                <c:pt idx="2167">
                  <c:v>41745</c:v>
                </c:pt>
                <c:pt idx="2168">
                  <c:v>41746</c:v>
                </c:pt>
                <c:pt idx="2169">
                  <c:v>41747</c:v>
                </c:pt>
                <c:pt idx="2170">
                  <c:v>41750</c:v>
                </c:pt>
                <c:pt idx="2171">
                  <c:v>41751</c:v>
                </c:pt>
                <c:pt idx="2172">
                  <c:v>41752</c:v>
                </c:pt>
                <c:pt idx="2173">
                  <c:v>41753</c:v>
                </c:pt>
                <c:pt idx="2174">
                  <c:v>41754</c:v>
                </c:pt>
                <c:pt idx="2175">
                  <c:v>41757</c:v>
                </c:pt>
                <c:pt idx="2176">
                  <c:v>41758</c:v>
                </c:pt>
                <c:pt idx="2177">
                  <c:v>41759</c:v>
                </c:pt>
                <c:pt idx="2178">
                  <c:v>41763</c:v>
                </c:pt>
                <c:pt idx="2179">
                  <c:v>41764</c:v>
                </c:pt>
                <c:pt idx="2180">
                  <c:v>41765</c:v>
                </c:pt>
                <c:pt idx="2181">
                  <c:v>41766</c:v>
                </c:pt>
                <c:pt idx="2182">
                  <c:v>41767</c:v>
                </c:pt>
                <c:pt idx="2183">
                  <c:v>41768</c:v>
                </c:pt>
                <c:pt idx="2184">
                  <c:v>41771</c:v>
                </c:pt>
                <c:pt idx="2185">
                  <c:v>41772</c:v>
                </c:pt>
                <c:pt idx="2186">
                  <c:v>41773</c:v>
                </c:pt>
                <c:pt idx="2187">
                  <c:v>41774</c:v>
                </c:pt>
                <c:pt idx="2188">
                  <c:v>41775</c:v>
                </c:pt>
                <c:pt idx="2189">
                  <c:v>41778</c:v>
                </c:pt>
                <c:pt idx="2190">
                  <c:v>41779</c:v>
                </c:pt>
                <c:pt idx="2191">
                  <c:v>41780</c:v>
                </c:pt>
                <c:pt idx="2192">
                  <c:v>41781</c:v>
                </c:pt>
                <c:pt idx="2193">
                  <c:v>41782</c:v>
                </c:pt>
                <c:pt idx="2194">
                  <c:v>41785</c:v>
                </c:pt>
                <c:pt idx="2195">
                  <c:v>41786</c:v>
                </c:pt>
                <c:pt idx="2196">
                  <c:v>41787</c:v>
                </c:pt>
                <c:pt idx="2197">
                  <c:v>41788</c:v>
                </c:pt>
                <c:pt idx="2198">
                  <c:v>41789</c:v>
                </c:pt>
                <c:pt idx="2199">
                  <c:v>41793</c:v>
                </c:pt>
                <c:pt idx="2200">
                  <c:v>41794</c:v>
                </c:pt>
                <c:pt idx="2201">
                  <c:v>41795</c:v>
                </c:pt>
                <c:pt idx="2202">
                  <c:v>41796</c:v>
                </c:pt>
                <c:pt idx="2203">
                  <c:v>41799</c:v>
                </c:pt>
                <c:pt idx="2204">
                  <c:v>41800</c:v>
                </c:pt>
                <c:pt idx="2205">
                  <c:v>41801</c:v>
                </c:pt>
                <c:pt idx="2206">
                  <c:v>41802</c:v>
                </c:pt>
                <c:pt idx="2207">
                  <c:v>41803</c:v>
                </c:pt>
                <c:pt idx="2208">
                  <c:v>41806</c:v>
                </c:pt>
                <c:pt idx="2209">
                  <c:v>41807</c:v>
                </c:pt>
                <c:pt idx="2210">
                  <c:v>41808</c:v>
                </c:pt>
                <c:pt idx="2211">
                  <c:v>41809</c:v>
                </c:pt>
                <c:pt idx="2212">
                  <c:v>41810</c:v>
                </c:pt>
                <c:pt idx="2213">
                  <c:v>41813</c:v>
                </c:pt>
                <c:pt idx="2214">
                  <c:v>41814</c:v>
                </c:pt>
                <c:pt idx="2215">
                  <c:v>41815</c:v>
                </c:pt>
                <c:pt idx="2216">
                  <c:v>41816</c:v>
                </c:pt>
                <c:pt idx="2217">
                  <c:v>41817</c:v>
                </c:pt>
                <c:pt idx="2218">
                  <c:v>41820</c:v>
                </c:pt>
                <c:pt idx="2219">
                  <c:v>41821</c:v>
                </c:pt>
                <c:pt idx="2220">
                  <c:v>41822</c:v>
                </c:pt>
                <c:pt idx="2221">
                  <c:v>41823</c:v>
                </c:pt>
                <c:pt idx="2222">
                  <c:v>41824</c:v>
                </c:pt>
                <c:pt idx="2223">
                  <c:v>41827</c:v>
                </c:pt>
                <c:pt idx="2224">
                  <c:v>41828</c:v>
                </c:pt>
                <c:pt idx="2225">
                  <c:v>41829</c:v>
                </c:pt>
                <c:pt idx="2226">
                  <c:v>41830</c:v>
                </c:pt>
                <c:pt idx="2227">
                  <c:v>41831</c:v>
                </c:pt>
                <c:pt idx="2228">
                  <c:v>41834</c:v>
                </c:pt>
                <c:pt idx="2229">
                  <c:v>41835</c:v>
                </c:pt>
                <c:pt idx="2230">
                  <c:v>41836</c:v>
                </c:pt>
                <c:pt idx="2231">
                  <c:v>41837</c:v>
                </c:pt>
                <c:pt idx="2232">
                  <c:v>41838</c:v>
                </c:pt>
                <c:pt idx="2233">
                  <c:v>41841</c:v>
                </c:pt>
                <c:pt idx="2234">
                  <c:v>41842</c:v>
                </c:pt>
                <c:pt idx="2235">
                  <c:v>41843</c:v>
                </c:pt>
                <c:pt idx="2236">
                  <c:v>41844</c:v>
                </c:pt>
                <c:pt idx="2237">
                  <c:v>41845</c:v>
                </c:pt>
                <c:pt idx="2238">
                  <c:v>41848</c:v>
                </c:pt>
                <c:pt idx="2239">
                  <c:v>41849</c:v>
                </c:pt>
                <c:pt idx="2240">
                  <c:v>41850</c:v>
                </c:pt>
                <c:pt idx="2241">
                  <c:v>41851</c:v>
                </c:pt>
                <c:pt idx="2242">
                  <c:v>41852</c:v>
                </c:pt>
                <c:pt idx="2243">
                  <c:v>41855</c:v>
                </c:pt>
                <c:pt idx="2244">
                  <c:v>41856</c:v>
                </c:pt>
                <c:pt idx="2245">
                  <c:v>41857</c:v>
                </c:pt>
                <c:pt idx="2246">
                  <c:v>41858</c:v>
                </c:pt>
                <c:pt idx="2247">
                  <c:v>41859</c:v>
                </c:pt>
                <c:pt idx="2248">
                  <c:v>41862</c:v>
                </c:pt>
                <c:pt idx="2249">
                  <c:v>41863</c:v>
                </c:pt>
                <c:pt idx="2250">
                  <c:v>41864</c:v>
                </c:pt>
                <c:pt idx="2251">
                  <c:v>41865</c:v>
                </c:pt>
                <c:pt idx="2252">
                  <c:v>41866</c:v>
                </c:pt>
                <c:pt idx="2253">
                  <c:v>41869</c:v>
                </c:pt>
                <c:pt idx="2254">
                  <c:v>41870</c:v>
                </c:pt>
                <c:pt idx="2255">
                  <c:v>41871</c:v>
                </c:pt>
                <c:pt idx="2256">
                  <c:v>41872</c:v>
                </c:pt>
                <c:pt idx="2257">
                  <c:v>41873</c:v>
                </c:pt>
                <c:pt idx="2258">
                  <c:v>41876</c:v>
                </c:pt>
                <c:pt idx="2259">
                  <c:v>41877</c:v>
                </c:pt>
                <c:pt idx="2260">
                  <c:v>41878</c:v>
                </c:pt>
                <c:pt idx="2261">
                  <c:v>41879</c:v>
                </c:pt>
                <c:pt idx="2262">
                  <c:v>41880</c:v>
                </c:pt>
                <c:pt idx="2263">
                  <c:v>41883</c:v>
                </c:pt>
                <c:pt idx="2264">
                  <c:v>41884</c:v>
                </c:pt>
                <c:pt idx="2265">
                  <c:v>41885</c:v>
                </c:pt>
                <c:pt idx="2266">
                  <c:v>41886</c:v>
                </c:pt>
                <c:pt idx="2267">
                  <c:v>41887</c:v>
                </c:pt>
                <c:pt idx="2268">
                  <c:v>41891</c:v>
                </c:pt>
                <c:pt idx="2269">
                  <c:v>41892</c:v>
                </c:pt>
                <c:pt idx="2270">
                  <c:v>41893</c:v>
                </c:pt>
                <c:pt idx="2271">
                  <c:v>41894</c:v>
                </c:pt>
                <c:pt idx="2272">
                  <c:v>41897</c:v>
                </c:pt>
                <c:pt idx="2273">
                  <c:v>41898</c:v>
                </c:pt>
                <c:pt idx="2274">
                  <c:v>41899</c:v>
                </c:pt>
                <c:pt idx="2275">
                  <c:v>41900</c:v>
                </c:pt>
                <c:pt idx="2276">
                  <c:v>41901</c:v>
                </c:pt>
                <c:pt idx="2277">
                  <c:v>41904</c:v>
                </c:pt>
                <c:pt idx="2278">
                  <c:v>41905</c:v>
                </c:pt>
                <c:pt idx="2279">
                  <c:v>41906</c:v>
                </c:pt>
                <c:pt idx="2280">
                  <c:v>41907</c:v>
                </c:pt>
                <c:pt idx="2281">
                  <c:v>41908</c:v>
                </c:pt>
                <c:pt idx="2282">
                  <c:v>41910</c:v>
                </c:pt>
                <c:pt idx="2283">
                  <c:v>41911</c:v>
                </c:pt>
                <c:pt idx="2284">
                  <c:v>41912</c:v>
                </c:pt>
                <c:pt idx="2285">
                  <c:v>41920</c:v>
                </c:pt>
                <c:pt idx="2286">
                  <c:v>41921</c:v>
                </c:pt>
                <c:pt idx="2287">
                  <c:v>41922</c:v>
                </c:pt>
                <c:pt idx="2288">
                  <c:v>41923</c:v>
                </c:pt>
                <c:pt idx="2289">
                  <c:v>41925</c:v>
                </c:pt>
                <c:pt idx="2290">
                  <c:v>41926</c:v>
                </c:pt>
                <c:pt idx="2291">
                  <c:v>41927</c:v>
                </c:pt>
                <c:pt idx="2292">
                  <c:v>41928</c:v>
                </c:pt>
                <c:pt idx="2293">
                  <c:v>41929</c:v>
                </c:pt>
                <c:pt idx="2294">
                  <c:v>41932</c:v>
                </c:pt>
                <c:pt idx="2295">
                  <c:v>41933</c:v>
                </c:pt>
                <c:pt idx="2296">
                  <c:v>41934</c:v>
                </c:pt>
                <c:pt idx="2297">
                  <c:v>41935</c:v>
                </c:pt>
                <c:pt idx="2298">
                  <c:v>41936</c:v>
                </c:pt>
                <c:pt idx="2299">
                  <c:v>41939</c:v>
                </c:pt>
                <c:pt idx="2300">
                  <c:v>41940</c:v>
                </c:pt>
                <c:pt idx="2301">
                  <c:v>41941</c:v>
                </c:pt>
                <c:pt idx="2302">
                  <c:v>41942</c:v>
                </c:pt>
                <c:pt idx="2303">
                  <c:v>41943</c:v>
                </c:pt>
                <c:pt idx="2304">
                  <c:v>41946</c:v>
                </c:pt>
                <c:pt idx="2305">
                  <c:v>41947</c:v>
                </c:pt>
                <c:pt idx="2306">
                  <c:v>41948</c:v>
                </c:pt>
                <c:pt idx="2307">
                  <c:v>41949</c:v>
                </c:pt>
                <c:pt idx="2308">
                  <c:v>41950</c:v>
                </c:pt>
                <c:pt idx="2309">
                  <c:v>41953</c:v>
                </c:pt>
                <c:pt idx="2310">
                  <c:v>41954</c:v>
                </c:pt>
                <c:pt idx="2311">
                  <c:v>41955</c:v>
                </c:pt>
                <c:pt idx="2312">
                  <c:v>41956</c:v>
                </c:pt>
                <c:pt idx="2313">
                  <c:v>41957</c:v>
                </c:pt>
                <c:pt idx="2314">
                  <c:v>41960</c:v>
                </c:pt>
                <c:pt idx="2315">
                  <c:v>41961</c:v>
                </c:pt>
                <c:pt idx="2316">
                  <c:v>41962</c:v>
                </c:pt>
                <c:pt idx="2317">
                  <c:v>41963</c:v>
                </c:pt>
                <c:pt idx="2318">
                  <c:v>41964</c:v>
                </c:pt>
                <c:pt idx="2319">
                  <c:v>41967</c:v>
                </c:pt>
                <c:pt idx="2320">
                  <c:v>41968</c:v>
                </c:pt>
                <c:pt idx="2321">
                  <c:v>41969</c:v>
                </c:pt>
                <c:pt idx="2322">
                  <c:v>41970</c:v>
                </c:pt>
                <c:pt idx="2323">
                  <c:v>41971</c:v>
                </c:pt>
                <c:pt idx="2324">
                  <c:v>41974</c:v>
                </c:pt>
                <c:pt idx="2325">
                  <c:v>41975</c:v>
                </c:pt>
                <c:pt idx="2326">
                  <c:v>41976</c:v>
                </c:pt>
                <c:pt idx="2327">
                  <c:v>41977</c:v>
                </c:pt>
                <c:pt idx="2328">
                  <c:v>41978</c:v>
                </c:pt>
                <c:pt idx="2329">
                  <c:v>41981</c:v>
                </c:pt>
                <c:pt idx="2330">
                  <c:v>41982</c:v>
                </c:pt>
                <c:pt idx="2331">
                  <c:v>41983</c:v>
                </c:pt>
                <c:pt idx="2332">
                  <c:v>41984</c:v>
                </c:pt>
                <c:pt idx="2333">
                  <c:v>41985</c:v>
                </c:pt>
                <c:pt idx="2334">
                  <c:v>41988</c:v>
                </c:pt>
                <c:pt idx="2335">
                  <c:v>41989</c:v>
                </c:pt>
                <c:pt idx="2336">
                  <c:v>41990</c:v>
                </c:pt>
                <c:pt idx="2337">
                  <c:v>41991</c:v>
                </c:pt>
                <c:pt idx="2338">
                  <c:v>41992</c:v>
                </c:pt>
                <c:pt idx="2339">
                  <c:v>41995</c:v>
                </c:pt>
                <c:pt idx="2340">
                  <c:v>41996</c:v>
                </c:pt>
                <c:pt idx="2341">
                  <c:v>41997</c:v>
                </c:pt>
                <c:pt idx="2342">
                  <c:v>41998</c:v>
                </c:pt>
                <c:pt idx="2343">
                  <c:v>41999</c:v>
                </c:pt>
                <c:pt idx="2344">
                  <c:v>42002</c:v>
                </c:pt>
                <c:pt idx="2345">
                  <c:v>42003</c:v>
                </c:pt>
                <c:pt idx="2346">
                  <c:v>42004</c:v>
                </c:pt>
                <c:pt idx="2347">
                  <c:v>42008</c:v>
                </c:pt>
                <c:pt idx="2348">
                  <c:v>42009</c:v>
                </c:pt>
                <c:pt idx="2349">
                  <c:v>42010</c:v>
                </c:pt>
                <c:pt idx="2350">
                  <c:v>42011</c:v>
                </c:pt>
                <c:pt idx="2351">
                  <c:v>42012</c:v>
                </c:pt>
                <c:pt idx="2352">
                  <c:v>42013</c:v>
                </c:pt>
                <c:pt idx="2353">
                  <c:v>42016</c:v>
                </c:pt>
                <c:pt idx="2354">
                  <c:v>42017</c:v>
                </c:pt>
                <c:pt idx="2355">
                  <c:v>42018</c:v>
                </c:pt>
                <c:pt idx="2356">
                  <c:v>42019</c:v>
                </c:pt>
                <c:pt idx="2357">
                  <c:v>42020</c:v>
                </c:pt>
                <c:pt idx="2358">
                  <c:v>42023</c:v>
                </c:pt>
                <c:pt idx="2359">
                  <c:v>42024</c:v>
                </c:pt>
                <c:pt idx="2360">
                  <c:v>42025</c:v>
                </c:pt>
                <c:pt idx="2361">
                  <c:v>42026</c:v>
                </c:pt>
                <c:pt idx="2362">
                  <c:v>42027</c:v>
                </c:pt>
                <c:pt idx="2363">
                  <c:v>42030</c:v>
                </c:pt>
                <c:pt idx="2364">
                  <c:v>42031</c:v>
                </c:pt>
                <c:pt idx="2365">
                  <c:v>42032</c:v>
                </c:pt>
                <c:pt idx="2366">
                  <c:v>42033</c:v>
                </c:pt>
                <c:pt idx="2367">
                  <c:v>42034</c:v>
                </c:pt>
                <c:pt idx="2368">
                  <c:v>42037</c:v>
                </c:pt>
                <c:pt idx="2369">
                  <c:v>42038</c:v>
                </c:pt>
                <c:pt idx="2370">
                  <c:v>42039</c:v>
                </c:pt>
                <c:pt idx="2371">
                  <c:v>42040</c:v>
                </c:pt>
                <c:pt idx="2372">
                  <c:v>42041</c:v>
                </c:pt>
                <c:pt idx="2373">
                  <c:v>42044</c:v>
                </c:pt>
                <c:pt idx="2374">
                  <c:v>42045</c:v>
                </c:pt>
                <c:pt idx="2375">
                  <c:v>42046</c:v>
                </c:pt>
                <c:pt idx="2376">
                  <c:v>42047</c:v>
                </c:pt>
                <c:pt idx="2377">
                  <c:v>42048</c:v>
                </c:pt>
                <c:pt idx="2378">
                  <c:v>42050</c:v>
                </c:pt>
                <c:pt idx="2379">
                  <c:v>42051</c:v>
                </c:pt>
                <c:pt idx="2380">
                  <c:v>42052</c:v>
                </c:pt>
                <c:pt idx="2381">
                  <c:v>42060</c:v>
                </c:pt>
                <c:pt idx="2382">
                  <c:v>42061</c:v>
                </c:pt>
                <c:pt idx="2383">
                  <c:v>42062</c:v>
                </c:pt>
                <c:pt idx="2384">
                  <c:v>42063</c:v>
                </c:pt>
                <c:pt idx="2385">
                  <c:v>42065</c:v>
                </c:pt>
                <c:pt idx="2386">
                  <c:v>42066</c:v>
                </c:pt>
                <c:pt idx="2387">
                  <c:v>42067</c:v>
                </c:pt>
                <c:pt idx="2388">
                  <c:v>42068</c:v>
                </c:pt>
                <c:pt idx="2389">
                  <c:v>42069</c:v>
                </c:pt>
                <c:pt idx="2390">
                  <c:v>42072</c:v>
                </c:pt>
                <c:pt idx="2391">
                  <c:v>42073</c:v>
                </c:pt>
                <c:pt idx="2392">
                  <c:v>42074</c:v>
                </c:pt>
                <c:pt idx="2393">
                  <c:v>42075</c:v>
                </c:pt>
                <c:pt idx="2394">
                  <c:v>42076</c:v>
                </c:pt>
                <c:pt idx="2395">
                  <c:v>42079</c:v>
                </c:pt>
                <c:pt idx="2396">
                  <c:v>42080</c:v>
                </c:pt>
                <c:pt idx="2397">
                  <c:v>42081</c:v>
                </c:pt>
                <c:pt idx="2398">
                  <c:v>42082</c:v>
                </c:pt>
                <c:pt idx="2399">
                  <c:v>42083</c:v>
                </c:pt>
                <c:pt idx="2400">
                  <c:v>42086</c:v>
                </c:pt>
                <c:pt idx="2401">
                  <c:v>42087</c:v>
                </c:pt>
                <c:pt idx="2402">
                  <c:v>42088</c:v>
                </c:pt>
                <c:pt idx="2403">
                  <c:v>42089</c:v>
                </c:pt>
                <c:pt idx="2404">
                  <c:v>42090</c:v>
                </c:pt>
                <c:pt idx="2405">
                  <c:v>42093</c:v>
                </c:pt>
                <c:pt idx="2406">
                  <c:v>42094</c:v>
                </c:pt>
                <c:pt idx="2407">
                  <c:v>42095</c:v>
                </c:pt>
                <c:pt idx="2408">
                  <c:v>42096</c:v>
                </c:pt>
                <c:pt idx="2409">
                  <c:v>42097</c:v>
                </c:pt>
                <c:pt idx="2410">
                  <c:v>42101</c:v>
                </c:pt>
                <c:pt idx="2411">
                  <c:v>42102</c:v>
                </c:pt>
                <c:pt idx="2412">
                  <c:v>42103</c:v>
                </c:pt>
                <c:pt idx="2413">
                  <c:v>42104</c:v>
                </c:pt>
                <c:pt idx="2414">
                  <c:v>42107</c:v>
                </c:pt>
                <c:pt idx="2415">
                  <c:v>42108</c:v>
                </c:pt>
                <c:pt idx="2416">
                  <c:v>42109</c:v>
                </c:pt>
                <c:pt idx="2417">
                  <c:v>42110</c:v>
                </c:pt>
                <c:pt idx="2418">
                  <c:v>42111</c:v>
                </c:pt>
                <c:pt idx="2419">
                  <c:v>42114</c:v>
                </c:pt>
                <c:pt idx="2420">
                  <c:v>42115</c:v>
                </c:pt>
                <c:pt idx="2421">
                  <c:v>42116</c:v>
                </c:pt>
                <c:pt idx="2422">
                  <c:v>42117</c:v>
                </c:pt>
                <c:pt idx="2423">
                  <c:v>42118</c:v>
                </c:pt>
                <c:pt idx="2424">
                  <c:v>42121</c:v>
                </c:pt>
                <c:pt idx="2425">
                  <c:v>42122</c:v>
                </c:pt>
                <c:pt idx="2426">
                  <c:v>42123</c:v>
                </c:pt>
                <c:pt idx="2427">
                  <c:v>42124</c:v>
                </c:pt>
                <c:pt idx="2428">
                  <c:v>42128</c:v>
                </c:pt>
                <c:pt idx="2429">
                  <c:v>42129</c:v>
                </c:pt>
                <c:pt idx="2430">
                  <c:v>42130</c:v>
                </c:pt>
                <c:pt idx="2431">
                  <c:v>42131</c:v>
                </c:pt>
                <c:pt idx="2432">
                  <c:v>42132</c:v>
                </c:pt>
                <c:pt idx="2433">
                  <c:v>42135</c:v>
                </c:pt>
                <c:pt idx="2434">
                  <c:v>42136</c:v>
                </c:pt>
                <c:pt idx="2435">
                  <c:v>42137</c:v>
                </c:pt>
                <c:pt idx="2436">
                  <c:v>42138</c:v>
                </c:pt>
                <c:pt idx="2437">
                  <c:v>42139</c:v>
                </c:pt>
                <c:pt idx="2438">
                  <c:v>42142</c:v>
                </c:pt>
                <c:pt idx="2439">
                  <c:v>42143</c:v>
                </c:pt>
                <c:pt idx="2440">
                  <c:v>42144</c:v>
                </c:pt>
                <c:pt idx="2441">
                  <c:v>42145</c:v>
                </c:pt>
                <c:pt idx="2442">
                  <c:v>42146</c:v>
                </c:pt>
                <c:pt idx="2443">
                  <c:v>42149</c:v>
                </c:pt>
                <c:pt idx="2444">
                  <c:v>42150</c:v>
                </c:pt>
                <c:pt idx="2445">
                  <c:v>42151</c:v>
                </c:pt>
                <c:pt idx="2446">
                  <c:v>42152</c:v>
                </c:pt>
                <c:pt idx="2447">
                  <c:v>42153</c:v>
                </c:pt>
                <c:pt idx="2448">
                  <c:v>42156</c:v>
                </c:pt>
                <c:pt idx="2449">
                  <c:v>42157</c:v>
                </c:pt>
                <c:pt idx="2450">
                  <c:v>42158</c:v>
                </c:pt>
                <c:pt idx="2451">
                  <c:v>42159</c:v>
                </c:pt>
                <c:pt idx="2452">
                  <c:v>42160</c:v>
                </c:pt>
                <c:pt idx="2453">
                  <c:v>42163</c:v>
                </c:pt>
                <c:pt idx="2454">
                  <c:v>42164</c:v>
                </c:pt>
                <c:pt idx="2455">
                  <c:v>42165</c:v>
                </c:pt>
                <c:pt idx="2456">
                  <c:v>42166</c:v>
                </c:pt>
                <c:pt idx="2457">
                  <c:v>42167</c:v>
                </c:pt>
                <c:pt idx="2458">
                  <c:v>42170</c:v>
                </c:pt>
                <c:pt idx="2459">
                  <c:v>42171</c:v>
                </c:pt>
                <c:pt idx="2460">
                  <c:v>42172</c:v>
                </c:pt>
                <c:pt idx="2461">
                  <c:v>42173</c:v>
                </c:pt>
                <c:pt idx="2462">
                  <c:v>42174</c:v>
                </c:pt>
                <c:pt idx="2463">
                  <c:v>42178</c:v>
                </c:pt>
                <c:pt idx="2464">
                  <c:v>42179</c:v>
                </c:pt>
                <c:pt idx="2465">
                  <c:v>42180</c:v>
                </c:pt>
                <c:pt idx="2466">
                  <c:v>42181</c:v>
                </c:pt>
                <c:pt idx="2467">
                  <c:v>42184</c:v>
                </c:pt>
                <c:pt idx="2468">
                  <c:v>42185</c:v>
                </c:pt>
                <c:pt idx="2469">
                  <c:v>42186</c:v>
                </c:pt>
                <c:pt idx="2470">
                  <c:v>42187</c:v>
                </c:pt>
                <c:pt idx="2471">
                  <c:v>42188</c:v>
                </c:pt>
                <c:pt idx="2472">
                  <c:v>42191</c:v>
                </c:pt>
                <c:pt idx="2473">
                  <c:v>42192</c:v>
                </c:pt>
                <c:pt idx="2474">
                  <c:v>42193</c:v>
                </c:pt>
                <c:pt idx="2475">
                  <c:v>42194</c:v>
                </c:pt>
                <c:pt idx="2476">
                  <c:v>42195</c:v>
                </c:pt>
                <c:pt idx="2477">
                  <c:v>42198</c:v>
                </c:pt>
                <c:pt idx="2478">
                  <c:v>42199</c:v>
                </c:pt>
                <c:pt idx="2479">
                  <c:v>42200</c:v>
                </c:pt>
                <c:pt idx="2480">
                  <c:v>42201</c:v>
                </c:pt>
                <c:pt idx="2481">
                  <c:v>42202</c:v>
                </c:pt>
                <c:pt idx="2482">
                  <c:v>42205</c:v>
                </c:pt>
                <c:pt idx="2483">
                  <c:v>42206</c:v>
                </c:pt>
                <c:pt idx="2484">
                  <c:v>42207</c:v>
                </c:pt>
                <c:pt idx="2485">
                  <c:v>42208</c:v>
                </c:pt>
                <c:pt idx="2486">
                  <c:v>42209</c:v>
                </c:pt>
                <c:pt idx="2487">
                  <c:v>42212</c:v>
                </c:pt>
                <c:pt idx="2488">
                  <c:v>42213</c:v>
                </c:pt>
                <c:pt idx="2489">
                  <c:v>42214</c:v>
                </c:pt>
                <c:pt idx="2490">
                  <c:v>42215</c:v>
                </c:pt>
                <c:pt idx="2491">
                  <c:v>42216</c:v>
                </c:pt>
                <c:pt idx="2492">
                  <c:v>42219</c:v>
                </c:pt>
                <c:pt idx="2493">
                  <c:v>42220</c:v>
                </c:pt>
                <c:pt idx="2494">
                  <c:v>42221</c:v>
                </c:pt>
                <c:pt idx="2495">
                  <c:v>42222</c:v>
                </c:pt>
                <c:pt idx="2496">
                  <c:v>42223</c:v>
                </c:pt>
                <c:pt idx="2497">
                  <c:v>42226</c:v>
                </c:pt>
                <c:pt idx="2498">
                  <c:v>42227</c:v>
                </c:pt>
                <c:pt idx="2499">
                  <c:v>42228</c:v>
                </c:pt>
                <c:pt idx="2500">
                  <c:v>42229</c:v>
                </c:pt>
                <c:pt idx="2501">
                  <c:v>42230</c:v>
                </c:pt>
                <c:pt idx="2502">
                  <c:v>42233</c:v>
                </c:pt>
                <c:pt idx="2503">
                  <c:v>42234</c:v>
                </c:pt>
                <c:pt idx="2504">
                  <c:v>42235</c:v>
                </c:pt>
                <c:pt idx="2505">
                  <c:v>42236</c:v>
                </c:pt>
                <c:pt idx="2506">
                  <c:v>42237</c:v>
                </c:pt>
                <c:pt idx="2507">
                  <c:v>42240</c:v>
                </c:pt>
                <c:pt idx="2508">
                  <c:v>42241</c:v>
                </c:pt>
                <c:pt idx="2509">
                  <c:v>42242</c:v>
                </c:pt>
                <c:pt idx="2510">
                  <c:v>42243</c:v>
                </c:pt>
                <c:pt idx="2511">
                  <c:v>42244</c:v>
                </c:pt>
                <c:pt idx="2512">
                  <c:v>42247</c:v>
                </c:pt>
                <c:pt idx="2513">
                  <c:v>42248</c:v>
                </c:pt>
                <c:pt idx="2514">
                  <c:v>42249</c:v>
                </c:pt>
                <c:pt idx="2515">
                  <c:v>42253</c:v>
                </c:pt>
                <c:pt idx="2516">
                  <c:v>42254</c:v>
                </c:pt>
                <c:pt idx="2517">
                  <c:v>42255</c:v>
                </c:pt>
                <c:pt idx="2518">
                  <c:v>42256</c:v>
                </c:pt>
                <c:pt idx="2519">
                  <c:v>42257</c:v>
                </c:pt>
                <c:pt idx="2520">
                  <c:v>42258</c:v>
                </c:pt>
                <c:pt idx="2521">
                  <c:v>42261</c:v>
                </c:pt>
                <c:pt idx="2522">
                  <c:v>42262</c:v>
                </c:pt>
                <c:pt idx="2523">
                  <c:v>42263</c:v>
                </c:pt>
                <c:pt idx="2524">
                  <c:v>42264</c:v>
                </c:pt>
                <c:pt idx="2525">
                  <c:v>42265</c:v>
                </c:pt>
                <c:pt idx="2526">
                  <c:v>42268</c:v>
                </c:pt>
                <c:pt idx="2527">
                  <c:v>42269</c:v>
                </c:pt>
                <c:pt idx="2528">
                  <c:v>42270</c:v>
                </c:pt>
                <c:pt idx="2529">
                  <c:v>42271</c:v>
                </c:pt>
                <c:pt idx="2530">
                  <c:v>42272</c:v>
                </c:pt>
                <c:pt idx="2531">
                  <c:v>42275</c:v>
                </c:pt>
                <c:pt idx="2532">
                  <c:v>42276</c:v>
                </c:pt>
                <c:pt idx="2533">
                  <c:v>42277</c:v>
                </c:pt>
                <c:pt idx="2534">
                  <c:v>42285</c:v>
                </c:pt>
                <c:pt idx="2535">
                  <c:v>42286</c:v>
                </c:pt>
                <c:pt idx="2536">
                  <c:v>42287</c:v>
                </c:pt>
                <c:pt idx="2537">
                  <c:v>42289</c:v>
                </c:pt>
                <c:pt idx="2538">
                  <c:v>42290</c:v>
                </c:pt>
                <c:pt idx="2539">
                  <c:v>42291</c:v>
                </c:pt>
                <c:pt idx="2540">
                  <c:v>42292</c:v>
                </c:pt>
                <c:pt idx="2541">
                  <c:v>42293</c:v>
                </c:pt>
                <c:pt idx="2542">
                  <c:v>42296</c:v>
                </c:pt>
                <c:pt idx="2543">
                  <c:v>42297</c:v>
                </c:pt>
                <c:pt idx="2544">
                  <c:v>42298</c:v>
                </c:pt>
                <c:pt idx="2545">
                  <c:v>42299</c:v>
                </c:pt>
                <c:pt idx="2546">
                  <c:v>42300</c:v>
                </c:pt>
                <c:pt idx="2547">
                  <c:v>42303</c:v>
                </c:pt>
                <c:pt idx="2548">
                  <c:v>42304</c:v>
                </c:pt>
                <c:pt idx="2549">
                  <c:v>42305</c:v>
                </c:pt>
                <c:pt idx="2550">
                  <c:v>42306</c:v>
                </c:pt>
                <c:pt idx="2551">
                  <c:v>42307</c:v>
                </c:pt>
                <c:pt idx="2552">
                  <c:v>42310</c:v>
                </c:pt>
                <c:pt idx="2553">
                  <c:v>42311</c:v>
                </c:pt>
                <c:pt idx="2554">
                  <c:v>42312</c:v>
                </c:pt>
                <c:pt idx="2555">
                  <c:v>42313</c:v>
                </c:pt>
                <c:pt idx="2556">
                  <c:v>42314</c:v>
                </c:pt>
                <c:pt idx="2557">
                  <c:v>42317</c:v>
                </c:pt>
                <c:pt idx="2558">
                  <c:v>42318</c:v>
                </c:pt>
                <c:pt idx="2559">
                  <c:v>42319</c:v>
                </c:pt>
                <c:pt idx="2560">
                  <c:v>42320</c:v>
                </c:pt>
                <c:pt idx="2561">
                  <c:v>42321</c:v>
                </c:pt>
                <c:pt idx="2562">
                  <c:v>42324</c:v>
                </c:pt>
                <c:pt idx="2563">
                  <c:v>42325</c:v>
                </c:pt>
                <c:pt idx="2564">
                  <c:v>42326</c:v>
                </c:pt>
                <c:pt idx="2565">
                  <c:v>42327</c:v>
                </c:pt>
                <c:pt idx="2566">
                  <c:v>42328</c:v>
                </c:pt>
                <c:pt idx="2567">
                  <c:v>42331</c:v>
                </c:pt>
                <c:pt idx="2568">
                  <c:v>42332</c:v>
                </c:pt>
                <c:pt idx="2569">
                  <c:v>42333</c:v>
                </c:pt>
                <c:pt idx="2570">
                  <c:v>42334</c:v>
                </c:pt>
                <c:pt idx="2571">
                  <c:v>42335</c:v>
                </c:pt>
                <c:pt idx="2572">
                  <c:v>42338</c:v>
                </c:pt>
                <c:pt idx="2573">
                  <c:v>42339</c:v>
                </c:pt>
                <c:pt idx="2574">
                  <c:v>42340</c:v>
                </c:pt>
                <c:pt idx="2575">
                  <c:v>42341</c:v>
                </c:pt>
                <c:pt idx="2576">
                  <c:v>42342</c:v>
                </c:pt>
                <c:pt idx="2577">
                  <c:v>42345</c:v>
                </c:pt>
                <c:pt idx="2578">
                  <c:v>42346</c:v>
                </c:pt>
                <c:pt idx="2579">
                  <c:v>42347</c:v>
                </c:pt>
                <c:pt idx="2580">
                  <c:v>42348</c:v>
                </c:pt>
                <c:pt idx="2581">
                  <c:v>42349</c:v>
                </c:pt>
                <c:pt idx="2582">
                  <c:v>42352</c:v>
                </c:pt>
                <c:pt idx="2583">
                  <c:v>42353</c:v>
                </c:pt>
                <c:pt idx="2584">
                  <c:v>42354</c:v>
                </c:pt>
                <c:pt idx="2585">
                  <c:v>42355</c:v>
                </c:pt>
                <c:pt idx="2586">
                  <c:v>42356</c:v>
                </c:pt>
                <c:pt idx="2587">
                  <c:v>42359</c:v>
                </c:pt>
                <c:pt idx="2588">
                  <c:v>42360</c:v>
                </c:pt>
                <c:pt idx="2589">
                  <c:v>42361</c:v>
                </c:pt>
                <c:pt idx="2590">
                  <c:v>42362</c:v>
                </c:pt>
                <c:pt idx="2591">
                  <c:v>42363</c:v>
                </c:pt>
                <c:pt idx="2592">
                  <c:v>42366</c:v>
                </c:pt>
                <c:pt idx="2593">
                  <c:v>42367</c:v>
                </c:pt>
                <c:pt idx="2594">
                  <c:v>42368</c:v>
                </c:pt>
                <c:pt idx="2595">
                  <c:v>42369</c:v>
                </c:pt>
                <c:pt idx="2596">
                  <c:v>42373</c:v>
                </c:pt>
                <c:pt idx="2597">
                  <c:v>42374</c:v>
                </c:pt>
                <c:pt idx="2598">
                  <c:v>42375</c:v>
                </c:pt>
                <c:pt idx="2599">
                  <c:v>42376</c:v>
                </c:pt>
                <c:pt idx="2600">
                  <c:v>42377</c:v>
                </c:pt>
                <c:pt idx="2601">
                  <c:v>42380</c:v>
                </c:pt>
                <c:pt idx="2602">
                  <c:v>42381</c:v>
                </c:pt>
                <c:pt idx="2603">
                  <c:v>42382</c:v>
                </c:pt>
                <c:pt idx="2604">
                  <c:v>42383</c:v>
                </c:pt>
                <c:pt idx="2605">
                  <c:v>42384</c:v>
                </c:pt>
                <c:pt idx="2606">
                  <c:v>42387</c:v>
                </c:pt>
                <c:pt idx="2607">
                  <c:v>42388</c:v>
                </c:pt>
                <c:pt idx="2608">
                  <c:v>42389</c:v>
                </c:pt>
                <c:pt idx="2609">
                  <c:v>42390</c:v>
                </c:pt>
                <c:pt idx="2610">
                  <c:v>42391</c:v>
                </c:pt>
                <c:pt idx="2611">
                  <c:v>42394</c:v>
                </c:pt>
                <c:pt idx="2612">
                  <c:v>42395</c:v>
                </c:pt>
                <c:pt idx="2613">
                  <c:v>42396</c:v>
                </c:pt>
                <c:pt idx="2614">
                  <c:v>42397</c:v>
                </c:pt>
                <c:pt idx="2615">
                  <c:v>42398</c:v>
                </c:pt>
                <c:pt idx="2616">
                  <c:v>42401</c:v>
                </c:pt>
                <c:pt idx="2617">
                  <c:v>42402</c:v>
                </c:pt>
                <c:pt idx="2618">
                  <c:v>42403</c:v>
                </c:pt>
                <c:pt idx="2619">
                  <c:v>42404</c:v>
                </c:pt>
                <c:pt idx="2620">
                  <c:v>42405</c:v>
                </c:pt>
                <c:pt idx="2621">
                  <c:v>42406</c:v>
                </c:pt>
                <c:pt idx="2622">
                  <c:v>42414</c:v>
                </c:pt>
                <c:pt idx="2623">
                  <c:v>42415</c:v>
                </c:pt>
                <c:pt idx="2624">
                  <c:v>42416</c:v>
                </c:pt>
                <c:pt idx="2625">
                  <c:v>42417</c:v>
                </c:pt>
                <c:pt idx="2626">
                  <c:v>42418</c:v>
                </c:pt>
                <c:pt idx="2627">
                  <c:v>42419</c:v>
                </c:pt>
                <c:pt idx="2628">
                  <c:v>42422</c:v>
                </c:pt>
                <c:pt idx="2629">
                  <c:v>42423</c:v>
                </c:pt>
                <c:pt idx="2630">
                  <c:v>42424</c:v>
                </c:pt>
                <c:pt idx="2631">
                  <c:v>42425</c:v>
                </c:pt>
                <c:pt idx="2632">
                  <c:v>42426</c:v>
                </c:pt>
                <c:pt idx="2633">
                  <c:v>42429</c:v>
                </c:pt>
                <c:pt idx="2634">
                  <c:v>42430</c:v>
                </c:pt>
                <c:pt idx="2635">
                  <c:v>42431</c:v>
                </c:pt>
                <c:pt idx="2636">
                  <c:v>42432</c:v>
                </c:pt>
                <c:pt idx="2637">
                  <c:v>42433</c:v>
                </c:pt>
                <c:pt idx="2638">
                  <c:v>42436</c:v>
                </c:pt>
                <c:pt idx="2639">
                  <c:v>42437</c:v>
                </c:pt>
                <c:pt idx="2640">
                  <c:v>42438</c:v>
                </c:pt>
                <c:pt idx="2641">
                  <c:v>42439</c:v>
                </c:pt>
                <c:pt idx="2642">
                  <c:v>42440</c:v>
                </c:pt>
                <c:pt idx="2643">
                  <c:v>42443</c:v>
                </c:pt>
                <c:pt idx="2644">
                  <c:v>42444</c:v>
                </c:pt>
                <c:pt idx="2645">
                  <c:v>42445</c:v>
                </c:pt>
                <c:pt idx="2646">
                  <c:v>42446</c:v>
                </c:pt>
                <c:pt idx="2647">
                  <c:v>42447</c:v>
                </c:pt>
                <c:pt idx="2648">
                  <c:v>42450</c:v>
                </c:pt>
                <c:pt idx="2649">
                  <c:v>42451</c:v>
                </c:pt>
                <c:pt idx="2650">
                  <c:v>42452</c:v>
                </c:pt>
                <c:pt idx="2651">
                  <c:v>42453</c:v>
                </c:pt>
                <c:pt idx="2652">
                  <c:v>42454</c:v>
                </c:pt>
                <c:pt idx="2653">
                  <c:v>42457</c:v>
                </c:pt>
                <c:pt idx="2654">
                  <c:v>42458</c:v>
                </c:pt>
                <c:pt idx="2655">
                  <c:v>42459</c:v>
                </c:pt>
                <c:pt idx="2656">
                  <c:v>42460</c:v>
                </c:pt>
                <c:pt idx="2657">
                  <c:v>42461</c:v>
                </c:pt>
                <c:pt idx="2658">
                  <c:v>42465</c:v>
                </c:pt>
                <c:pt idx="2659">
                  <c:v>42466</c:v>
                </c:pt>
                <c:pt idx="2660">
                  <c:v>42467</c:v>
                </c:pt>
                <c:pt idx="2661">
                  <c:v>42468</c:v>
                </c:pt>
                <c:pt idx="2662">
                  <c:v>42471</c:v>
                </c:pt>
                <c:pt idx="2663">
                  <c:v>42472</c:v>
                </c:pt>
                <c:pt idx="2664">
                  <c:v>42473</c:v>
                </c:pt>
                <c:pt idx="2665">
                  <c:v>42474</c:v>
                </c:pt>
                <c:pt idx="2666">
                  <c:v>42475</c:v>
                </c:pt>
                <c:pt idx="2667">
                  <c:v>42478</c:v>
                </c:pt>
                <c:pt idx="2668">
                  <c:v>42479</c:v>
                </c:pt>
                <c:pt idx="2669">
                  <c:v>42480</c:v>
                </c:pt>
                <c:pt idx="2670">
                  <c:v>42481</c:v>
                </c:pt>
                <c:pt idx="2671">
                  <c:v>42482</c:v>
                </c:pt>
                <c:pt idx="2672">
                  <c:v>42485</c:v>
                </c:pt>
                <c:pt idx="2673">
                  <c:v>42486</c:v>
                </c:pt>
                <c:pt idx="2674">
                  <c:v>42487</c:v>
                </c:pt>
                <c:pt idx="2675">
                  <c:v>42488</c:v>
                </c:pt>
                <c:pt idx="2676">
                  <c:v>42489</c:v>
                </c:pt>
                <c:pt idx="2677">
                  <c:v>42493</c:v>
                </c:pt>
                <c:pt idx="2678">
                  <c:v>42494</c:v>
                </c:pt>
                <c:pt idx="2679">
                  <c:v>42495</c:v>
                </c:pt>
                <c:pt idx="2680">
                  <c:v>42496</c:v>
                </c:pt>
                <c:pt idx="2681">
                  <c:v>42499</c:v>
                </c:pt>
                <c:pt idx="2682">
                  <c:v>42500</c:v>
                </c:pt>
                <c:pt idx="2683">
                  <c:v>42501</c:v>
                </c:pt>
                <c:pt idx="2684">
                  <c:v>42502</c:v>
                </c:pt>
                <c:pt idx="2685">
                  <c:v>42503</c:v>
                </c:pt>
                <c:pt idx="2686">
                  <c:v>42506</c:v>
                </c:pt>
                <c:pt idx="2687">
                  <c:v>42507</c:v>
                </c:pt>
                <c:pt idx="2688">
                  <c:v>42508</c:v>
                </c:pt>
                <c:pt idx="2689">
                  <c:v>42509</c:v>
                </c:pt>
                <c:pt idx="2690">
                  <c:v>42510</c:v>
                </c:pt>
                <c:pt idx="2691">
                  <c:v>42513</c:v>
                </c:pt>
                <c:pt idx="2692">
                  <c:v>42514</c:v>
                </c:pt>
                <c:pt idx="2693">
                  <c:v>42515</c:v>
                </c:pt>
                <c:pt idx="2694">
                  <c:v>42516</c:v>
                </c:pt>
                <c:pt idx="2695">
                  <c:v>42517</c:v>
                </c:pt>
                <c:pt idx="2696">
                  <c:v>42520</c:v>
                </c:pt>
                <c:pt idx="2697">
                  <c:v>42521</c:v>
                </c:pt>
                <c:pt idx="2698">
                  <c:v>42522</c:v>
                </c:pt>
                <c:pt idx="2699">
                  <c:v>42523</c:v>
                </c:pt>
                <c:pt idx="2700">
                  <c:v>42524</c:v>
                </c:pt>
                <c:pt idx="2701">
                  <c:v>42527</c:v>
                </c:pt>
                <c:pt idx="2702">
                  <c:v>42528</c:v>
                </c:pt>
                <c:pt idx="2703">
                  <c:v>42529</c:v>
                </c:pt>
                <c:pt idx="2704">
                  <c:v>42533</c:v>
                </c:pt>
                <c:pt idx="2705">
                  <c:v>42534</c:v>
                </c:pt>
                <c:pt idx="2706">
                  <c:v>42535</c:v>
                </c:pt>
                <c:pt idx="2707">
                  <c:v>42536</c:v>
                </c:pt>
                <c:pt idx="2708">
                  <c:v>42537</c:v>
                </c:pt>
                <c:pt idx="2709">
                  <c:v>42538</c:v>
                </c:pt>
                <c:pt idx="2710">
                  <c:v>42541</c:v>
                </c:pt>
                <c:pt idx="2711">
                  <c:v>42542</c:v>
                </c:pt>
                <c:pt idx="2712">
                  <c:v>42543</c:v>
                </c:pt>
                <c:pt idx="2713">
                  <c:v>42544</c:v>
                </c:pt>
                <c:pt idx="2714">
                  <c:v>42545</c:v>
                </c:pt>
                <c:pt idx="2715">
                  <c:v>42548</c:v>
                </c:pt>
                <c:pt idx="2716">
                  <c:v>42549</c:v>
                </c:pt>
                <c:pt idx="2717">
                  <c:v>42550</c:v>
                </c:pt>
                <c:pt idx="2718">
                  <c:v>42551</c:v>
                </c:pt>
                <c:pt idx="2719">
                  <c:v>42552</c:v>
                </c:pt>
                <c:pt idx="2720">
                  <c:v>42555</c:v>
                </c:pt>
                <c:pt idx="2721">
                  <c:v>42556</c:v>
                </c:pt>
                <c:pt idx="2722">
                  <c:v>42557</c:v>
                </c:pt>
                <c:pt idx="2723">
                  <c:v>42558</c:v>
                </c:pt>
                <c:pt idx="2724">
                  <c:v>42559</c:v>
                </c:pt>
                <c:pt idx="2725">
                  <c:v>42562</c:v>
                </c:pt>
                <c:pt idx="2726">
                  <c:v>42563</c:v>
                </c:pt>
                <c:pt idx="2727">
                  <c:v>42564</c:v>
                </c:pt>
                <c:pt idx="2728">
                  <c:v>42565</c:v>
                </c:pt>
                <c:pt idx="2729">
                  <c:v>42566</c:v>
                </c:pt>
                <c:pt idx="2730">
                  <c:v>42569</c:v>
                </c:pt>
                <c:pt idx="2731">
                  <c:v>42570</c:v>
                </c:pt>
                <c:pt idx="2732">
                  <c:v>42571</c:v>
                </c:pt>
                <c:pt idx="2733">
                  <c:v>42572</c:v>
                </c:pt>
                <c:pt idx="2734">
                  <c:v>42573</c:v>
                </c:pt>
                <c:pt idx="2735">
                  <c:v>42576</c:v>
                </c:pt>
                <c:pt idx="2736">
                  <c:v>42577</c:v>
                </c:pt>
                <c:pt idx="2737">
                  <c:v>42578</c:v>
                </c:pt>
                <c:pt idx="2738">
                  <c:v>42579</c:v>
                </c:pt>
                <c:pt idx="2739">
                  <c:v>42580</c:v>
                </c:pt>
                <c:pt idx="2740">
                  <c:v>42583</c:v>
                </c:pt>
                <c:pt idx="2741">
                  <c:v>42584</c:v>
                </c:pt>
                <c:pt idx="2742">
                  <c:v>42585</c:v>
                </c:pt>
                <c:pt idx="2743">
                  <c:v>42586</c:v>
                </c:pt>
                <c:pt idx="2744">
                  <c:v>42587</c:v>
                </c:pt>
                <c:pt idx="2745">
                  <c:v>42590</c:v>
                </c:pt>
                <c:pt idx="2746">
                  <c:v>42591</c:v>
                </c:pt>
                <c:pt idx="2747">
                  <c:v>42592</c:v>
                </c:pt>
                <c:pt idx="2748">
                  <c:v>42593</c:v>
                </c:pt>
                <c:pt idx="2749">
                  <c:v>42594</c:v>
                </c:pt>
                <c:pt idx="2750">
                  <c:v>42597</c:v>
                </c:pt>
                <c:pt idx="2751">
                  <c:v>42598</c:v>
                </c:pt>
                <c:pt idx="2752">
                  <c:v>42599</c:v>
                </c:pt>
                <c:pt idx="2753">
                  <c:v>42600</c:v>
                </c:pt>
                <c:pt idx="2754">
                  <c:v>42601</c:v>
                </c:pt>
                <c:pt idx="2755">
                  <c:v>42604</c:v>
                </c:pt>
                <c:pt idx="2756">
                  <c:v>42605</c:v>
                </c:pt>
                <c:pt idx="2757">
                  <c:v>42606</c:v>
                </c:pt>
                <c:pt idx="2758">
                  <c:v>42607</c:v>
                </c:pt>
                <c:pt idx="2759">
                  <c:v>42608</c:v>
                </c:pt>
                <c:pt idx="2760">
                  <c:v>42611</c:v>
                </c:pt>
                <c:pt idx="2761">
                  <c:v>42612</c:v>
                </c:pt>
                <c:pt idx="2762">
                  <c:v>42613</c:v>
                </c:pt>
                <c:pt idx="2763">
                  <c:v>42614</c:v>
                </c:pt>
                <c:pt idx="2764">
                  <c:v>42615</c:v>
                </c:pt>
                <c:pt idx="2765">
                  <c:v>42618</c:v>
                </c:pt>
                <c:pt idx="2766">
                  <c:v>42619</c:v>
                </c:pt>
                <c:pt idx="2767">
                  <c:v>42620</c:v>
                </c:pt>
                <c:pt idx="2768">
                  <c:v>42621</c:v>
                </c:pt>
                <c:pt idx="2769">
                  <c:v>42622</c:v>
                </c:pt>
                <c:pt idx="2770">
                  <c:v>42625</c:v>
                </c:pt>
                <c:pt idx="2771">
                  <c:v>42626</c:v>
                </c:pt>
                <c:pt idx="2772">
                  <c:v>42627</c:v>
                </c:pt>
                <c:pt idx="2773">
                  <c:v>42631</c:v>
                </c:pt>
                <c:pt idx="2774">
                  <c:v>42632</c:v>
                </c:pt>
                <c:pt idx="2775">
                  <c:v>42633</c:v>
                </c:pt>
                <c:pt idx="2776">
                  <c:v>42634</c:v>
                </c:pt>
                <c:pt idx="2777">
                  <c:v>42635</c:v>
                </c:pt>
                <c:pt idx="2778">
                  <c:v>42636</c:v>
                </c:pt>
                <c:pt idx="2779">
                  <c:v>42639</c:v>
                </c:pt>
                <c:pt idx="2780">
                  <c:v>42640</c:v>
                </c:pt>
                <c:pt idx="2781">
                  <c:v>42641</c:v>
                </c:pt>
                <c:pt idx="2782">
                  <c:v>42642</c:v>
                </c:pt>
                <c:pt idx="2783">
                  <c:v>42643</c:v>
                </c:pt>
                <c:pt idx="2784">
                  <c:v>42651</c:v>
                </c:pt>
                <c:pt idx="2785">
                  <c:v>42652</c:v>
                </c:pt>
                <c:pt idx="2786">
                  <c:v>42653</c:v>
                </c:pt>
                <c:pt idx="2787">
                  <c:v>42654</c:v>
                </c:pt>
                <c:pt idx="2788">
                  <c:v>42655</c:v>
                </c:pt>
                <c:pt idx="2789">
                  <c:v>42656</c:v>
                </c:pt>
                <c:pt idx="2790">
                  <c:v>42657</c:v>
                </c:pt>
                <c:pt idx="2791">
                  <c:v>42660</c:v>
                </c:pt>
                <c:pt idx="2792">
                  <c:v>42661</c:v>
                </c:pt>
                <c:pt idx="2793">
                  <c:v>42662</c:v>
                </c:pt>
                <c:pt idx="2794">
                  <c:v>42663</c:v>
                </c:pt>
                <c:pt idx="2795">
                  <c:v>42664</c:v>
                </c:pt>
                <c:pt idx="2796">
                  <c:v>42667</c:v>
                </c:pt>
                <c:pt idx="2797">
                  <c:v>42668</c:v>
                </c:pt>
                <c:pt idx="2798">
                  <c:v>42669</c:v>
                </c:pt>
                <c:pt idx="2799">
                  <c:v>42670</c:v>
                </c:pt>
                <c:pt idx="2800">
                  <c:v>42671</c:v>
                </c:pt>
                <c:pt idx="2801">
                  <c:v>42674</c:v>
                </c:pt>
                <c:pt idx="2802">
                  <c:v>42675</c:v>
                </c:pt>
                <c:pt idx="2803">
                  <c:v>42676</c:v>
                </c:pt>
                <c:pt idx="2804">
                  <c:v>42677</c:v>
                </c:pt>
                <c:pt idx="2805">
                  <c:v>42678</c:v>
                </c:pt>
                <c:pt idx="2806">
                  <c:v>42681</c:v>
                </c:pt>
                <c:pt idx="2807">
                  <c:v>42682</c:v>
                </c:pt>
                <c:pt idx="2808">
                  <c:v>42683</c:v>
                </c:pt>
                <c:pt idx="2809">
                  <c:v>42684</c:v>
                </c:pt>
                <c:pt idx="2810">
                  <c:v>42685</c:v>
                </c:pt>
                <c:pt idx="2811">
                  <c:v>42688</c:v>
                </c:pt>
                <c:pt idx="2812">
                  <c:v>42689</c:v>
                </c:pt>
                <c:pt idx="2813">
                  <c:v>42690</c:v>
                </c:pt>
                <c:pt idx="2814">
                  <c:v>42691</c:v>
                </c:pt>
                <c:pt idx="2815">
                  <c:v>42692</c:v>
                </c:pt>
                <c:pt idx="2816">
                  <c:v>42695</c:v>
                </c:pt>
                <c:pt idx="2817">
                  <c:v>42696</c:v>
                </c:pt>
                <c:pt idx="2818">
                  <c:v>42697</c:v>
                </c:pt>
                <c:pt idx="2819">
                  <c:v>42698</c:v>
                </c:pt>
                <c:pt idx="2820">
                  <c:v>42699</c:v>
                </c:pt>
                <c:pt idx="2821">
                  <c:v>42702</c:v>
                </c:pt>
                <c:pt idx="2822">
                  <c:v>42703</c:v>
                </c:pt>
                <c:pt idx="2823">
                  <c:v>42704</c:v>
                </c:pt>
                <c:pt idx="2824">
                  <c:v>42705</c:v>
                </c:pt>
                <c:pt idx="2825">
                  <c:v>42706</c:v>
                </c:pt>
                <c:pt idx="2826">
                  <c:v>42709</c:v>
                </c:pt>
                <c:pt idx="2827">
                  <c:v>42710</c:v>
                </c:pt>
                <c:pt idx="2828">
                  <c:v>42711</c:v>
                </c:pt>
                <c:pt idx="2829">
                  <c:v>42712</c:v>
                </c:pt>
                <c:pt idx="2830">
                  <c:v>42713</c:v>
                </c:pt>
                <c:pt idx="2831">
                  <c:v>42716</c:v>
                </c:pt>
                <c:pt idx="2832">
                  <c:v>42717</c:v>
                </c:pt>
                <c:pt idx="2833">
                  <c:v>42718</c:v>
                </c:pt>
                <c:pt idx="2834">
                  <c:v>42719</c:v>
                </c:pt>
                <c:pt idx="2835">
                  <c:v>42720</c:v>
                </c:pt>
                <c:pt idx="2836">
                  <c:v>42723</c:v>
                </c:pt>
                <c:pt idx="2837">
                  <c:v>42724</c:v>
                </c:pt>
                <c:pt idx="2838">
                  <c:v>42725</c:v>
                </c:pt>
                <c:pt idx="2839">
                  <c:v>42726</c:v>
                </c:pt>
                <c:pt idx="2840">
                  <c:v>42727</c:v>
                </c:pt>
                <c:pt idx="2841">
                  <c:v>42730</c:v>
                </c:pt>
                <c:pt idx="2842">
                  <c:v>42731</c:v>
                </c:pt>
                <c:pt idx="2843">
                  <c:v>42732</c:v>
                </c:pt>
                <c:pt idx="2844">
                  <c:v>42733</c:v>
                </c:pt>
                <c:pt idx="2845">
                  <c:v>42734</c:v>
                </c:pt>
                <c:pt idx="2846">
                  <c:v>42735</c:v>
                </c:pt>
                <c:pt idx="2847">
                  <c:v>42738</c:v>
                </c:pt>
                <c:pt idx="2848">
                  <c:v>42739</c:v>
                </c:pt>
                <c:pt idx="2849">
                  <c:v>42740</c:v>
                </c:pt>
                <c:pt idx="2850">
                  <c:v>42741</c:v>
                </c:pt>
                <c:pt idx="2851">
                  <c:v>42744</c:v>
                </c:pt>
                <c:pt idx="2852">
                  <c:v>42745</c:v>
                </c:pt>
                <c:pt idx="2853">
                  <c:v>42746</c:v>
                </c:pt>
                <c:pt idx="2854">
                  <c:v>42747</c:v>
                </c:pt>
                <c:pt idx="2855">
                  <c:v>42748</c:v>
                </c:pt>
                <c:pt idx="2856">
                  <c:v>42751</c:v>
                </c:pt>
                <c:pt idx="2857">
                  <c:v>42752</c:v>
                </c:pt>
                <c:pt idx="2858">
                  <c:v>42753</c:v>
                </c:pt>
                <c:pt idx="2859">
                  <c:v>42754</c:v>
                </c:pt>
                <c:pt idx="2860">
                  <c:v>42755</c:v>
                </c:pt>
                <c:pt idx="2861">
                  <c:v>42757</c:v>
                </c:pt>
                <c:pt idx="2862">
                  <c:v>42758</c:v>
                </c:pt>
                <c:pt idx="2863">
                  <c:v>42759</c:v>
                </c:pt>
                <c:pt idx="2864">
                  <c:v>42760</c:v>
                </c:pt>
                <c:pt idx="2865">
                  <c:v>42761</c:v>
                </c:pt>
                <c:pt idx="2866">
                  <c:v>42769</c:v>
                </c:pt>
                <c:pt idx="2867">
                  <c:v>42770</c:v>
                </c:pt>
                <c:pt idx="2868">
                  <c:v>42772</c:v>
                </c:pt>
                <c:pt idx="2869">
                  <c:v>42773</c:v>
                </c:pt>
                <c:pt idx="2870">
                  <c:v>42774</c:v>
                </c:pt>
                <c:pt idx="2871">
                  <c:v>42775</c:v>
                </c:pt>
                <c:pt idx="2872">
                  <c:v>42776</c:v>
                </c:pt>
                <c:pt idx="2873">
                  <c:v>42779</c:v>
                </c:pt>
                <c:pt idx="2874">
                  <c:v>42780</c:v>
                </c:pt>
                <c:pt idx="2875">
                  <c:v>42781</c:v>
                </c:pt>
                <c:pt idx="2876">
                  <c:v>42782</c:v>
                </c:pt>
                <c:pt idx="2877">
                  <c:v>42783</c:v>
                </c:pt>
                <c:pt idx="2878">
                  <c:v>42786</c:v>
                </c:pt>
                <c:pt idx="2879">
                  <c:v>42787</c:v>
                </c:pt>
                <c:pt idx="2880">
                  <c:v>42788</c:v>
                </c:pt>
                <c:pt idx="2881">
                  <c:v>42789</c:v>
                </c:pt>
                <c:pt idx="2882">
                  <c:v>42790</c:v>
                </c:pt>
                <c:pt idx="2883">
                  <c:v>42793</c:v>
                </c:pt>
                <c:pt idx="2884">
                  <c:v>42794</c:v>
                </c:pt>
                <c:pt idx="2885">
                  <c:v>42795</c:v>
                </c:pt>
                <c:pt idx="2886">
                  <c:v>42796</c:v>
                </c:pt>
                <c:pt idx="2887">
                  <c:v>42797</c:v>
                </c:pt>
                <c:pt idx="2888">
                  <c:v>42800</c:v>
                </c:pt>
                <c:pt idx="2889">
                  <c:v>42801</c:v>
                </c:pt>
                <c:pt idx="2890">
                  <c:v>42802</c:v>
                </c:pt>
                <c:pt idx="2891">
                  <c:v>42803</c:v>
                </c:pt>
                <c:pt idx="2892">
                  <c:v>42804</c:v>
                </c:pt>
                <c:pt idx="2893">
                  <c:v>42807</c:v>
                </c:pt>
                <c:pt idx="2894">
                  <c:v>42808</c:v>
                </c:pt>
                <c:pt idx="2895">
                  <c:v>42809</c:v>
                </c:pt>
                <c:pt idx="2896">
                  <c:v>42810</c:v>
                </c:pt>
                <c:pt idx="2897">
                  <c:v>42811</c:v>
                </c:pt>
                <c:pt idx="2898">
                  <c:v>42814</c:v>
                </c:pt>
                <c:pt idx="2899">
                  <c:v>42815</c:v>
                </c:pt>
                <c:pt idx="2900">
                  <c:v>42816</c:v>
                </c:pt>
                <c:pt idx="2901">
                  <c:v>42817</c:v>
                </c:pt>
                <c:pt idx="2902">
                  <c:v>42818</c:v>
                </c:pt>
                <c:pt idx="2903">
                  <c:v>42821</c:v>
                </c:pt>
                <c:pt idx="2904">
                  <c:v>42822</c:v>
                </c:pt>
                <c:pt idx="2905">
                  <c:v>42823</c:v>
                </c:pt>
                <c:pt idx="2906">
                  <c:v>42824</c:v>
                </c:pt>
                <c:pt idx="2907">
                  <c:v>42825</c:v>
                </c:pt>
                <c:pt idx="2908">
                  <c:v>42826</c:v>
                </c:pt>
                <c:pt idx="2909">
                  <c:v>42830</c:v>
                </c:pt>
                <c:pt idx="2910">
                  <c:v>42831</c:v>
                </c:pt>
                <c:pt idx="2911">
                  <c:v>42832</c:v>
                </c:pt>
                <c:pt idx="2912">
                  <c:v>42835</c:v>
                </c:pt>
                <c:pt idx="2913">
                  <c:v>42836</c:v>
                </c:pt>
                <c:pt idx="2914">
                  <c:v>42837</c:v>
                </c:pt>
                <c:pt idx="2915">
                  <c:v>42838</c:v>
                </c:pt>
                <c:pt idx="2916">
                  <c:v>42839</c:v>
                </c:pt>
                <c:pt idx="2917">
                  <c:v>42842</c:v>
                </c:pt>
                <c:pt idx="2918">
                  <c:v>42843</c:v>
                </c:pt>
                <c:pt idx="2919">
                  <c:v>42844</c:v>
                </c:pt>
                <c:pt idx="2920">
                  <c:v>42845</c:v>
                </c:pt>
                <c:pt idx="2921">
                  <c:v>42846</c:v>
                </c:pt>
                <c:pt idx="2922">
                  <c:v>42849</c:v>
                </c:pt>
                <c:pt idx="2923">
                  <c:v>42850</c:v>
                </c:pt>
                <c:pt idx="2924">
                  <c:v>42851</c:v>
                </c:pt>
                <c:pt idx="2925">
                  <c:v>42852</c:v>
                </c:pt>
                <c:pt idx="2926">
                  <c:v>42853</c:v>
                </c:pt>
                <c:pt idx="2927">
                  <c:v>42857</c:v>
                </c:pt>
                <c:pt idx="2928">
                  <c:v>42858</c:v>
                </c:pt>
                <c:pt idx="2929">
                  <c:v>42859</c:v>
                </c:pt>
                <c:pt idx="2930">
                  <c:v>42860</c:v>
                </c:pt>
                <c:pt idx="2931">
                  <c:v>42863</c:v>
                </c:pt>
                <c:pt idx="2932">
                  <c:v>42864</c:v>
                </c:pt>
                <c:pt idx="2933">
                  <c:v>42865</c:v>
                </c:pt>
                <c:pt idx="2934">
                  <c:v>42866</c:v>
                </c:pt>
                <c:pt idx="2935">
                  <c:v>42867</c:v>
                </c:pt>
                <c:pt idx="2936">
                  <c:v>42870</c:v>
                </c:pt>
                <c:pt idx="2937">
                  <c:v>42871</c:v>
                </c:pt>
                <c:pt idx="2938">
                  <c:v>42872</c:v>
                </c:pt>
                <c:pt idx="2939">
                  <c:v>42873</c:v>
                </c:pt>
                <c:pt idx="2940">
                  <c:v>42874</c:v>
                </c:pt>
                <c:pt idx="2941">
                  <c:v>42877</c:v>
                </c:pt>
                <c:pt idx="2942">
                  <c:v>42878</c:v>
                </c:pt>
                <c:pt idx="2943">
                  <c:v>42879</c:v>
                </c:pt>
                <c:pt idx="2944">
                  <c:v>42880</c:v>
                </c:pt>
                <c:pt idx="2945">
                  <c:v>42881</c:v>
                </c:pt>
                <c:pt idx="2946">
                  <c:v>42882</c:v>
                </c:pt>
                <c:pt idx="2947">
                  <c:v>42886</c:v>
                </c:pt>
                <c:pt idx="2948">
                  <c:v>42887</c:v>
                </c:pt>
                <c:pt idx="2949">
                  <c:v>42888</c:v>
                </c:pt>
                <c:pt idx="2950">
                  <c:v>42891</c:v>
                </c:pt>
                <c:pt idx="2951">
                  <c:v>42892</c:v>
                </c:pt>
                <c:pt idx="2952">
                  <c:v>42893</c:v>
                </c:pt>
                <c:pt idx="2953">
                  <c:v>42894</c:v>
                </c:pt>
                <c:pt idx="2954">
                  <c:v>42895</c:v>
                </c:pt>
                <c:pt idx="2955">
                  <c:v>42898</c:v>
                </c:pt>
                <c:pt idx="2956">
                  <c:v>42899</c:v>
                </c:pt>
                <c:pt idx="2957">
                  <c:v>42900</c:v>
                </c:pt>
                <c:pt idx="2958">
                  <c:v>42901</c:v>
                </c:pt>
                <c:pt idx="2959">
                  <c:v>42902</c:v>
                </c:pt>
                <c:pt idx="2960">
                  <c:v>42905</c:v>
                </c:pt>
                <c:pt idx="2961">
                  <c:v>42906</c:v>
                </c:pt>
                <c:pt idx="2962">
                  <c:v>42907</c:v>
                </c:pt>
                <c:pt idx="2963">
                  <c:v>42908</c:v>
                </c:pt>
                <c:pt idx="2964">
                  <c:v>42909</c:v>
                </c:pt>
                <c:pt idx="2965">
                  <c:v>42912</c:v>
                </c:pt>
                <c:pt idx="2966">
                  <c:v>42913</c:v>
                </c:pt>
                <c:pt idx="2967">
                  <c:v>42914</c:v>
                </c:pt>
                <c:pt idx="2968">
                  <c:v>42915</c:v>
                </c:pt>
                <c:pt idx="2969">
                  <c:v>42916</c:v>
                </c:pt>
                <c:pt idx="2970">
                  <c:v>42919</c:v>
                </c:pt>
                <c:pt idx="2971">
                  <c:v>42920</c:v>
                </c:pt>
                <c:pt idx="2972">
                  <c:v>42921</c:v>
                </c:pt>
                <c:pt idx="2973">
                  <c:v>42922</c:v>
                </c:pt>
                <c:pt idx="2974">
                  <c:v>42923</c:v>
                </c:pt>
                <c:pt idx="2975">
                  <c:v>42926</c:v>
                </c:pt>
                <c:pt idx="2976">
                  <c:v>42927</c:v>
                </c:pt>
                <c:pt idx="2977">
                  <c:v>42928</c:v>
                </c:pt>
                <c:pt idx="2978">
                  <c:v>42929</c:v>
                </c:pt>
                <c:pt idx="2979">
                  <c:v>42930</c:v>
                </c:pt>
                <c:pt idx="2980">
                  <c:v>42933</c:v>
                </c:pt>
                <c:pt idx="2981">
                  <c:v>42934</c:v>
                </c:pt>
                <c:pt idx="2982">
                  <c:v>42935</c:v>
                </c:pt>
                <c:pt idx="2983">
                  <c:v>42936</c:v>
                </c:pt>
                <c:pt idx="2984">
                  <c:v>42937</c:v>
                </c:pt>
                <c:pt idx="2985">
                  <c:v>42940</c:v>
                </c:pt>
                <c:pt idx="2986">
                  <c:v>42941</c:v>
                </c:pt>
                <c:pt idx="2987">
                  <c:v>42942</c:v>
                </c:pt>
                <c:pt idx="2988">
                  <c:v>42943</c:v>
                </c:pt>
                <c:pt idx="2989">
                  <c:v>42944</c:v>
                </c:pt>
                <c:pt idx="2990">
                  <c:v>42947</c:v>
                </c:pt>
                <c:pt idx="2991">
                  <c:v>42948</c:v>
                </c:pt>
                <c:pt idx="2992">
                  <c:v>42949</c:v>
                </c:pt>
                <c:pt idx="2993">
                  <c:v>42950</c:v>
                </c:pt>
                <c:pt idx="2994">
                  <c:v>42951</c:v>
                </c:pt>
                <c:pt idx="2995">
                  <c:v>42954</c:v>
                </c:pt>
                <c:pt idx="2996">
                  <c:v>42955</c:v>
                </c:pt>
                <c:pt idx="2997">
                  <c:v>42956</c:v>
                </c:pt>
                <c:pt idx="2998">
                  <c:v>42957</c:v>
                </c:pt>
                <c:pt idx="2999">
                  <c:v>42958</c:v>
                </c:pt>
                <c:pt idx="3000">
                  <c:v>42961</c:v>
                </c:pt>
                <c:pt idx="3001">
                  <c:v>42962</c:v>
                </c:pt>
                <c:pt idx="3002">
                  <c:v>42963</c:v>
                </c:pt>
                <c:pt idx="3003">
                  <c:v>42964</c:v>
                </c:pt>
                <c:pt idx="3004">
                  <c:v>42965</c:v>
                </c:pt>
                <c:pt idx="3005">
                  <c:v>42968</c:v>
                </c:pt>
                <c:pt idx="3006">
                  <c:v>42969</c:v>
                </c:pt>
                <c:pt idx="3007">
                  <c:v>42970</c:v>
                </c:pt>
                <c:pt idx="3008">
                  <c:v>42971</c:v>
                </c:pt>
                <c:pt idx="3009">
                  <c:v>42972</c:v>
                </c:pt>
                <c:pt idx="3010">
                  <c:v>42975</c:v>
                </c:pt>
                <c:pt idx="3011">
                  <c:v>42976</c:v>
                </c:pt>
                <c:pt idx="3012">
                  <c:v>42977</c:v>
                </c:pt>
                <c:pt idx="3013">
                  <c:v>42978</c:v>
                </c:pt>
                <c:pt idx="3014">
                  <c:v>42979</c:v>
                </c:pt>
                <c:pt idx="3015">
                  <c:v>42982</c:v>
                </c:pt>
                <c:pt idx="3016">
                  <c:v>42983</c:v>
                </c:pt>
                <c:pt idx="3017">
                  <c:v>42984</c:v>
                </c:pt>
                <c:pt idx="3018">
                  <c:v>42985</c:v>
                </c:pt>
                <c:pt idx="3019">
                  <c:v>42986</c:v>
                </c:pt>
                <c:pt idx="3020">
                  <c:v>42989</c:v>
                </c:pt>
                <c:pt idx="3021">
                  <c:v>42990</c:v>
                </c:pt>
                <c:pt idx="3022">
                  <c:v>42991</c:v>
                </c:pt>
                <c:pt idx="3023">
                  <c:v>42992</c:v>
                </c:pt>
                <c:pt idx="3024">
                  <c:v>42993</c:v>
                </c:pt>
                <c:pt idx="3025">
                  <c:v>42996</c:v>
                </c:pt>
                <c:pt idx="3026">
                  <c:v>42997</c:v>
                </c:pt>
                <c:pt idx="3027">
                  <c:v>42998</c:v>
                </c:pt>
                <c:pt idx="3028">
                  <c:v>42999</c:v>
                </c:pt>
                <c:pt idx="3029">
                  <c:v>43000</c:v>
                </c:pt>
                <c:pt idx="3030">
                  <c:v>43003</c:v>
                </c:pt>
                <c:pt idx="3031">
                  <c:v>43004</c:v>
                </c:pt>
                <c:pt idx="3032">
                  <c:v>43005</c:v>
                </c:pt>
                <c:pt idx="3033">
                  <c:v>43006</c:v>
                </c:pt>
                <c:pt idx="3034">
                  <c:v>43007</c:v>
                </c:pt>
                <c:pt idx="3035">
                  <c:v>43008</c:v>
                </c:pt>
                <c:pt idx="3036">
                  <c:v>43017</c:v>
                </c:pt>
                <c:pt idx="3037">
                  <c:v>43018</c:v>
                </c:pt>
                <c:pt idx="3038">
                  <c:v>43019</c:v>
                </c:pt>
                <c:pt idx="3039">
                  <c:v>43020</c:v>
                </c:pt>
                <c:pt idx="3040">
                  <c:v>43021</c:v>
                </c:pt>
                <c:pt idx="3041">
                  <c:v>43024</c:v>
                </c:pt>
                <c:pt idx="3042">
                  <c:v>43025</c:v>
                </c:pt>
                <c:pt idx="3043">
                  <c:v>43026</c:v>
                </c:pt>
                <c:pt idx="3044">
                  <c:v>43027</c:v>
                </c:pt>
                <c:pt idx="3045">
                  <c:v>43028</c:v>
                </c:pt>
                <c:pt idx="3046">
                  <c:v>43031</c:v>
                </c:pt>
                <c:pt idx="3047">
                  <c:v>43032</c:v>
                </c:pt>
                <c:pt idx="3048">
                  <c:v>43033</c:v>
                </c:pt>
                <c:pt idx="3049">
                  <c:v>43034</c:v>
                </c:pt>
                <c:pt idx="3050">
                  <c:v>43035</c:v>
                </c:pt>
                <c:pt idx="3051">
                  <c:v>43038</c:v>
                </c:pt>
                <c:pt idx="3052">
                  <c:v>43039</c:v>
                </c:pt>
                <c:pt idx="3053">
                  <c:v>43040</c:v>
                </c:pt>
                <c:pt idx="3054">
                  <c:v>43041</c:v>
                </c:pt>
                <c:pt idx="3055">
                  <c:v>43042</c:v>
                </c:pt>
                <c:pt idx="3056">
                  <c:v>43045</c:v>
                </c:pt>
                <c:pt idx="3057">
                  <c:v>43046</c:v>
                </c:pt>
                <c:pt idx="3058">
                  <c:v>43047</c:v>
                </c:pt>
                <c:pt idx="3059">
                  <c:v>43048</c:v>
                </c:pt>
                <c:pt idx="3060">
                  <c:v>43049</c:v>
                </c:pt>
                <c:pt idx="3061">
                  <c:v>43052</c:v>
                </c:pt>
                <c:pt idx="3062">
                  <c:v>43053</c:v>
                </c:pt>
                <c:pt idx="3063">
                  <c:v>43054</c:v>
                </c:pt>
                <c:pt idx="3064">
                  <c:v>43055</c:v>
                </c:pt>
                <c:pt idx="3065">
                  <c:v>43056</c:v>
                </c:pt>
                <c:pt idx="3066">
                  <c:v>43059</c:v>
                </c:pt>
                <c:pt idx="3067">
                  <c:v>43060</c:v>
                </c:pt>
                <c:pt idx="3068">
                  <c:v>43061</c:v>
                </c:pt>
                <c:pt idx="3069">
                  <c:v>43062</c:v>
                </c:pt>
                <c:pt idx="3070">
                  <c:v>43063</c:v>
                </c:pt>
                <c:pt idx="3071">
                  <c:v>43066</c:v>
                </c:pt>
                <c:pt idx="3072">
                  <c:v>43067</c:v>
                </c:pt>
                <c:pt idx="3073">
                  <c:v>43068</c:v>
                </c:pt>
                <c:pt idx="3074">
                  <c:v>43069</c:v>
                </c:pt>
                <c:pt idx="3075">
                  <c:v>43070</c:v>
                </c:pt>
                <c:pt idx="3076">
                  <c:v>43073</c:v>
                </c:pt>
                <c:pt idx="3077">
                  <c:v>43074</c:v>
                </c:pt>
                <c:pt idx="3078">
                  <c:v>43075</c:v>
                </c:pt>
                <c:pt idx="3079">
                  <c:v>43076</c:v>
                </c:pt>
                <c:pt idx="3080">
                  <c:v>43077</c:v>
                </c:pt>
                <c:pt idx="3081">
                  <c:v>43080</c:v>
                </c:pt>
                <c:pt idx="3082">
                  <c:v>43081</c:v>
                </c:pt>
                <c:pt idx="3083">
                  <c:v>43082</c:v>
                </c:pt>
                <c:pt idx="3084">
                  <c:v>43083</c:v>
                </c:pt>
                <c:pt idx="3085">
                  <c:v>43084</c:v>
                </c:pt>
                <c:pt idx="3086">
                  <c:v>43087</c:v>
                </c:pt>
                <c:pt idx="3087">
                  <c:v>43088</c:v>
                </c:pt>
                <c:pt idx="3088">
                  <c:v>43089</c:v>
                </c:pt>
                <c:pt idx="3089">
                  <c:v>43090</c:v>
                </c:pt>
                <c:pt idx="3090">
                  <c:v>43091</c:v>
                </c:pt>
                <c:pt idx="3091">
                  <c:v>43094</c:v>
                </c:pt>
                <c:pt idx="3092">
                  <c:v>43095</c:v>
                </c:pt>
                <c:pt idx="3093">
                  <c:v>43096</c:v>
                </c:pt>
                <c:pt idx="3094">
                  <c:v>43097</c:v>
                </c:pt>
                <c:pt idx="3095">
                  <c:v>43098</c:v>
                </c:pt>
                <c:pt idx="3096">
                  <c:v>43099</c:v>
                </c:pt>
                <c:pt idx="3097">
                  <c:v>43100</c:v>
                </c:pt>
                <c:pt idx="3098">
                  <c:v>43102</c:v>
                </c:pt>
                <c:pt idx="3099">
                  <c:v>43103</c:v>
                </c:pt>
                <c:pt idx="3100">
                  <c:v>43104</c:v>
                </c:pt>
                <c:pt idx="3101">
                  <c:v>43105</c:v>
                </c:pt>
                <c:pt idx="3102">
                  <c:v>43108</c:v>
                </c:pt>
                <c:pt idx="3103">
                  <c:v>43109</c:v>
                </c:pt>
                <c:pt idx="3104">
                  <c:v>43110</c:v>
                </c:pt>
                <c:pt idx="3105">
                  <c:v>43111</c:v>
                </c:pt>
                <c:pt idx="3106">
                  <c:v>43112</c:v>
                </c:pt>
                <c:pt idx="3107">
                  <c:v>43115</c:v>
                </c:pt>
                <c:pt idx="3108">
                  <c:v>43116</c:v>
                </c:pt>
                <c:pt idx="3109">
                  <c:v>43117</c:v>
                </c:pt>
                <c:pt idx="3110">
                  <c:v>43118</c:v>
                </c:pt>
                <c:pt idx="3111">
                  <c:v>43119</c:v>
                </c:pt>
                <c:pt idx="3112">
                  <c:v>43122</c:v>
                </c:pt>
                <c:pt idx="3113">
                  <c:v>43123</c:v>
                </c:pt>
                <c:pt idx="3114">
                  <c:v>43124</c:v>
                </c:pt>
                <c:pt idx="3115">
                  <c:v>43125</c:v>
                </c:pt>
                <c:pt idx="3116">
                  <c:v>43126</c:v>
                </c:pt>
                <c:pt idx="3117">
                  <c:v>43129</c:v>
                </c:pt>
                <c:pt idx="3118">
                  <c:v>43130</c:v>
                </c:pt>
                <c:pt idx="3119">
                  <c:v>43131</c:v>
                </c:pt>
                <c:pt idx="3120">
                  <c:v>43132</c:v>
                </c:pt>
                <c:pt idx="3121">
                  <c:v>43133</c:v>
                </c:pt>
                <c:pt idx="3122">
                  <c:v>43136</c:v>
                </c:pt>
                <c:pt idx="3123">
                  <c:v>43137</c:v>
                </c:pt>
                <c:pt idx="3124">
                  <c:v>43138</c:v>
                </c:pt>
                <c:pt idx="3125">
                  <c:v>43139</c:v>
                </c:pt>
                <c:pt idx="3126">
                  <c:v>43140</c:v>
                </c:pt>
                <c:pt idx="3127">
                  <c:v>43142</c:v>
                </c:pt>
                <c:pt idx="3128">
                  <c:v>43143</c:v>
                </c:pt>
                <c:pt idx="3129">
                  <c:v>43144</c:v>
                </c:pt>
                <c:pt idx="3130">
                  <c:v>43145</c:v>
                </c:pt>
                <c:pt idx="3131">
                  <c:v>43153</c:v>
                </c:pt>
                <c:pt idx="3132">
                  <c:v>43154</c:v>
                </c:pt>
                <c:pt idx="3133">
                  <c:v>43155</c:v>
                </c:pt>
                <c:pt idx="3134">
                  <c:v>43157</c:v>
                </c:pt>
                <c:pt idx="3135">
                  <c:v>43158</c:v>
                </c:pt>
                <c:pt idx="3136">
                  <c:v>43159</c:v>
                </c:pt>
                <c:pt idx="3137">
                  <c:v>43160</c:v>
                </c:pt>
                <c:pt idx="3138">
                  <c:v>43161</c:v>
                </c:pt>
                <c:pt idx="3139">
                  <c:v>43164</c:v>
                </c:pt>
                <c:pt idx="3140">
                  <c:v>43165</c:v>
                </c:pt>
                <c:pt idx="3141">
                  <c:v>43166</c:v>
                </c:pt>
                <c:pt idx="3142">
                  <c:v>43167</c:v>
                </c:pt>
                <c:pt idx="3143">
                  <c:v>43168</c:v>
                </c:pt>
                <c:pt idx="3144">
                  <c:v>43171</c:v>
                </c:pt>
                <c:pt idx="3145">
                  <c:v>43172</c:v>
                </c:pt>
                <c:pt idx="3146">
                  <c:v>43173</c:v>
                </c:pt>
                <c:pt idx="3147">
                  <c:v>43174</c:v>
                </c:pt>
                <c:pt idx="3148">
                  <c:v>43175</c:v>
                </c:pt>
                <c:pt idx="3149">
                  <c:v>43178</c:v>
                </c:pt>
                <c:pt idx="3150">
                  <c:v>43179</c:v>
                </c:pt>
                <c:pt idx="3151">
                  <c:v>43180</c:v>
                </c:pt>
                <c:pt idx="3152">
                  <c:v>43181</c:v>
                </c:pt>
                <c:pt idx="3153">
                  <c:v>43182</c:v>
                </c:pt>
                <c:pt idx="3154">
                  <c:v>43185</c:v>
                </c:pt>
                <c:pt idx="3155">
                  <c:v>43186</c:v>
                </c:pt>
                <c:pt idx="3156">
                  <c:v>43187</c:v>
                </c:pt>
                <c:pt idx="3157">
                  <c:v>43188</c:v>
                </c:pt>
                <c:pt idx="3158">
                  <c:v>43189</c:v>
                </c:pt>
                <c:pt idx="3159">
                  <c:v>43192</c:v>
                </c:pt>
                <c:pt idx="3160">
                  <c:v>43193</c:v>
                </c:pt>
                <c:pt idx="3161">
                  <c:v>43194</c:v>
                </c:pt>
                <c:pt idx="3162">
                  <c:v>43198</c:v>
                </c:pt>
                <c:pt idx="3163">
                  <c:v>43199</c:v>
                </c:pt>
                <c:pt idx="3164">
                  <c:v>43200</c:v>
                </c:pt>
                <c:pt idx="3165">
                  <c:v>43201</c:v>
                </c:pt>
                <c:pt idx="3166">
                  <c:v>43202</c:v>
                </c:pt>
                <c:pt idx="3167">
                  <c:v>43203</c:v>
                </c:pt>
                <c:pt idx="3168">
                  <c:v>43206</c:v>
                </c:pt>
                <c:pt idx="3169">
                  <c:v>43207</c:v>
                </c:pt>
                <c:pt idx="3170">
                  <c:v>43208</c:v>
                </c:pt>
                <c:pt idx="3171">
                  <c:v>43209</c:v>
                </c:pt>
                <c:pt idx="3172">
                  <c:v>43210</c:v>
                </c:pt>
                <c:pt idx="3173">
                  <c:v>43213</c:v>
                </c:pt>
                <c:pt idx="3174">
                  <c:v>43214</c:v>
                </c:pt>
                <c:pt idx="3175">
                  <c:v>43215</c:v>
                </c:pt>
                <c:pt idx="3176">
                  <c:v>43216</c:v>
                </c:pt>
                <c:pt idx="3177">
                  <c:v>43217</c:v>
                </c:pt>
                <c:pt idx="3178">
                  <c:v>43218</c:v>
                </c:pt>
                <c:pt idx="3179">
                  <c:v>43222</c:v>
                </c:pt>
                <c:pt idx="3180">
                  <c:v>43223</c:v>
                </c:pt>
                <c:pt idx="3181">
                  <c:v>43224</c:v>
                </c:pt>
                <c:pt idx="3182">
                  <c:v>43227</c:v>
                </c:pt>
                <c:pt idx="3183">
                  <c:v>43228</c:v>
                </c:pt>
                <c:pt idx="3184">
                  <c:v>43229</c:v>
                </c:pt>
                <c:pt idx="3185">
                  <c:v>43230</c:v>
                </c:pt>
                <c:pt idx="3186">
                  <c:v>43231</c:v>
                </c:pt>
                <c:pt idx="3187">
                  <c:v>43234</c:v>
                </c:pt>
                <c:pt idx="3188">
                  <c:v>43235</c:v>
                </c:pt>
                <c:pt idx="3189">
                  <c:v>43236</c:v>
                </c:pt>
                <c:pt idx="3190">
                  <c:v>43237</c:v>
                </c:pt>
                <c:pt idx="3191">
                  <c:v>43238</c:v>
                </c:pt>
                <c:pt idx="3192">
                  <c:v>43241</c:v>
                </c:pt>
                <c:pt idx="3193">
                  <c:v>43242</c:v>
                </c:pt>
                <c:pt idx="3194">
                  <c:v>43243</c:v>
                </c:pt>
                <c:pt idx="3195">
                  <c:v>43244</c:v>
                </c:pt>
                <c:pt idx="3196">
                  <c:v>43245</c:v>
                </c:pt>
                <c:pt idx="3197">
                  <c:v>43248</c:v>
                </c:pt>
                <c:pt idx="3198">
                  <c:v>43249</c:v>
                </c:pt>
                <c:pt idx="3199">
                  <c:v>43250</c:v>
                </c:pt>
                <c:pt idx="3200">
                  <c:v>43251</c:v>
                </c:pt>
                <c:pt idx="3201">
                  <c:v>43252</c:v>
                </c:pt>
                <c:pt idx="3202">
                  <c:v>43255</c:v>
                </c:pt>
                <c:pt idx="3203">
                  <c:v>43256</c:v>
                </c:pt>
                <c:pt idx="3204">
                  <c:v>43257</c:v>
                </c:pt>
                <c:pt idx="3205">
                  <c:v>43258</c:v>
                </c:pt>
                <c:pt idx="3206">
                  <c:v>43259</c:v>
                </c:pt>
                <c:pt idx="3207">
                  <c:v>43262</c:v>
                </c:pt>
                <c:pt idx="3208">
                  <c:v>43263</c:v>
                </c:pt>
                <c:pt idx="3209">
                  <c:v>43264</c:v>
                </c:pt>
                <c:pt idx="3210">
                  <c:v>43265</c:v>
                </c:pt>
                <c:pt idx="3211">
                  <c:v>43266</c:v>
                </c:pt>
                <c:pt idx="3212">
                  <c:v>43270</c:v>
                </c:pt>
                <c:pt idx="3213">
                  <c:v>43271</c:v>
                </c:pt>
                <c:pt idx="3214">
                  <c:v>43272</c:v>
                </c:pt>
                <c:pt idx="3215">
                  <c:v>43273</c:v>
                </c:pt>
                <c:pt idx="3216">
                  <c:v>43276</c:v>
                </c:pt>
                <c:pt idx="3217">
                  <c:v>43277</c:v>
                </c:pt>
                <c:pt idx="3218">
                  <c:v>43278</c:v>
                </c:pt>
                <c:pt idx="3219">
                  <c:v>43279</c:v>
                </c:pt>
                <c:pt idx="3220">
                  <c:v>43280</c:v>
                </c:pt>
                <c:pt idx="3221">
                  <c:v>43283</c:v>
                </c:pt>
                <c:pt idx="3222">
                  <c:v>43284</c:v>
                </c:pt>
                <c:pt idx="3223">
                  <c:v>43285</c:v>
                </c:pt>
                <c:pt idx="3224">
                  <c:v>43286</c:v>
                </c:pt>
                <c:pt idx="3225">
                  <c:v>43287</c:v>
                </c:pt>
                <c:pt idx="3226">
                  <c:v>43290</c:v>
                </c:pt>
                <c:pt idx="3227">
                  <c:v>43291</c:v>
                </c:pt>
                <c:pt idx="3228">
                  <c:v>43292</c:v>
                </c:pt>
                <c:pt idx="3229">
                  <c:v>43293</c:v>
                </c:pt>
                <c:pt idx="3230">
                  <c:v>43294</c:v>
                </c:pt>
                <c:pt idx="3231">
                  <c:v>43297</c:v>
                </c:pt>
                <c:pt idx="3232">
                  <c:v>43298</c:v>
                </c:pt>
                <c:pt idx="3233">
                  <c:v>43299</c:v>
                </c:pt>
                <c:pt idx="3234">
                  <c:v>43300</c:v>
                </c:pt>
                <c:pt idx="3235">
                  <c:v>43301</c:v>
                </c:pt>
                <c:pt idx="3236">
                  <c:v>43304</c:v>
                </c:pt>
                <c:pt idx="3237">
                  <c:v>43305</c:v>
                </c:pt>
                <c:pt idx="3238">
                  <c:v>43306</c:v>
                </c:pt>
                <c:pt idx="3239">
                  <c:v>43307</c:v>
                </c:pt>
                <c:pt idx="3240">
                  <c:v>43308</c:v>
                </c:pt>
                <c:pt idx="3241">
                  <c:v>43311</c:v>
                </c:pt>
                <c:pt idx="3242">
                  <c:v>43312</c:v>
                </c:pt>
                <c:pt idx="3243">
                  <c:v>43313</c:v>
                </c:pt>
                <c:pt idx="3244">
                  <c:v>43314</c:v>
                </c:pt>
                <c:pt idx="3245">
                  <c:v>43315</c:v>
                </c:pt>
                <c:pt idx="3246">
                  <c:v>43318</c:v>
                </c:pt>
                <c:pt idx="3247">
                  <c:v>43319</c:v>
                </c:pt>
                <c:pt idx="3248">
                  <c:v>43320</c:v>
                </c:pt>
                <c:pt idx="3249">
                  <c:v>43321</c:v>
                </c:pt>
                <c:pt idx="3250">
                  <c:v>43322</c:v>
                </c:pt>
                <c:pt idx="3251">
                  <c:v>43325</c:v>
                </c:pt>
                <c:pt idx="3252">
                  <c:v>43326</c:v>
                </c:pt>
                <c:pt idx="3253">
                  <c:v>43327</c:v>
                </c:pt>
                <c:pt idx="3254">
                  <c:v>43328</c:v>
                </c:pt>
                <c:pt idx="3255">
                  <c:v>43329</c:v>
                </c:pt>
                <c:pt idx="3256">
                  <c:v>43332</c:v>
                </c:pt>
                <c:pt idx="3257">
                  <c:v>43333</c:v>
                </c:pt>
                <c:pt idx="3258">
                  <c:v>43334</c:v>
                </c:pt>
                <c:pt idx="3259">
                  <c:v>43335</c:v>
                </c:pt>
                <c:pt idx="3260">
                  <c:v>43336</c:v>
                </c:pt>
                <c:pt idx="3261">
                  <c:v>43339</c:v>
                </c:pt>
                <c:pt idx="3262">
                  <c:v>43340</c:v>
                </c:pt>
                <c:pt idx="3263">
                  <c:v>43341</c:v>
                </c:pt>
                <c:pt idx="3264">
                  <c:v>43342</c:v>
                </c:pt>
                <c:pt idx="3265">
                  <c:v>43343</c:v>
                </c:pt>
                <c:pt idx="3266">
                  <c:v>43346</c:v>
                </c:pt>
                <c:pt idx="3267">
                  <c:v>43347</c:v>
                </c:pt>
                <c:pt idx="3268">
                  <c:v>43348</c:v>
                </c:pt>
                <c:pt idx="3269">
                  <c:v>43349</c:v>
                </c:pt>
                <c:pt idx="3270">
                  <c:v>43350</c:v>
                </c:pt>
                <c:pt idx="3271">
                  <c:v>43353</c:v>
                </c:pt>
                <c:pt idx="3272">
                  <c:v>43354</c:v>
                </c:pt>
                <c:pt idx="3273">
                  <c:v>43355</c:v>
                </c:pt>
                <c:pt idx="3274">
                  <c:v>43356</c:v>
                </c:pt>
                <c:pt idx="3275">
                  <c:v>43357</c:v>
                </c:pt>
                <c:pt idx="3276">
                  <c:v>43360</c:v>
                </c:pt>
                <c:pt idx="3277">
                  <c:v>43361</c:v>
                </c:pt>
                <c:pt idx="3278">
                  <c:v>43362</c:v>
                </c:pt>
                <c:pt idx="3279">
                  <c:v>43363</c:v>
                </c:pt>
                <c:pt idx="3280">
                  <c:v>43364</c:v>
                </c:pt>
                <c:pt idx="3281">
                  <c:v>43368</c:v>
                </c:pt>
                <c:pt idx="3282">
                  <c:v>43369</c:v>
                </c:pt>
                <c:pt idx="3283">
                  <c:v>43370</c:v>
                </c:pt>
                <c:pt idx="3284">
                  <c:v>43371</c:v>
                </c:pt>
                <c:pt idx="3285">
                  <c:v>43372</c:v>
                </c:pt>
                <c:pt idx="3286">
                  <c:v>43373</c:v>
                </c:pt>
                <c:pt idx="3287">
                  <c:v>43381</c:v>
                </c:pt>
                <c:pt idx="3288">
                  <c:v>43382</c:v>
                </c:pt>
                <c:pt idx="3289">
                  <c:v>43383</c:v>
                </c:pt>
                <c:pt idx="3290">
                  <c:v>43384</c:v>
                </c:pt>
                <c:pt idx="3291">
                  <c:v>43385</c:v>
                </c:pt>
                <c:pt idx="3292">
                  <c:v>43388</c:v>
                </c:pt>
                <c:pt idx="3293">
                  <c:v>43389</c:v>
                </c:pt>
                <c:pt idx="3294">
                  <c:v>43390</c:v>
                </c:pt>
                <c:pt idx="3295">
                  <c:v>43391</c:v>
                </c:pt>
                <c:pt idx="3296">
                  <c:v>43392</c:v>
                </c:pt>
                <c:pt idx="3297">
                  <c:v>43395</c:v>
                </c:pt>
                <c:pt idx="3298">
                  <c:v>43396</c:v>
                </c:pt>
                <c:pt idx="3299">
                  <c:v>43397</c:v>
                </c:pt>
                <c:pt idx="3300">
                  <c:v>43398</c:v>
                </c:pt>
                <c:pt idx="3301">
                  <c:v>43399</c:v>
                </c:pt>
                <c:pt idx="3302">
                  <c:v>43402</c:v>
                </c:pt>
                <c:pt idx="3303">
                  <c:v>43403</c:v>
                </c:pt>
                <c:pt idx="3304">
                  <c:v>43404</c:v>
                </c:pt>
                <c:pt idx="3305">
                  <c:v>43405</c:v>
                </c:pt>
                <c:pt idx="3306">
                  <c:v>43406</c:v>
                </c:pt>
                <c:pt idx="3307">
                  <c:v>43409</c:v>
                </c:pt>
                <c:pt idx="3308">
                  <c:v>43410</c:v>
                </c:pt>
                <c:pt idx="3309">
                  <c:v>43411</c:v>
                </c:pt>
                <c:pt idx="3310">
                  <c:v>43412</c:v>
                </c:pt>
                <c:pt idx="3311">
                  <c:v>43413</c:v>
                </c:pt>
                <c:pt idx="3312">
                  <c:v>43416</c:v>
                </c:pt>
                <c:pt idx="3313">
                  <c:v>43417</c:v>
                </c:pt>
                <c:pt idx="3314">
                  <c:v>43418</c:v>
                </c:pt>
                <c:pt idx="3315">
                  <c:v>43419</c:v>
                </c:pt>
                <c:pt idx="3316">
                  <c:v>43420</c:v>
                </c:pt>
                <c:pt idx="3317">
                  <c:v>43423</c:v>
                </c:pt>
                <c:pt idx="3318">
                  <c:v>43424</c:v>
                </c:pt>
                <c:pt idx="3319">
                  <c:v>43425</c:v>
                </c:pt>
                <c:pt idx="3320">
                  <c:v>43426</c:v>
                </c:pt>
                <c:pt idx="3321">
                  <c:v>43427</c:v>
                </c:pt>
                <c:pt idx="3322">
                  <c:v>43430</c:v>
                </c:pt>
                <c:pt idx="3323">
                  <c:v>43431</c:v>
                </c:pt>
                <c:pt idx="3324">
                  <c:v>43432</c:v>
                </c:pt>
                <c:pt idx="3325">
                  <c:v>43433</c:v>
                </c:pt>
                <c:pt idx="3326">
                  <c:v>43434</c:v>
                </c:pt>
                <c:pt idx="3327">
                  <c:v>43437</c:v>
                </c:pt>
                <c:pt idx="3328">
                  <c:v>43438</c:v>
                </c:pt>
                <c:pt idx="3329">
                  <c:v>43439</c:v>
                </c:pt>
                <c:pt idx="3330">
                  <c:v>43440</c:v>
                </c:pt>
                <c:pt idx="3331">
                  <c:v>43441</c:v>
                </c:pt>
                <c:pt idx="3332">
                  <c:v>43444</c:v>
                </c:pt>
                <c:pt idx="3333">
                  <c:v>43445</c:v>
                </c:pt>
                <c:pt idx="3334">
                  <c:v>43446</c:v>
                </c:pt>
                <c:pt idx="3335">
                  <c:v>43447</c:v>
                </c:pt>
                <c:pt idx="3336">
                  <c:v>43448</c:v>
                </c:pt>
                <c:pt idx="3337">
                  <c:v>43451</c:v>
                </c:pt>
                <c:pt idx="3338">
                  <c:v>43452</c:v>
                </c:pt>
                <c:pt idx="3339">
                  <c:v>43453</c:v>
                </c:pt>
                <c:pt idx="3340">
                  <c:v>43454</c:v>
                </c:pt>
                <c:pt idx="3341">
                  <c:v>43455</c:v>
                </c:pt>
                <c:pt idx="3342">
                  <c:v>43458</c:v>
                </c:pt>
                <c:pt idx="3343">
                  <c:v>43459</c:v>
                </c:pt>
                <c:pt idx="3344">
                  <c:v>43460</c:v>
                </c:pt>
                <c:pt idx="3345">
                  <c:v>43461</c:v>
                </c:pt>
                <c:pt idx="3346">
                  <c:v>43462</c:v>
                </c:pt>
                <c:pt idx="3347">
                  <c:v>43463</c:v>
                </c:pt>
                <c:pt idx="3348">
                  <c:v>43464</c:v>
                </c:pt>
                <c:pt idx="3349">
                  <c:v>43465</c:v>
                </c:pt>
                <c:pt idx="3350">
                  <c:v>43467</c:v>
                </c:pt>
                <c:pt idx="3351">
                  <c:v>43468</c:v>
                </c:pt>
                <c:pt idx="3352">
                  <c:v>43469</c:v>
                </c:pt>
                <c:pt idx="3353">
                  <c:v>43472</c:v>
                </c:pt>
                <c:pt idx="3354">
                  <c:v>43473</c:v>
                </c:pt>
                <c:pt idx="3355">
                  <c:v>43474</c:v>
                </c:pt>
                <c:pt idx="3356">
                  <c:v>43475</c:v>
                </c:pt>
                <c:pt idx="3357">
                  <c:v>43476</c:v>
                </c:pt>
                <c:pt idx="3358">
                  <c:v>43479</c:v>
                </c:pt>
                <c:pt idx="3359">
                  <c:v>43480</c:v>
                </c:pt>
                <c:pt idx="3360">
                  <c:v>43481</c:v>
                </c:pt>
                <c:pt idx="3361">
                  <c:v>43482</c:v>
                </c:pt>
                <c:pt idx="3362">
                  <c:v>43483</c:v>
                </c:pt>
                <c:pt idx="3363">
                  <c:v>43486</c:v>
                </c:pt>
                <c:pt idx="3364">
                  <c:v>43487</c:v>
                </c:pt>
                <c:pt idx="3365">
                  <c:v>43488</c:v>
                </c:pt>
                <c:pt idx="3366">
                  <c:v>43489</c:v>
                </c:pt>
                <c:pt idx="3367">
                  <c:v>43490</c:v>
                </c:pt>
                <c:pt idx="3368">
                  <c:v>43493</c:v>
                </c:pt>
                <c:pt idx="3369">
                  <c:v>43494</c:v>
                </c:pt>
                <c:pt idx="3370">
                  <c:v>43495</c:v>
                </c:pt>
                <c:pt idx="3371">
                  <c:v>43496</c:v>
                </c:pt>
                <c:pt idx="3372">
                  <c:v>43497</c:v>
                </c:pt>
                <c:pt idx="3373">
                  <c:v>43498</c:v>
                </c:pt>
                <c:pt idx="3374">
                  <c:v>43499</c:v>
                </c:pt>
                <c:pt idx="3375">
                  <c:v>43507</c:v>
                </c:pt>
                <c:pt idx="3376">
                  <c:v>43508</c:v>
                </c:pt>
                <c:pt idx="3377">
                  <c:v>43509</c:v>
                </c:pt>
                <c:pt idx="3378">
                  <c:v>43510</c:v>
                </c:pt>
                <c:pt idx="3379">
                  <c:v>43511</c:v>
                </c:pt>
                <c:pt idx="3380">
                  <c:v>43514</c:v>
                </c:pt>
                <c:pt idx="3381">
                  <c:v>43515</c:v>
                </c:pt>
                <c:pt idx="3382">
                  <c:v>43516</c:v>
                </c:pt>
                <c:pt idx="3383">
                  <c:v>43517</c:v>
                </c:pt>
                <c:pt idx="3384">
                  <c:v>43518</c:v>
                </c:pt>
                <c:pt idx="3385">
                  <c:v>43521</c:v>
                </c:pt>
                <c:pt idx="3386">
                  <c:v>43522</c:v>
                </c:pt>
                <c:pt idx="3387">
                  <c:v>43523</c:v>
                </c:pt>
                <c:pt idx="3388">
                  <c:v>43524</c:v>
                </c:pt>
                <c:pt idx="3389">
                  <c:v>43525</c:v>
                </c:pt>
                <c:pt idx="3390">
                  <c:v>43528</c:v>
                </c:pt>
                <c:pt idx="3391">
                  <c:v>43529</c:v>
                </c:pt>
                <c:pt idx="3392">
                  <c:v>43530</c:v>
                </c:pt>
                <c:pt idx="3393">
                  <c:v>43531</c:v>
                </c:pt>
                <c:pt idx="3394">
                  <c:v>43532</c:v>
                </c:pt>
                <c:pt idx="3395">
                  <c:v>43535</c:v>
                </c:pt>
                <c:pt idx="3396">
                  <c:v>43536</c:v>
                </c:pt>
                <c:pt idx="3397">
                  <c:v>43537</c:v>
                </c:pt>
                <c:pt idx="3398">
                  <c:v>43538</c:v>
                </c:pt>
                <c:pt idx="3399">
                  <c:v>43539</c:v>
                </c:pt>
                <c:pt idx="3400">
                  <c:v>43542</c:v>
                </c:pt>
                <c:pt idx="3401">
                  <c:v>43543</c:v>
                </c:pt>
                <c:pt idx="3402">
                  <c:v>43544</c:v>
                </c:pt>
                <c:pt idx="3403">
                  <c:v>43545</c:v>
                </c:pt>
                <c:pt idx="3404">
                  <c:v>43546</c:v>
                </c:pt>
                <c:pt idx="3405">
                  <c:v>43549</c:v>
                </c:pt>
                <c:pt idx="3406">
                  <c:v>43550</c:v>
                </c:pt>
                <c:pt idx="3407">
                  <c:v>43551</c:v>
                </c:pt>
                <c:pt idx="3408">
                  <c:v>43552</c:v>
                </c:pt>
                <c:pt idx="3409">
                  <c:v>43553</c:v>
                </c:pt>
                <c:pt idx="3410">
                  <c:v>43556</c:v>
                </c:pt>
                <c:pt idx="3411">
                  <c:v>43557</c:v>
                </c:pt>
                <c:pt idx="3412">
                  <c:v>43558</c:v>
                </c:pt>
                <c:pt idx="3413">
                  <c:v>43559</c:v>
                </c:pt>
                <c:pt idx="3414">
                  <c:v>43563</c:v>
                </c:pt>
                <c:pt idx="3415">
                  <c:v>43564</c:v>
                </c:pt>
                <c:pt idx="3416">
                  <c:v>43565</c:v>
                </c:pt>
                <c:pt idx="3417">
                  <c:v>43566</c:v>
                </c:pt>
                <c:pt idx="3418">
                  <c:v>43567</c:v>
                </c:pt>
                <c:pt idx="3419">
                  <c:v>43570</c:v>
                </c:pt>
                <c:pt idx="3420">
                  <c:v>43571</c:v>
                </c:pt>
                <c:pt idx="3421">
                  <c:v>43572</c:v>
                </c:pt>
                <c:pt idx="3422">
                  <c:v>43573</c:v>
                </c:pt>
                <c:pt idx="3423">
                  <c:v>43574</c:v>
                </c:pt>
                <c:pt idx="3424">
                  <c:v>43577</c:v>
                </c:pt>
                <c:pt idx="3425">
                  <c:v>43578</c:v>
                </c:pt>
                <c:pt idx="3426">
                  <c:v>43579</c:v>
                </c:pt>
                <c:pt idx="3427">
                  <c:v>43580</c:v>
                </c:pt>
                <c:pt idx="3428">
                  <c:v>43581</c:v>
                </c:pt>
                <c:pt idx="3429">
                  <c:v>43583</c:v>
                </c:pt>
                <c:pt idx="3430">
                  <c:v>43584</c:v>
                </c:pt>
                <c:pt idx="3431">
                  <c:v>43585</c:v>
                </c:pt>
                <c:pt idx="3432">
                  <c:v>43590</c:v>
                </c:pt>
                <c:pt idx="3433">
                  <c:v>43591</c:v>
                </c:pt>
                <c:pt idx="3434">
                  <c:v>43592</c:v>
                </c:pt>
                <c:pt idx="3435">
                  <c:v>43593</c:v>
                </c:pt>
                <c:pt idx="3436">
                  <c:v>43594</c:v>
                </c:pt>
                <c:pt idx="3437">
                  <c:v>43595</c:v>
                </c:pt>
                <c:pt idx="3438">
                  <c:v>43598</c:v>
                </c:pt>
                <c:pt idx="3439">
                  <c:v>43599</c:v>
                </c:pt>
                <c:pt idx="3440">
                  <c:v>43600</c:v>
                </c:pt>
                <c:pt idx="3441">
                  <c:v>43601</c:v>
                </c:pt>
                <c:pt idx="3442">
                  <c:v>43602</c:v>
                </c:pt>
                <c:pt idx="3443">
                  <c:v>43605</c:v>
                </c:pt>
                <c:pt idx="3444">
                  <c:v>43606</c:v>
                </c:pt>
                <c:pt idx="3445">
                  <c:v>43607</c:v>
                </c:pt>
                <c:pt idx="3446">
                  <c:v>43608</c:v>
                </c:pt>
                <c:pt idx="3447">
                  <c:v>43609</c:v>
                </c:pt>
                <c:pt idx="3448">
                  <c:v>43612</c:v>
                </c:pt>
                <c:pt idx="3449">
                  <c:v>43613</c:v>
                </c:pt>
                <c:pt idx="3450">
                  <c:v>43614</c:v>
                </c:pt>
                <c:pt idx="3451">
                  <c:v>43615</c:v>
                </c:pt>
                <c:pt idx="3452">
                  <c:v>43616</c:v>
                </c:pt>
                <c:pt idx="3453">
                  <c:v>43619</c:v>
                </c:pt>
                <c:pt idx="3454">
                  <c:v>43620</c:v>
                </c:pt>
                <c:pt idx="3455">
                  <c:v>43621</c:v>
                </c:pt>
                <c:pt idx="3456">
                  <c:v>43622</c:v>
                </c:pt>
                <c:pt idx="3457">
                  <c:v>43626</c:v>
                </c:pt>
                <c:pt idx="3458">
                  <c:v>43627</c:v>
                </c:pt>
                <c:pt idx="3459">
                  <c:v>43628</c:v>
                </c:pt>
                <c:pt idx="3460">
                  <c:v>43629</c:v>
                </c:pt>
                <c:pt idx="3461">
                  <c:v>43630</c:v>
                </c:pt>
                <c:pt idx="3462">
                  <c:v>43633</c:v>
                </c:pt>
                <c:pt idx="3463">
                  <c:v>43634</c:v>
                </c:pt>
                <c:pt idx="3464">
                  <c:v>43635</c:v>
                </c:pt>
                <c:pt idx="3465">
                  <c:v>43636</c:v>
                </c:pt>
                <c:pt idx="3466">
                  <c:v>43637</c:v>
                </c:pt>
                <c:pt idx="3467">
                  <c:v>43640</c:v>
                </c:pt>
                <c:pt idx="3468">
                  <c:v>43641</c:v>
                </c:pt>
                <c:pt idx="3469">
                  <c:v>43642</c:v>
                </c:pt>
                <c:pt idx="3470">
                  <c:v>43643</c:v>
                </c:pt>
                <c:pt idx="3471">
                  <c:v>43644</c:v>
                </c:pt>
                <c:pt idx="3472">
                  <c:v>43647</c:v>
                </c:pt>
                <c:pt idx="3473">
                  <c:v>43648</c:v>
                </c:pt>
                <c:pt idx="3474">
                  <c:v>43649</c:v>
                </c:pt>
                <c:pt idx="3475">
                  <c:v>43650</c:v>
                </c:pt>
                <c:pt idx="3476">
                  <c:v>43651</c:v>
                </c:pt>
                <c:pt idx="3477">
                  <c:v>43654</c:v>
                </c:pt>
                <c:pt idx="3478">
                  <c:v>43655</c:v>
                </c:pt>
                <c:pt idx="3479">
                  <c:v>43656</c:v>
                </c:pt>
                <c:pt idx="3480">
                  <c:v>43657</c:v>
                </c:pt>
                <c:pt idx="3481">
                  <c:v>43658</c:v>
                </c:pt>
                <c:pt idx="3482">
                  <c:v>43661</c:v>
                </c:pt>
                <c:pt idx="3483">
                  <c:v>43662</c:v>
                </c:pt>
                <c:pt idx="3484">
                  <c:v>43663</c:v>
                </c:pt>
                <c:pt idx="3485">
                  <c:v>43664</c:v>
                </c:pt>
                <c:pt idx="3486">
                  <c:v>43665</c:v>
                </c:pt>
                <c:pt idx="3487">
                  <c:v>43668</c:v>
                </c:pt>
                <c:pt idx="3488">
                  <c:v>43669</c:v>
                </c:pt>
                <c:pt idx="3489">
                  <c:v>43670</c:v>
                </c:pt>
                <c:pt idx="3490">
                  <c:v>43671</c:v>
                </c:pt>
                <c:pt idx="3491">
                  <c:v>43672</c:v>
                </c:pt>
                <c:pt idx="3492">
                  <c:v>43675</c:v>
                </c:pt>
                <c:pt idx="3493">
                  <c:v>43676</c:v>
                </c:pt>
                <c:pt idx="3494">
                  <c:v>43677</c:v>
                </c:pt>
                <c:pt idx="3495">
                  <c:v>43678</c:v>
                </c:pt>
                <c:pt idx="3496">
                  <c:v>43679</c:v>
                </c:pt>
                <c:pt idx="3497">
                  <c:v>43682</c:v>
                </c:pt>
                <c:pt idx="3498">
                  <c:v>43683</c:v>
                </c:pt>
                <c:pt idx="3499">
                  <c:v>43684</c:v>
                </c:pt>
                <c:pt idx="3500">
                  <c:v>43685</c:v>
                </c:pt>
                <c:pt idx="3501">
                  <c:v>43686</c:v>
                </c:pt>
                <c:pt idx="3502">
                  <c:v>43689</c:v>
                </c:pt>
                <c:pt idx="3503">
                  <c:v>43690</c:v>
                </c:pt>
                <c:pt idx="3504">
                  <c:v>43691</c:v>
                </c:pt>
                <c:pt idx="3505">
                  <c:v>43692</c:v>
                </c:pt>
                <c:pt idx="3506">
                  <c:v>43693</c:v>
                </c:pt>
                <c:pt idx="3507">
                  <c:v>43696</c:v>
                </c:pt>
                <c:pt idx="3508">
                  <c:v>43697</c:v>
                </c:pt>
                <c:pt idx="3509">
                  <c:v>43698</c:v>
                </c:pt>
                <c:pt idx="3510">
                  <c:v>43699</c:v>
                </c:pt>
                <c:pt idx="3511">
                  <c:v>43700</c:v>
                </c:pt>
                <c:pt idx="3512">
                  <c:v>43703</c:v>
                </c:pt>
                <c:pt idx="3513">
                  <c:v>43704</c:v>
                </c:pt>
                <c:pt idx="3514">
                  <c:v>43705</c:v>
                </c:pt>
                <c:pt idx="3515">
                  <c:v>43706</c:v>
                </c:pt>
                <c:pt idx="3516">
                  <c:v>43707</c:v>
                </c:pt>
                <c:pt idx="3517">
                  <c:v>43710</c:v>
                </c:pt>
                <c:pt idx="3518">
                  <c:v>43711</c:v>
                </c:pt>
                <c:pt idx="3519">
                  <c:v>43712</c:v>
                </c:pt>
                <c:pt idx="3520">
                  <c:v>43713</c:v>
                </c:pt>
                <c:pt idx="3521">
                  <c:v>43714</c:v>
                </c:pt>
                <c:pt idx="3522">
                  <c:v>43717</c:v>
                </c:pt>
                <c:pt idx="3523">
                  <c:v>43718</c:v>
                </c:pt>
                <c:pt idx="3524">
                  <c:v>43719</c:v>
                </c:pt>
                <c:pt idx="3525">
                  <c:v>43720</c:v>
                </c:pt>
                <c:pt idx="3526">
                  <c:v>43724</c:v>
                </c:pt>
                <c:pt idx="3527">
                  <c:v>43725</c:v>
                </c:pt>
                <c:pt idx="3528">
                  <c:v>43726</c:v>
                </c:pt>
                <c:pt idx="3529">
                  <c:v>43727</c:v>
                </c:pt>
                <c:pt idx="3530">
                  <c:v>43728</c:v>
                </c:pt>
                <c:pt idx="3531">
                  <c:v>43731</c:v>
                </c:pt>
                <c:pt idx="3532">
                  <c:v>43732</c:v>
                </c:pt>
                <c:pt idx="3533">
                  <c:v>43733</c:v>
                </c:pt>
                <c:pt idx="3534">
                  <c:v>43734</c:v>
                </c:pt>
                <c:pt idx="3535">
                  <c:v>43735</c:v>
                </c:pt>
                <c:pt idx="3536">
                  <c:v>43737</c:v>
                </c:pt>
                <c:pt idx="3537">
                  <c:v>43738</c:v>
                </c:pt>
                <c:pt idx="3538">
                  <c:v>43746</c:v>
                </c:pt>
                <c:pt idx="3539">
                  <c:v>43747</c:v>
                </c:pt>
                <c:pt idx="3540">
                  <c:v>43748</c:v>
                </c:pt>
                <c:pt idx="3541">
                  <c:v>43749</c:v>
                </c:pt>
                <c:pt idx="3542">
                  <c:v>43750</c:v>
                </c:pt>
                <c:pt idx="3543">
                  <c:v>43752</c:v>
                </c:pt>
                <c:pt idx="3544">
                  <c:v>43753</c:v>
                </c:pt>
                <c:pt idx="3545">
                  <c:v>43754</c:v>
                </c:pt>
                <c:pt idx="3546">
                  <c:v>43755</c:v>
                </c:pt>
                <c:pt idx="3547">
                  <c:v>43756</c:v>
                </c:pt>
                <c:pt idx="3548">
                  <c:v>43759</c:v>
                </c:pt>
                <c:pt idx="3549">
                  <c:v>43760</c:v>
                </c:pt>
                <c:pt idx="3550">
                  <c:v>43761</c:v>
                </c:pt>
                <c:pt idx="3551">
                  <c:v>43762</c:v>
                </c:pt>
                <c:pt idx="3552">
                  <c:v>43763</c:v>
                </c:pt>
                <c:pt idx="3553">
                  <c:v>43766</c:v>
                </c:pt>
                <c:pt idx="3554">
                  <c:v>43767</c:v>
                </c:pt>
                <c:pt idx="3555">
                  <c:v>43768</c:v>
                </c:pt>
                <c:pt idx="3556">
                  <c:v>43769</c:v>
                </c:pt>
                <c:pt idx="3557">
                  <c:v>43770</c:v>
                </c:pt>
                <c:pt idx="3558">
                  <c:v>43773</c:v>
                </c:pt>
                <c:pt idx="3559">
                  <c:v>43774</c:v>
                </c:pt>
                <c:pt idx="3560">
                  <c:v>43775</c:v>
                </c:pt>
                <c:pt idx="3561">
                  <c:v>43776</c:v>
                </c:pt>
                <c:pt idx="3562">
                  <c:v>43777</c:v>
                </c:pt>
                <c:pt idx="3563">
                  <c:v>43780</c:v>
                </c:pt>
                <c:pt idx="3564">
                  <c:v>43781</c:v>
                </c:pt>
                <c:pt idx="3565">
                  <c:v>43782</c:v>
                </c:pt>
                <c:pt idx="3566">
                  <c:v>43783</c:v>
                </c:pt>
                <c:pt idx="3567">
                  <c:v>43784</c:v>
                </c:pt>
                <c:pt idx="3568">
                  <c:v>43787</c:v>
                </c:pt>
                <c:pt idx="3569">
                  <c:v>43788</c:v>
                </c:pt>
                <c:pt idx="3570">
                  <c:v>43789</c:v>
                </c:pt>
                <c:pt idx="3571">
                  <c:v>43790</c:v>
                </c:pt>
                <c:pt idx="3572">
                  <c:v>43791</c:v>
                </c:pt>
                <c:pt idx="3573">
                  <c:v>43794</c:v>
                </c:pt>
                <c:pt idx="3574">
                  <c:v>43795</c:v>
                </c:pt>
                <c:pt idx="3575">
                  <c:v>43796</c:v>
                </c:pt>
                <c:pt idx="3576">
                  <c:v>43797</c:v>
                </c:pt>
                <c:pt idx="3577">
                  <c:v>43798</c:v>
                </c:pt>
                <c:pt idx="3578">
                  <c:v>43801</c:v>
                </c:pt>
                <c:pt idx="3579">
                  <c:v>43802</c:v>
                </c:pt>
                <c:pt idx="3580">
                  <c:v>43803</c:v>
                </c:pt>
                <c:pt idx="3581">
                  <c:v>43804</c:v>
                </c:pt>
                <c:pt idx="3582">
                  <c:v>43805</c:v>
                </c:pt>
                <c:pt idx="3583">
                  <c:v>43808</c:v>
                </c:pt>
                <c:pt idx="3584">
                  <c:v>43809</c:v>
                </c:pt>
                <c:pt idx="3585">
                  <c:v>43810</c:v>
                </c:pt>
                <c:pt idx="3586">
                  <c:v>43811</c:v>
                </c:pt>
                <c:pt idx="3587">
                  <c:v>43812</c:v>
                </c:pt>
                <c:pt idx="3588">
                  <c:v>43815</c:v>
                </c:pt>
                <c:pt idx="3589">
                  <c:v>43816</c:v>
                </c:pt>
                <c:pt idx="3590">
                  <c:v>43817</c:v>
                </c:pt>
                <c:pt idx="3591">
                  <c:v>43818</c:v>
                </c:pt>
                <c:pt idx="3592">
                  <c:v>43819</c:v>
                </c:pt>
                <c:pt idx="3593">
                  <c:v>43822</c:v>
                </c:pt>
                <c:pt idx="3594">
                  <c:v>43823</c:v>
                </c:pt>
                <c:pt idx="3595">
                  <c:v>43824</c:v>
                </c:pt>
                <c:pt idx="3596">
                  <c:v>43825</c:v>
                </c:pt>
                <c:pt idx="3597">
                  <c:v>43826</c:v>
                </c:pt>
                <c:pt idx="3598">
                  <c:v>43829</c:v>
                </c:pt>
                <c:pt idx="3599">
                  <c:v>43830</c:v>
                </c:pt>
                <c:pt idx="3600">
                  <c:v>43832</c:v>
                </c:pt>
                <c:pt idx="3601">
                  <c:v>43833</c:v>
                </c:pt>
                <c:pt idx="3602">
                  <c:v>43836</c:v>
                </c:pt>
                <c:pt idx="3603">
                  <c:v>43837</c:v>
                </c:pt>
                <c:pt idx="3604">
                  <c:v>43838</c:v>
                </c:pt>
                <c:pt idx="3605">
                  <c:v>43839</c:v>
                </c:pt>
                <c:pt idx="3606">
                  <c:v>43840</c:v>
                </c:pt>
                <c:pt idx="3607">
                  <c:v>43843</c:v>
                </c:pt>
                <c:pt idx="3608">
                  <c:v>43844</c:v>
                </c:pt>
                <c:pt idx="3609">
                  <c:v>43845</c:v>
                </c:pt>
                <c:pt idx="3610">
                  <c:v>43846</c:v>
                </c:pt>
                <c:pt idx="3611">
                  <c:v>43847</c:v>
                </c:pt>
                <c:pt idx="3612">
                  <c:v>43849</c:v>
                </c:pt>
                <c:pt idx="3613">
                  <c:v>43850</c:v>
                </c:pt>
                <c:pt idx="3614">
                  <c:v>43851</c:v>
                </c:pt>
                <c:pt idx="3615">
                  <c:v>43852</c:v>
                </c:pt>
                <c:pt idx="3616">
                  <c:v>43853</c:v>
                </c:pt>
                <c:pt idx="3617">
                  <c:v>43864</c:v>
                </c:pt>
                <c:pt idx="3618">
                  <c:v>43865</c:v>
                </c:pt>
                <c:pt idx="3619">
                  <c:v>43866</c:v>
                </c:pt>
                <c:pt idx="3620">
                  <c:v>43867</c:v>
                </c:pt>
                <c:pt idx="3621">
                  <c:v>43868</c:v>
                </c:pt>
                <c:pt idx="3622">
                  <c:v>43871</c:v>
                </c:pt>
                <c:pt idx="3623">
                  <c:v>43872</c:v>
                </c:pt>
                <c:pt idx="3624">
                  <c:v>43873</c:v>
                </c:pt>
                <c:pt idx="3625">
                  <c:v>43874</c:v>
                </c:pt>
                <c:pt idx="3626">
                  <c:v>43875</c:v>
                </c:pt>
                <c:pt idx="3627">
                  <c:v>43878</c:v>
                </c:pt>
                <c:pt idx="3628">
                  <c:v>43879</c:v>
                </c:pt>
                <c:pt idx="3629">
                  <c:v>43880</c:v>
                </c:pt>
                <c:pt idx="3630">
                  <c:v>43881</c:v>
                </c:pt>
                <c:pt idx="3631">
                  <c:v>43882</c:v>
                </c:pt>
                <c:pt idx="3632">
                  <c:v>43885</c:v>
                </c:pt>
                <c:pt idx="3633">
                  <c:v>43886</c:v>
                </c:pt>
                <c:pt idx="3634">
                  <c:v>43887</c:v>
                </c:pt>
                <c:pt idx="3635">
                  <c:v>43888</c:v>
                </c:pt>
                <c:pt idx="3636">
                  <c:v>43889</c:v>
                </c:pt>
                <c:pt idx="3637">
                  <c:v>43892</c:v>
                </c:pt>
                <c:pt idx="3638">
                  <c:v>43893</c:v>
                </c:pt>
                <c:pt idx="3639">
                  <c:v>43894</c:v>
                </c:pt>
                <c:pt idx="3640">
                  <c:v>43895</c:v>
                </c:pt>
                <c:pt idx="3641">
                  <c:v>43896</c:v>
                </c:pt>
                <c:pt idx="3642">
                  <c:v>43899</c:v>
                </c:pt>
                <c:pt idx="3643">
                  <c:v>43900</c:v>
                </c:pt>
                <c:pt idx="3644">
                  <c:v>43901</c:v>
                </c:pt>
                <c:pt idx="3645">
                  <c:v>43902</c:v>
                </c:pt>
                <c:pt idx="3646">
                  <c:v>43903</c:v>
                </c:pt>
                <c:pt idx="3647">
                  <c:v>43906</c:v>
                </c:pt>
                <c:pt idx="3648">
                  <c:v>43907</c:v>
                </c:pt>
                <c:pt idx="3649">
                  <c:v>43908</c:v>
                </c:pt>
                <c:pt idx="3650">
                  <c:v>43909</c:v>
                </c:pt>
                <c:pt idx="3651">
                  <c:v>43910</c:v>
                </c:pt>
                <c:pt idx="3652">
                  <c:v>43913</c:v>
                </c:pt>
                <c:pt idx="3653">
                  <c:v>43914</c:v>
                </c:pt>
                <c:pt idx="3654">
                  <c:v>43915</c:v>
                </c:pt>
                <c:pt idx="3655">
                  <c:v>43916</c:v>
                </c:pt>
                <c:pt idx="3656">
                  <c:v>43917</c:v>
                </c:pt>
                <c:pt idx="3657">
                  <c:v>43920</c:v>
                </c:pt>
                <c:pt idx="3658">
                  <c:v>43921</c:v>
                </c:pt>
                <c:pt idx="3659">
                  <c:v>43922</c:v>
                </c:pt>
                <c:pt idx="3660">
                  <c:v>43923</c:v>
                </c:pt>
                <c:pt idx="3661">
                  <c:v>43924</c:v>
                </c:pt>
                <c:pt idx="3662">
                  <c:v>43928</c:v>
                </c:pt>
                <c:pt idx="3663">
                  <c:v>43929</c:v>
                </c:pt>
                <c:pt idx="3664">
                  <c:v>43930</c:v>
                </c:pt>
                <c:pt idx="3665">
                  <c:v>43931</c:v>
                </c:pt>
                <c:pt idx="3666">
                  <c:v>43934</c:v>
                </c:pt>
                <c:pt idx="3667">
                  <c:v>43935</c:v>
                </c:pt>
                <c:pt idx="3668">
                  <c:v>43936</c:v>
                </c:pt>
                <c:pt idx="3669">
                  <c:v>43937</c:v>
                </c:pt>
                <c:pt idx="3670">
                  <c:v>43938</c:v>
                </c:pt>
                <c:pt idx="3671">
                  <c:v>43941</c:v>
                </c:pt>
                <c:pt idx="3672">
                  <c:v>43942</c:v>
                </c:pt>
                <c:pt idx="3673">
                  <c:v>43943</c:v>
                </c:pt>
                <c:pt idx="3674">
                  <c:v>43944</c:v>
                </c:pt>
                <c:pt idx="3675">
                  <c:v>43945</c:v>
                </c:pt>
                <c:pt idx="3676">
                  <c:v>43947</c:v>
                </c:pt>
                <c:pt idx="3677">
                  <c:v>43948</c:v>
                </c:pt>
                <c:pt idx="3678">
                  <c:v>43949</c:v>
                </c:pt>
                <c:pt idx="3679">
                  <c:v>43950</c:v>
                </c:pt>
                <c:pt idx="3680">
                  <c:v>43951</c:v>
                </c:pt>
                <c:pt idx="3681">
                  <c:v>43957</c:v>
                </c:pt>
                <c:pt idx="3682">
                  <c:v>43958</c:v>
                </c:pt>
                <c:pt idx="3683">
                  <c:v>43959</c:v>
                </c:pt>
                <c:pt idx="3684">
                  <c:v>43960</c:v>
                </c:pt>
                <c:pt idx="3685">
                  <c:v>43962</c:v>
                </c:pt>
                <c:pt idx="3686">
                  <c:v>43963</c:v>
                </c:pt>
                <c:pt idx="3687">
                  <c:v>43964</c:v>
                </c:pt>
                <c:pt idx="3688">
                  <c:v>43965</c:v>
                </c:pt>
                <c:pt idx="3689">
                  <c:v>43966</c:v>
                </c:pt>
                <c:pt idx="3690">
                  <c:v>43969</c:v>
                </c:pt>
                <c:pt idx="3691">
                  <c:v>43970</c:v>
                </c:pt>
                <c:pt idx="3692">
                  <c:v>43971</c:v>
                </c:pt>
                <c:pt idx="3693">
                  <c:v>43972</c:v>
                </c:pt>
                <c:pt idx="3694">
                  <c:v>43973</c:v>
                </c:pt>
                <c:pt idx="3695">
                  <c:v>43976</c:v>
                </c:pt>
                <c:pt idx="3696">
                  <c:v>43977</c:v>
                </c:pt>
                <c:pt idx="3697">
                  <c:v>43978</c:v>
                </c:pt>
                <c:pt idx="3698">
                  <c:v>43979</c:v>
                </c:pt>
                <c:pt idx="3699">
                  <c:v>43980</c:v>
                </c:pt>
                <c:pt idx="3700">
                  <c:v>43983</c:v>
                </c:pt>
                <c:pt idx="3701">
                  <c:v>43984</c:v>
                </c:pt>
                <c:pt idx="3702">
                  <c:v>43985</c:v>
                </c:pt>
                <c:pt idx="3703">
                  <c:v>43986</c:v>
                </c:pt>
                <c:pt idx="3704">
                  <c:v>43987</c:v>
                </c:pt>
                <c:pt idx="3705">
                  <c:v>43990</c:v>
                </c:pt>
                <c:pt idx="3706">
                  <c:v>43991</c:v>
                </c:pt>
                <c:pt idx="3707">
                  <c:v>43992</c:v>
                </c:pt>
                <c:pt idx="3708">
                  <c:v>43993</c:v>
                </c:pt>
                <c:pt idx="3709">
                  <c:v>43994</c:v>
                </c:pt>
                <c:pt idx="3710">
                  <c:v>43997</c:v>
                </c:pt>
                <c:pt idx="3711">
                  <c:v>43998</c:v>
                </c:pt>
                <c:pt idx="3712">
                  <c:v>43999</c:v>
                </c:pt>
                <c:pt idx="3713">
                  <c:v>44000</c:v>
                </c:pt>
                <c:pt idx="3714">
                  <c:v>44001</c:v>
                </c:pt>
                <c:pt idx="3715">
                  <c:v>44004</c:v>
                </c:pt>
                <c:pt idx="3716">
                  <c:v>44005</c:v>
                </c:pt>
                <c:pt idx="3717">
                  <c:v>44006</c:v>
                </c:pt>
                <c:pt idx="3718">
                  <c:v>44010</c:v>
                </c:pt>
                <c:pt idx="3719">
                  <c:v>44011</c:v>
                </c:pt>
                <c:pt idx="3720">
                  <c:v>44012</c:v>
                </c:pt>
                <c:pt idx="3721">
                  <c:v>44013</c:v>
                </c:pt>
                <c:pt idx="3722">
                  <c:v>44014</c:v>
                </c:pt>
                <c:pt idx="3723">
                  <c:v>44015</c:v>
                </c:pt>
                <c:pt idx="3724">
                  <c:v>44018</c:v>
                </c:pt>
                <c:pt idx="3725">
                  <c:v>44019</c:v>
                </c:pt>
                <c:pt idx="3726">
                  <c:v>44020</c:v>
                </c:pt>
                <c:pt idx="3727">
                  <c:v>44021</c:v>
                </c:pt>
                <c:pt idx="3728">
                  <c:v>44022</c:v>
                </c:pt>
                <c:pt idx="3729">
                  <c:v>44025</c:v>
                </c:pt>
                <c:pt idx="3730">
                  <c:v>44026</c:v>
                </c:pt>
                <c:pt idx="3731">
                  <c:v>44027</c:v>
                </c:pt>
                <c:pt idx="3732">
                  <c:v>44028</c:v>
                </c:pt>
                <c:pt idx="3733">
                  <c:v>44029</c:v>
                </c:pt>
                <c:pt idx="3734">
                  <c:v>44032</c:v>
                </c:pt>
                <c:pt idx="3735">
                  <c:v>44033</c:v>
                </c:pt>
                <c:pt idx="3736">
                  <c:v>44034</c:v>
                </c:pt>
                <c:pt idx="3737">
                  <c:v>44035</c:v>
                </c:pt>
                <c:pt idx="3738">
                  <c:v>44036</c:v>
                </c:pt>
                <c:pt idx="3739">
                  <c:v>44039</c:v>
                </c:pt>
                <c:pt idx="3740">
                  <c:v>44040</c:v>
                </c:pt>
                <c:pt idx="3741">
                  <c:v>44041</c:v>
                </c:pt>
                <c:pt idx="3742">
                  <c:v>44042</c:v>
                </c:pt>
                <c:pt idx="3743">
                  <c:v>44043</c:v>
                </c:pt>
                <c:pt idx="3744">
                  <c:v>44046</c:v>
                </c:pt>
                <c:pt idx="3745">
                  <c:v>44047</c:v>
                </c:pt>
                <c:pt idx="3746">
                  <c:v>44048</c:v>
                </c:pt>
                <c:pt idx="3747">
                  <c:v>44049</c:v>
                </c:pt>
                <c:pt idx="3748">
                  <c:v>44050</c:v>
                </c:pt>
                <c:pt idx="3749">
                  <c:v>44053</c:v>
                </c:pt>
                <c:pt idx="3750">
                  <c:v>44054</c:v>
                </c:pt>
                <c:pt idx="3751">
                  <c:v>44055</c:v>
                </c:pt>
                <c:pt idx="3752">
                  <c:v>44056</c:v>
                </c:pt>
                <c:pt idx="3753">
                  <c:v>44057</c:v>
                </c:pt>
                <c:pt idx="3754">
                  <c:v>44060</c:v>
                </c:pt>
                <c:pt idx="3755">
                  <c:v>44061</c:v>
                </c:pt>
                <c:pt idx="3756">
                  <c:v>44062</c:v>
                </c:pt>
                <c:pt idx="3757">
                  <c:v>44063</c:v>
                </c:pt>
                <c:pt idx="3758">
                  <c:v>44064</c:v>
                </c:pt>
                <c:pt idx="3759">
                  <c:v>44067</c:v>
                </c:pt>
                <c:pt idx="3760">
                  <c:v>44068</c:v>
                </c:pt>
                <c:pt idx="3761">
                  <c:v>44069</c:v>
                </c:pt>
                <c:pt idx="3762">
                  <c:v>44070</c:v>
                </c:pt>
                <c:pt idx="3763">
                  <c:v>44071</c:v>
                </c:pt>
                <c:pt idx="3764">
                  <c:v>44074</c:v>
                </c:pt>
                <c:pt idx="3765">
                  <c:v>44075</c:v>
                </c:pt>
                <c:pt idx="3766">
                  <c:v>44076</c:v>
                </c:pt>
                <c:pt idx="3767">
                  <c:v>44077</c:v>
                </c:pt>
                <c:pt idx="3768">
                  <c:v>44078</c:v>
                </c:pt>
                <c:pt idx="3769">
                  <c:v>44081</c:v>
                </c:pt>
                <c:pt idx="3770">
                  <c:v>44082</c:v>
                </c:pt>
                <c:pt idx="3771">
                  <c:v>44083</c:v>
                </c:pt>
                <c:pt idx="3772">
                  <c:v>44084</c:v>
                </c:pt>
                <c:pt idx="3773">
                  <c:v>44085</c:v>
                </c:pt>
                <c:pt idx="3774">
                  <c:v>44088</c:v>
                </c:pt>
                <c:pt idx="3775">
                  <c:v>44089</c:v>
                </c:pt>
                <c:pt idx="3776">
                  <c:v>44090</c:v>
                </c:pt>
                <c:pt idx="3777">
                  <c:v>44091</c:v>
                </c:pt>
                <c:pt idx="3778">
                  <c:v>44092</c:v>
                </c:pt>
                <c:pt idx="3779">
                  <c:v>44095</c:v>
                </c:pt>
                <c:pt idx="3780">
                  <c:v>44096</c:v>
                </c:pt>
                <c:pt idx="3781">
                  <c:v>44097</c:v>
                </c:pt>
                <c:pt idx="3782">
                  <c:v>44098</c:v>
                </c:pt>
                <c:pt idx="3783">
                  <c:v>44099</c:v>
                </c:pt>
                <c:pt idx="3784">
                  <c:v>44101</c:v>
                </c:pt>
                <c:pt idx="3785">
                  <c:v>44102</c:v>
                </c:pt>
                <c:pt idx="3786">
                  <c:v>44103</c:v>
                </c:pt>
                <c:pt idx="3787">
                  <c:v>44104</c:v>
                </c:pt>
                <c:pt idx="3788">
                  <c:v>44113</c:v>
                </c:pt>
                <c:pt idx="3789">
                  <c:v>44114</c:v>
                </c:pt>
                <c:pt idx="3790">
                  <c:v>44116</c:v>
                </c:pt>
                <c:pt idx="3791">
                  <c:v>44117</c:v>
                </c:pt>
                <c:pt idx="3792">
                  <c:v>44118</c:v>
                </c:pt>
                <c:pt idx="3793">
                  <c:v>44119</c:v>
                </c:pt>
                <c:pt idx="3794">
                  <c:v>44120</c:v>
                </c:pt>
                <c:pt idx="3795">
                  <c:v>44123</c:v>
                </c:pt>
                <c:pt idx="3796">
                  <c:v>44124</c:v>
                </c:pt>
                <c:pt idx="3797">
                  <c:v>44125</c:v>
                </c:pt>
                <c:pt idx="3798">
                  <c:v>44126</c:v>
                </c:pt>
                <c:pt idx="3799">
                  <c:v>44127</c:v>
                </c:pt>
                <c:pt idx="3800">
                  <c:v>44130</c:v>
                </c:pt>
                <c:pt idx="3801">
                  <c:v>44131</c:v>
                </c:pt>
                <c:pt idx="3802">
                  <c:v>44132</c:v>
                </c:pt>
                <c:pt idx="3803">
                  <c:v>44133</c:v>
                </c:pt>
                <c:pt idx="3804">
                  <c:v>44134</c:v>
                </c:pt>
                <c:pt idx="3805">
                  <c:v>44137</c:v>
                </c:pt>
                <c:pt idx="3806">
                  <c:v>44138</c:v>
                </c:pt>
                <c:pt idx="3807">
                  <c:v>44139</c:v>
                </c:pt>
                <c:pt idx="3808">
                  <c:v>44140</c:v>
                </c:pt>
                <c:pt idx="3809">
                  <c:v>44141</c:v>
                </c:pt>
                <c:pt idx="3810">
                  <c:v>44144</c:v>
                </c:pt>
                <c:pt idx="3811">
                  <c:v>44145</c:v>
                </c:pt>
                <c:pt idx="3812">
                  <c:v>44146</c:v>
                </c:pt>
                <c:pt idx="3813">
                  <c:v>44147</c:v>
                </c:pt>
                <c:pt idx="3814">
                  <c:v>44148</c:v>
                </c:pt>
                <c:pt idx="3815">
                  <c:v>44151</c:v>
                </c:pt>
                <c:pt idx="3816">
                  <c:v>44152</c:v>
                </c:pt>
                <c:pt idx="3817">
                  <c:v>44153</c:v>
                </c:pt>
                <c:pt idx="3818">
                  <c:v>44154</c:v>
                </c:pt>
                <c:pt idx="3819">
                  <c:v>44155</c:v>
                </c:pt>
                <c:pt idx="3820">
                  <c:v>44158</c:v>
                </c:pt>
                <c:pt idx="3821">
                  <c:v>44159</c:v>
                </c:pt>
                <c:pt idx="3822">
                  <c:v>44160</c:v>
                </c:pt>
                <c:pt idx="3823">
                  <c:v>44161</c:v>
                </c:pt>
                <c:pt idx="3824">
                  <c:v>44162</c:v>
                </c:pt>
                <c:pt idx="3825">
                  <c:v>44165</c:v>
                </c:pt>
                <c:pt idx="3826">
                  <c:v>44166</c:v>
                </c:pt>
                <c:pt idx="3827">
                  <c:v>44167</c:v>
                </c:pt>
                <c:pt idx="3828">
                  <c:v>44168</c:v>
                </c:pt>
                <c:pt idx="3829">
                  <c:v>44169</c:v>
                </c:pt>
                <c:pt idx="3830">
                  <c:v>44172</c:v>
                </c:pt>
                <c:pt idx="3831">
                  <c:v>44173</c:v>
                </c:pt>
                <c:pt idx="3832">
                  <c:v>44174</c:v>
                </c:pt>
                <c:pt idx="3833">
                  <c:v>44175</c:v>
                </c:pt>
                <c:pt idx="3834">
                  <c:v>44176</c:v>
                </c:pt>
                <c:pt idx="3835">
                  <c:v>44179</c:v>
                </c:pt>
                <c:pt idx="3836">
                  <c:v>44180</c:v>
                </c:pt>
                <c:pt idx="3837">
                  <c:v>44181</c:v>
                </c:pt>
                <c:pt idx="3838">
                  <c:v>44182</c:v>
                </c:pt>
                <c:pt idx="3839">
                  <c:v>44183</c:v>
                </c:pt>
                <c:pt idx="3840">
                  <c:v>44186</c:v>
                </c:pt>
                <c:pt idx="3841">
                  <c:v>44187</c:v>
                </c:pt>
                <c:pt idx="3842">
                  <c:v>44188</c:v>
                </c:pt>
                <c:pt idx="3843">
                  <c:v>44189</c:v>
                </c:pt>
                <c:pt idx="3844">
                  <c:v>44190</c:v>
                </c:pt>
                <c:pt idx="3845">
                  <c:v>44193</c:v>
                </c:pt>
                <c:pt idx="3846">
                  <c:v>44194</c:v>
                </c:pt>
                <c:pt idx="3847">
                  <c:v>44195</c:v>
                </c:pt>
                <c:pt idx="3848">
                  <c:v>44196</c:v>
                </c:pt>
                <c:pt idx="3849">
                  <c:v>44200</c:v>
                </c:pt>
                <c:pt idx="3850">
                  <c:v>44201</c:v>
                </c:pt>
                <c:pt idx="3851">
                  <c:v>44202</c:v>
                </c:pt>
                <c:pt idx="3852">
                  <c:v>44203</c:v>
                </c:pt>
                <c:pt idx="3853">
                  <c:v>44204</c:v>
                </c:pt>
                <c:pt idx="3854">
                  <c:v>44207</c:v>
                </c:pt>
                <c:pt idx="3855">
                  <c:v>44208</c:v>
                </c:pt>
                <c:pt idx="3856">
                  <c:v>44209</c:v>
                </c:pt>
                <c:pt idx="3857">
                  <c:v>44210</c:v>
                </c:pt>
                <c:pt idx="3858">
                  <c:v>44211</c:v>
                </c:pt>
                <c:pt idx="3859">
                  <c:v>44214</c:v>
                </c:pt>
                <c:pt idx="3860">
                  <c:v>44215</c:v>
                </c:pt>
                <c:pt idx="3861">
                  <c:v>44216</c:v>
                </c:pt>
                <c:pt idx="3862">
                  <c:v>44217</c:v>
                </c:pt>
                <c:pt idx="3863">
                  <c:v>44218</c:v>
                </c:pt>
                <c:pt idx="3864">
                  <c:v>44221</c:v>
                </c:pt>
                <c:pt idx="3865">
                  <c:v>44222</c:v>
                </c:pt>
                <c:pt idx="3866">
                  <c:v>44223</c:v>
                </c:pt>
                <c:pt idx="3867">
                  <c:v>44224</c:v>
                </c:pt>
                <c:pt idx="3868">
                  <c:v>44225</c:v>
                </c:pt>
                <c:pt idx="3869">
                  <c:v>44228</c:v>
                </c:pt>
                <c:pt idx="3870">
                  <c:v>44229</c:v>
                </c:pt>
                <c:pt idx="3871">
                  <c:v>44230</c:v>
                </c:pt>
                <c:pt idx="3872">
                  <c:v>44231</c:v>
                </c:pt>
                <c:pt idx="3873">
                  <c:v>44232</c:v>
                </c:pt>
                <c:pt idx="3874">
                  <c:v>44234</c:v>
                </c:pt>
                <c:pt idx="3875">
                  <c:v>44235</c:v>
                </c:pt>
                <c:pt idx="3876">
                  <c:v>44236</c:v>
                </c:pt>
                <c:pt idx="3877">
                  <c:v>44237</c:v>
                </c:pt>
                <c:pt idx="3878">
                  <c:v>44245</c:v>
                </c:pt>
                <c:pt idx="3879">
                  <c:v>44246</c:v>
                </c:pt>
                <c:pt idx="3880">
                  <c:v>44247</c:v>
                </c:pt>
                <c:pt idx="3881">
                  <c:v>44249</c:v>
                </c:pt>
                <c:pt idx="3882">
                  <c:v>44250</c:v>
                </c:pt>
                <c:pt idx="3883">
                  <c:v>44251</c:v>
                </c:pt>
                <c:pt idx="3884">
                  <c:v>44252</c:v>
                </c:pt>
                <c:pt idx="3885">
                  <c:v>44253</c:v>
                </c:pt>
                <c:pt idx="3886">
                  <c:v>44256</c:v>
                </c:pt>
                <c:pt idx="3887">
                  <c:v>44257</c:v>
                </c:pt>
                <c:pt idx="3888">
                  <c:v>44258</c:v>
                </c:pt>
                <c:pt idx="3889">
                  <c:v>44259</c:v>
                </c:pt>
                <c:pt idx="3890">
                  <c:v>44260</c:v>
                </c:pt>
                <c:pt idx="3891">
                  <c:v>44263</c:v>
                </c:pt>
                <c:pt idx="3892">
                  <c:v>44264</c:v>
                </c:pt>
                <c:pt idx="3893">
                  <c:v>44265</c:v>
                </c:pt>
                <c:pt idx="3894">
                  <c:v>44266</c:v>
                </c:pt>
                <c:pt idx="3895">
                  <c:v>44267</c:v>
                </c:pt>
                <c:pt idx="3896">
                  <c:v>44270</c:v>
                </c:pt>
                <c:pt idx="3897">
                  <c:v>44271</c:v>
                </c:pt>
                <c:pt idx="3898">
                  <c:v>44272</c:v>
                </c:pt>
                <c:pt idx="3899">
                  <c:v>44273</c:v>
                </c:pt>
                <c:pt idx="3900">
                  <c:v>44274</c:v>
                </c:pt>
                <c:pt idx="3901">
                  <c:v>44277</c:v>
                </c:pt>
                <c:pt idx="3902">
                  <c:v>44278</c:v>
                </c:pt>
                <c:pt idx="3903">
                  <c:v>44279</c:v>
                </c:pt>
                <c:pt idx="3904">
                  <c:v>44280</c:v>
                </c:pt>
                <c:pt idx="3905">
                  <c:v>44281</c:v>
                </c:pt>
                <c:pt idx="3906">
                  <c:v>44284</c:v>
                </c:pt>
                <c:pt idx="3907">
                  <c:v>44285</c:v>
                </c:pt>
                <c:pt idx="3908">
                  <c:v>44286</c:v>
                </c:pt>
                <c:pt idx="3909">
                  <c:v>44287</c:v>
                </c:pt>
                <c:pt idx="3910">
                  <c:v>44288</c:v>
                </c:pt>
                <c:pt idx="3911">
                  <c:v>44292</c:v>
                </c:pt>
                <c:pt idx="3912">
                  <c:v>44293</c:v>
                </c:pt>
                <c:pt idx="3913">
                  <c:v>44294</c:v>
                </c:pt>
                <c:pt idx="3914">
                  <c:v>44295</c:v>
                </c:pt>
                <c:pt idx="3915">
                  <c:v>44298</c:v>
                </c:pt>
                <c:pt idx="3916">
                  <c:v>44299</c:v>
                </c:pt>
                <c:pt idx="3917">
                  <c:v>44300</c:v>
                </c:pt>
                <c:pt idx="3918">
                  <c:v>44301</c:v>
                </c:pt>
                <c:pt idx="3919">
                  <c:v>44302</c:v>
                </c:pt>
                <c:pt idx="3920">
                  <c:v>44305</c:v>
                </c:pt>
                <c:pt idx="3921">
                  <c:v>44306</c:v>
                </c:pt>
                <c:pt idx="3922">
                  <c:v>44307</c:v>
                </c:pt>
                <c:pt idx="3923">
                  <c:v>44308</c:v>
                </c:pt>
                <c:pt idx="3924">
                  <c:v>44309</c:v>
                </c:pt>
                <c:pt idx="3925">
                  <c:v>44311</c:v>
                </c:pt>
                <c:pt idx="3926">
                  <c:v>44312</c:v>
                </c:pt>
                <c:pt idx="3927">
                  <c:v>44313</c:v>
                </c:pt>
                <c:pt idx="3928">
                  <c:v>44314</c:v>
                </c:pt>
                <c:pt idx="3929">
                  <c:v>44315</c:v>
                </c:pt>
                <c:pt idx="3930">
                  <c:v>44316</c:v>
                </c:pt>
                <c:pt idx="3931">
                  <c:v>44322</c:v>
                </c:pt>
                <c:pt idx="3932">
                  <c:v>44323</c:v>
                </c:pt>
                <c:pt idx="3933">
                  <c:v>44324</c:v>
                </c:pt>
                <c:pt idx="3934">
                  <c:v>44326</c:v>
                </c:pt>
                <c:pt idx="3935">
                  <c:v>44327</c:v>
                </c:pt>
                <c:pt idx="3936">
                  <c:v>44328</c:v>
                </c:pt>
                <c:pt idx="3937">
                  <c:v>44329</c:v>
                </c:pt>
                <c:pt idx="3938">
                  <c:v>44330</c:v>
                </c:pt>
                <c:pt idx="3939">
                  <c:v>44333</c:v>
                </c:pt>
                <c:pt idx="3940">
                  <c:v>44334</c:v>
                </c:pt>
                <c:pt idx="3941">
                  <c:v>44335</c:v>
                </c:pt>
                <c:pt idx="3942">
                  <c:v>44336</c:v>
                </c:pt>
                <c:pt idx="3943">
                  <c:v>44337</c:v>
                </c:pt>
                <c:pt idx="3944">
                  <c:v>44340</c:v>
                </c:pt>
                <c:pt idx="3945">
                  <c:v>44341</c:v>
                </c:pt>
                <c:pt idx="3946">
                  <c:v>44342</c:v>
                </c:pt>
                <c:pt idx="3947">
                  <c:v>44343</c:v>
                </c:pt>
                <c:pt idx="3948">
                  <c:v>44344</c:v>
                </c:pt>
                <c:pt idx="3949">
                  <c:v>44347</c:v>
                </c:pt>
                <c:pt idx="3950">
                  <c:v>44348</c:v>
                </c:pt>
                <c:pt idx="3951">
                  <c:v>44349</c:v>
                </c:pt>
                <c:pt idx="3952">
                  <c:v>44350</c:v>
                </c:pt>
                <c:pt idx="3953">
                  <c:v>44351</c:v>
                </c:pt>
                <c:pt idx="3954">
                  <c:v>44354</c:v>
                </c:pt>
                <c:pt idx="3955">
                  <c:v>44355</c:v>
                </c:pt>
                <c:pt idx="3956">
                  <c:v>44356</c:v>
                </c:pt>
                <c:pt idx="3957">
                  <c:v>44357</c:v>
                </c:pt>
                <c:pt idx="3958">
                  <c:v>44358</c:v>
                </c:pt>
                <c:pt idx="3959">
                  <c:v>44362</c:v>
                </c:pt>
                <c:pt idx="3960">
                  <c:v>44363</c:v>
                </c:pt>
                <c:pt idx="3961">
                  <c:v>44364</c:v>
                </c:pt>
                <c:pt idx="3962">
                  <c:v>44365</c:v>
                </c:pt>
                <c:pt idx="3963">
                  <c:v>44368</c:v>
                </c:pt>
                <c:pt idx="3964">
                  <c:v>44369</c:v>
                </c:pt>
                <c:pt idx="3965">
                  <c:v>44370</c:v>
                </c:pt>
                <c:pt idx="3966">
                  <c:v>44371</c:v>
                </c:pt>
                <c:pt idx="3967">
                  <c:v>44372</c:v>
                </c:pt>
                <c:pt idx="3968">
                  <c:v>44375</c:v>
                </c:pt>
                <c:pt idx="3969">
                  <c:v>44376</c:v>
                </c:pt>
                <c:pt idx="3970">
                  <c:v>44377</c:v>
                </c:pt>
                <c:pt idx="3971">
                  <c:v>44378</c:v>
                </c:pt>
                <c:pt idx="3972">
                  <c:v>44379</c:v>
                </c:pt>
                <c:pt idx="3973">
                  <c:v>44382</c:v>
                </c:pt>
                <c:pt idx="3974">
                  <c:v>44383</c:v>
                </c:pt>
                <c:pt idx="3975">
                  <c:v>44384</c:v>
                </c:pt>
                <c:pt idx="3976">
                  <c:v>44385</c:v>
                </c:pt>
                <c:pt idx="3977">
                  <c:v>44386</c:v>
                </c:pt>
                <c:pt idx="3978">
                  <c:v>44389</c:v>
                </c:pt>
                <c:pt idx="3979">
                  <c:v>44390</c:v>
                </c:pt>
                <c:pt idx="3980">
                  <c:v>44391</c:v>
                </c:pt>
                <c:pt idx="3981">
                  <c:v>44392</c:v>
                </c:pt>
                <c:pt idx="3982">
                  <c:v>44393</c:v>
                </c:pt>
                <c:pt idx="3983">
                  <c:v>44396</c:v>
                </c:pt>
                <c:pt idx="3984">
                  <c:v>44397</c:v>
                </c:pt>
                <c:pt idx="3985">
                  <c:v>44398</c:v>
                </c:pt>
                <c:pt idx="3986">
                  <c:v>44399</c:v>
                </c:pt>
                <c:pt idx="3987">
                  <c:v>44400</c:v>
                </c:pt>
                <c:pt idx="3988">
                  <c:v>44403</c:v>
                </c:pt>
                <c:pt idx="3989">
                  <c:v>44404</c:v>
                </c:pt>
                <c:pt idx="3990">
                  <c:v>44405</c:v>
                </c:pt>
                <c:pt idx="3991">
                  <c:v>44406</c:v>
                </c:pt>
                <c:pt idx="3992">
                  <c:v>44407</c:v>
                </c:pt>
                <c:pt idx="3993">
                  <c:v>44410</c:v>
                </c:pt>
                <c:pt idx="3994">
                  <c:v>44411</c:v>
                </c:pt>
                <c:pt idx="3995">
                  <c:v>44412</c:v>
                </c:pt>
                <c:pt idx="3996">
                  <c:v>44413</c:v>
                </c:pt>
                <c:pt idx="3997">
                  <c:v>44414</c:v>
                </c:pt>
              </c:numCache>
            </c:numRef>
          </c:cat>
          <c:val>
            <c:numRef>
              <c:f>backtest!$AD$615:$AD$4612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1.00755794329517</c:v>
                </c:pt>
                <c:pt idx="24">
                  <c:v>1.01009767992294</c:v>
                </c:pt>
                <c:pt idx="25">
                  <c:v>1.01925810064154</c:v>
                </c:pt>
                <c:pt idx="26">
                  <c:v>1.01870878760927</c:v>
                </c:pt>
                <c:pt idx="27">
                  <c:v>1.01870878760927</c:v>
                </c:pt>
                <c:pt idx="28">
                  <c:v>1.01870878760927</c:v>
                </c:pt>
                <c:pt idx="29">
                  <c:v>1.01870878760927</c:v>
                </c:pt>
                <c:pt idx="30">
                  <c:v>1.01870878760927</c:v>
                </c:pt>
                <c:pt idx="31">
                  <c:v>1.0165690466284201</c:v>
                </c:pt>
                <c:pt idx="32">
                  <c:v>1.0165690466284201</c:v>
                </c:pt>
                <c:pt idx="33">
                  <c:v>1.0165690466284201</c:v>
                </c:pt>
                <c:pt idx="34">
                  <c:v>1.0165690466284201</c:v>
                </c:pt>
                <c:pt idx="35">
                  <c:v>1.0165690466284201</c:v>
                </c:pt>
                <c:pt idx="36">
                  <c:v>1.0165690466284201</c:v>
                </c:pt>
                <c:pt idx="37">
                  <c:v>1.01773031534375</c:v>
                </c:pt>
                <c:pt idx="38">
                  <c:v>1.0118315091216099</c:v>
                </c:pt>
                <c:pt idx="39">
                  <c:v>1.0190983937713201</c:v>
                </c:pt>
                <c:pt idx="40">
                  <c:v>1.0215401883164299</c:v>
                </c:pt>
                <c:pt idx="41">
                  <c:v>1.0130361666632099</c:v>
                </c:pt>
                <c:pt idx="42">
                  <c:v>1.0143794794371399</c:v>
                </c:pt>
                <c:pt idx="43">
                  <c:v>0.99904290725676603</c:v>
                </c:pt>
                <c:pt idx="44">
                  <c:v>1.0059959220204899</c:v>
                </c:pt>
                <c:pt idx="45">
                  <c:v>1.00122926366302</c:v>
                </c:pt>
                <c:pt idx="46">
                  <c:v>1.0014607913106599</c:v>
                </c:pt>
                <c:pt idx="47">
                  <c:v>1.0014607913106599</c:v>
                </c:pt>
                <c:pt idx="48">
                  <c:v>1.00145967389409</c:v>
                </c:pt>
                <c:pt idx="49">
                  <c:v>0.99729908916690602</c:v>
                </c:pt>
                <c:pt idx="50">
                  <c:v>1.0042616721934801</c:v>
                </c:pt>
                <c:pt idx="51">
                  <c:v>1.00401356469321</c:v>
                </c:pt>
                <c:pt idx="52">
                  <c:v>1.0044114037640499</c:v>
                </c:pt>
                <c:pt idx="53">
                  <c:v>1.0051708961441801</c:v>
                </c:pt>
                <c:pt idx="54">
                  <c:v>0.99956378961058701</c:v>
                </c:pt>
                <c:pt idx="55">
                  <c:v>0.99894870221382404</c:v>
                </c:pt>
                <c:pt idx="56">
                  <c:v>0.99308612034693899</c:v>
                </c:pt>
                <c:pt idx="57">
                  <c:v>0.99519225109291198</c:v>
                </c:pt>
                <c:pt idx="58">
                  <c:v>1.0005303556186</c:v>
                </c:pt>
                <c:pt idx="59">
                  <c:v>1.0005303556186</c:v>
                </c:pt>
                <c:pt idx="60">
                  <c:v>1.0005303556186</c:v>
                </c:pt>
                <c:pt idx="61">
                  <c:v>1.0005303556186</c:v>
                </c:pt>
                <c:pt idx="62">
                  <c:v>1.0005303556186</c:v>
                </c:pt>
                <c:pt idx="63">
                  <c:v>1.0005303556186</c:v>
                </c:pt>
                <c:pt idx="64">
                  <c:v>1.0005303556186</c:v>
                </c:pt>
                <c:pt idx="65">
                  <c:v>1.0005303556186</c:v>
                </c:pt>
                <c:pt idx="66">
                  <c:v>1.0005303556186</c:v>
                </c:pt>
                <c:pt idx="67">
                  <c:v>1.0005303556186</c:v>
                </c:pt>
                <c:pt idx="68">
                  <c:v>1.0005303556186</c:v>
                </c:pt>
                <c:pt idx="69">
                  <c:v>1.0005303556186</c:v>
                </c:pt>
                <c:pt idx="70">
                  <c:v>1.0005303556186</c:v>
                </c:pt>
                <c:pt idx="71">
                  <c:v>1.0005303556186</c:v>
                </c:pt>
                <c:pt idx="72">
                  <c:v>1.0005303556186</c:v>
                </c:pt>
                <c:pt idx="73">
                  <c:v>1.0005303556186</c:v>
                </c:pt>
                <c:pt idx="74">
                  <c:v>1.0005303556186</c:v>
                </c:pt>
                <c:pt idx="75">
                  <c:v>1.0005303556186</c:v>
                </c:pt>
                <c:pt idx="76">
                  <c:v>1.0005303556186</c:v>
                </c:pt>
                <c:pt idx="77">
                  <c:v>1.0005303556186</c:v>
                </c:pt>
                <c:pt idx="78">
                  <c:v>1.0005303556186</c:v>
                </c:pt>
                <c:pt idx="79">
                  <c:v>1.0005303556186</c:v>
                </c:pt>
                <c:pt idx="80">
                  <c:v>1.0005303556186</c:v>
                </c:pt>
                <c:pt idx="81">
                  <c:v>1.0005303556186</c:v>
                </c:pt>
                <c:pt idx="82">
                  <c:v>1.0005303556186</c:v>
                </c:pt>
                <c:pt idx="83">
                  <c:v>1.0005303556186</c:v>
                </c:pt>
                <c:pt idx="84">
                  <c:v>1.0005303556186</c:v>
                </c:pt>
                <c:pt idx="85">
                  <c:v>1.0005303556186</c:v>
                </c:pt>
                <c:pt idx="86">
                  <c:v>1.0005303556186</c:v>
                </c:pt>
                <c:pt idx="87">
                  <c:v>1.0005303556186</c:v>
                </c:pt>
                <c:pt idx="88">
                  <c:v>1.0005303556186</c:v>
                </c:pt>
                <c:pt idx="89">
                  <c:v>1.0005303556186</c:v>
                </c:pt>
                <c:pt idx="90">
                  <c:v>1.0005303556186</c:v>
                </c:pt>
                <c:pt idx="91">
                  <c:v>1.0005303556186</c:v>
                </c:pt>
                <c:pt idx="92">
                  <c:v>1.0005303556186</c:v>
                </c:pt>
                <c:pt idx="93">
                  <c:v>1.0005303556186</c:v>
                </c:pt>
                <c:pt idx="94">
                  <c:v>1.0005303556186</c:v>
                </c:pt>
                <c:pt idx="95">
                  <c:v>1.0005303556186</c:v>
                </c:pt>
                <c:pt idx="96">
                  <c:v>1.0005303556186</c:v>
                </c:pt>
                <c:pt idx="97">
                  <c:v>1.0005303556186</c:v>
                </c:pt>
                <c:pt idx="98">
                  <c:v>1.0005303556186</c:v>
                </c:pt>
                <c:pt idx="99">
                  <c:v>1.0005303556186</c:v>
                </c:pt>
                <c:pt idx="100">
                  <c:v>1.0005303556186</c:v>
                </c:pt>
                <c:pt idx="101">
                  <c:v>1.0000328588941501</c:v>
                </c:pt>
                <c:pt idx="102">
                  <c:v>0.99967704323684503</c:v>
                </c:pt>
                <c:pt idx="103">
                  <c:v>1.0137019361628099</c:v>
                </c:pt>
                <c:pt idx="104">
                  <c:v>1.0097910072919301</c:v>
                </c:pt>
                <c:pt idx="105">
                  <c:v>0.99323736044942501</c:v>
                </c:pt>
                <c:pt idx="106">
                  <c:v>1.00492635830871</c:v>
                </c:pt>
                <c:pt idx="107">
                  <c:v>1.0040485872517499</c:v>
                </c:pt>
                <c:pt idx="108">
                  <c:v>1.00927570851492</c:v>
                </c:pt>
                <c:pt idx="109">
                  <c:v>1.01103666868653</c:v>
                </c:pt>
                <c:pt idx="110">
                  <c:v>1.02081132221654</c:v>
                </c:pt>
                <c:pt idx="111">
                  <c:v>1.03062640124884</c:v>
                </c:pt>
                <c:pt idx="112">
                  <c:v>1.0424195853231799</c:v>
                </c:pt>
                <c:pt idx="113">
                  <c:v>1.0424195853231799</c:v>
                </c:pt>
                <c:pt idx="114">
                  <c:v>1.0424195853231799</c:v>
                </c:pt>
                <c:pt idx="115">
                  <c:v>1.0684726797561901</c:v>
                </c:pt>
                <c:pt idx="116">
                  <c:v>1.08665769780642</c:v>
                </c:pt>
                <c:pt idx="117">
                  <c:v>1.05090426253305</c:v>
                </c:pt>
                <c:pt idx="118">
                  <c:v>1.06572328427997</c:v>
                </c:pt>
                <c:pt idx="119">
                  <c:v>1.06023774928856</c:v>
                </c:pt>
                <c:pt idx="120">
                  <c:v>1.0443272319627199</c:v>
                </c:pt>
                <c:pt idx="121">
                  <c:v>1.0415107558827701</c:v>
                </c:pt>
                <c:pt idx="122">
                  <c:v>1.0460681040897899</c:v>
                </c:pt>
                <c:pt idx="123">
                  <c:v>1.0290560944504299</c:v>
                </c:pt>
                <c:pt idx="124">
                  <c:v>1.0255311091722701</c:v>
                </c:pt>
                <c:pt idx="125">
                  <c:v>1.0295095179472</c:v>
                </c:pt>
                <c:pt idx="126">
                  <c:v>1.0330224308034801</c:v>
                </c:pt>
                <c:pt idx="127">
                  <c:v>1.02967068313421</c:v>
                </c:pt>
                <c:pt idx="128">
                  <c:v>1.01837536243954</c:v>
                </c:pt>
                <c:pt idx="129">
                  <c:v>1.0250363999080001</c:v>
                </c:pt>
                <c:pt idx="130">
                  <c:v>1.01069546265469</c:v>
                </c:pt>
                <c:pt idx="131">
                  <c:v>1.0085888042434601</c:v>
                </c:pt>
                <c:pt idx="132">
                  <c:v>1.0082282659787301</c:v>
                </c:pt>
                <c:pt idx="133">
                  <c:v>1.01892016010696</c:v>
                </c:pt>
                <c:pt idx="134">
                  <c:v>1.0275533148774201</c:v>
                </c:pt>
                <c:pt idx="135">
                  <c:v>1.02345106018798</c:v>
                </c:pt>
                <c:pt idx="136">
                  <c:v>1.02345106018798</c:v>
                </c:pt>
                <c:pt idx="137">
                  <c:v>1.02345106018798</c:v>
                </c:pt>
                <c:pt idx="138">
                  <c:v>1.02345106018798</c:v>
                </c:pt>
                <c:pt idx="139">
                  <c:v>1.02345106018798</c:v>
                </c:pt>
                <c:pt idx="140">
                  <c:v>1.02345106018798</c:v>
                </c:pt>
                <c:pt idx="141">
                  <c:v>1.02345106018798</c:v>
                </c:pt>
                <c:pt idx="142">
                  <c:v>1.02345106018798</c:v>
                </c:pt>
                <c:pt idx="143">
                  <c:v>1.02345106018798</c:v>
                </c:pt>
                <c:pt idx="144">
                  <c:v>1.02345106018798</c:v>
                </c:pt>
                <c:pt idx="145">
                  <c:v>1.02345106018798</c:v>
                </c:pt>
                <c:pt idx="146">
                  <c:v>1.02345106018798</c:v>
                </c:pt>
                <c:pt idx="147">
                  <c:v>1.02345106018798</c:v>
                </c:pt>
                <c:pt idx="148">
                  <c:v>1.02345106018798</c:v>
                </c:pt>
                <c:pt idx="149">
                  <c:v>1.02345106018798</c:v>
                </c:pt>
                <c:pt idx="150">
                  <c:v>1.02345106018798</c:v>
                </c:pt>
                <c:pt idx="151">
                  <c:v>1.02345106018798</c:v>
                </c:pt>
                <c:pt idx="152">
                  <c:v>1.02345106018798</c:v>
                </c:pt>
                <c:pt idx="153">
                  <c:v>1.02345106018798</c:v>
                </c:pt>
                <c:pt idx="154">
                  <c:v>1.02345106018798</c:v>
                </c:pt>
                <c:pt idx="155">
                  <c:v>1.02345106018798</c:v>
                </c:pt>
                <c:pt idx="156">
                  <c:v>1.02345106018798</c:v>
                </c:pt>
                <c:pt idx="157">
                  <c:v>1.02345106018798</c:v>
                </c:pt>
                <c:pt idx="158">
                  <c:v>1.02345106018798</c:v>
                </c:pt>
                <c:pt idx="159">
                  <c:v>1.02345106018798</c:v>
                </c:pt>
                <c:pt idx="160">
                  <c:v>1.02345106018798</c:v>
                </c:pt>
                <c:pt idx="161">
                  <c:v>1.02345106018798</c:v>
                </c:pt>
                <c:pt idx="162">
                  <c:v>1.02345106018798</c:v>
                </c:pt>
                <c:pt idx="163">
                  <c:v>1.02345106018798</c:v>
                </c:pt>
                <c:pt idx="164">
                  <c:v>1.02345106018798</c:v>
                </c:pt>
                <c:pt idx="165">
                  <c:v>1.02345106018798</c:v>
                </c:pt>
                <c:pt idx="166">
                  <c:v>1.02345106018798</c:v>
                </c:pt>
                <c:pt idx="167">
                  <c:v>1.02345106018798</c:v>
                </c:pt>
                <c:pt idx="168">
                  <c:v>1.02345106018798</c:v>
                </c:pt>
                <c:pt idx="169">
                  <c:v>1.02345106018798</c:v>
                </c:pt>
                <c:pt idx="170">
                  <c:v>1.02345106018798</c:v>
                </c:pt>
                <c:pt idx="171">
                  <c:v>1.02345106018798</c:v>
                </c:pt>
                <c:pt idx="172">
                  <c:v>1.02345106018798</c:v>
                </c:pt>
                <c:pt idx="173">
                  <c:v>1.02345106018798</c:v>
                </c:pt>
                <c:pt idx="174">
                  <c:v>1.02345106018798</c:v>
                </c:pt>
                <c:pt idx="175">
                  <c:v>1.02345106018798</c:v>
                </c:pt>
                <c:pt idx="176">
                  <c:v>1.02345106018798</c:v>
                </c:pt>
                <c:pt idx="177">
                  <c:v>1.02345106018798</c:v>
                </c:pt>
                <c:pt idx="178">
                  <c:v>1.02345106018798</c:v>
                </c:pt>
                <c:pt idx="179">
                  <c:v>1.02345106018798</c:v>
                </c:pt>
                <c:pt idx="180">
                  <c:v>1.0490820497863</c:v>
                </c:pt>
                <c:pt idx="181">
                  <c:v>1.0598402850792701</c:v>
                </c:pt>
                <c:pt idx="182">
                  <c:v>1.07376932883072</c:v>
                </c:pt>
                <c:pt idx="183">
                  <c:v>1.0400168686290601</c:v>
                </c:pt>
                <c:pt idx="184">
                  <c:v>1.05254860660922</c:v>
                </c:pt>
                <c:pt idx="185">
                  <c:v>1.03453721846265</c:v>
                </c:pt>
                <c:pt idx="186">
                  <c:v>1.0264147225047999</c:v>
                </c:pt>
                <c:pt idx="187">
                  <c:v>1.0057201682246499</c:v>
                </c:pt>
                <c:pt idx="188">
                  <c:v>1.0063901763522101</c:v>
                </c:pt>
                <c:pt idx="189">
                  <c:v>1.0244941192241299</c:v>
                </c:pt>
                <c:pt idx="190">
                  <c:v>1.0205088888287299</c:v>
                </c:pt>
                <c:pt idx="191">
                  <c:v>1.0205088888287299</c:v>
                </c:pt>
                <c:pt idx="192">
                  <c:v>1.0205088888287299</c:v>
                </c:pt>
                <c:pt idx="193">
                  <c:v>1.0205088888287299</c:v>
                </c:pt>
                <c:pt idx="194">
                  <c:v>1.0205088888287299</c:v>
                </c:pt>
                <c:pt idx="195">
                  <c:v>0.99828537749101898</c:v>
                </c:pt>
                <c:pt idx="196">
                  <c:v>1.0050636348079101</c:v>
                </c:pt>
                <c:pt idx="197">
                  <c:v>1.0214472658629501</c:v>
                </c:pt>
                <c:pt idx="198">
                  <c:v>1.0214472658629501</c:v>
                </c:pt>
                <c:pt idx="199">
                  <c:v>1.0214472658629501</c:v>
                </c:pt>
                <c:pt idx="200">
                  <c:v>1.0214472658629501</c:v>
                </c:pt>
                <c:pt idx="201">
                  <c:v>1.0214472658629501</c:v>
                </c:pt>
                <c:pt idx="202">
                  <c:v>1.0214472658629501</c:v>
                </c:pt>
                <c:pt idx="203">
                  <c:v>1.0214472658629501</c:v>
                </c:pt>
                <c:pt idx="204">
                  <c:v>1.0214472658629501</c:v>
                </c:pt>
                <c:pt idx="205">
                  <c:v>1.0214472658629501</c:v>
                </c:pt>
                <c:pt idx="206">
                  <c:v>1.0214472658629501</c:v>
                </c:pt>
                <c:pt idx="207">
                  <c:v>1.0214472658629501</c:v>
                </c:pt>
                <c:pt idx="208">
                  <c:v>1.0214472658629501</c:v>
                </c:pt>
                <c:pt idx="209">
                  <c:v>1.0214472658629501</c:v>
                </c:pt>
                <c:pt idx="210">
                  <c:v>1.0214472658629501</c:v>
                </c:pt>
                <c:pt idx="211">
                  <c:v>1.0214472658629501</c:v>
                </c:pt>
                <c:pt idx="212">
                  <c:v>1.0214472658629501</c:v>
                </c:pt>
                <c:pt idx="213">
                  <c:v>1.0214472658629501</c:v>
                </c:pt>
                <c:pt idx="214">
                  <c:v>1.0214472658629501</c:v>
                </c:pt>
                <c:pt idx="215">
                  <c:v>1.0214472658629501</c:v>
                </c:pt>
                <c:pt idx="216">
                  <c:v>1.0214472658629501</c:v>
                </c:pt>
                <c:pt idx="217">
                  <c:v>1.0214472658629501</c:v>
                </c:pt>
                <c:pt idx="218">
                  <c:v>1.0214472658629501</c:v>
                </c:pt>
                <c:pt idx="219">
                  <c:v>1.0214472658629501</c:v>
                </c:pt>
                <c:pt idx="220">
                  <c:v>1.0214472658629501</c:v>
                </c:pt>
                <c:pt idx="221">
                  <c:v>1.0214472658629501</c:v>
                </c:pt>
                <c:pt idx="222">
                  <c:v>1.0214472658629501</c:v>
                </c:pt>
                <c:pt idx="223">
                  <c:v>1.0214472658629501</c:v>
                </c:pt>
                <c:pt idx="224">
                  <c:v>1.0214472658629501</c:v>
                </c:pt>
                <c:pt idx="225">
                  <c:v>1.0214472658629501</c:v>
                </c:pt>
                <c:pt idx="226">
                  <c:v>1.0214472658629501</c:v>
                </c:pt>
                <c:pt idx="227">
                  <c:v>1.0214472658629501</c:v>
                </c:pt>
                <c:pt idx="228">
                  <c:v>1.0214472658629501</c:v>
                </c:pt>
                <c:pt idx="229">
                  <c:v>1.0214472658629501</c:v>
                </c:pt>
                <c:pt idx="230">
                  <c:v>1.0214472658629501</c:v>
                </c:pt>
                <c:pt idx="231">
                  <c:v>1.0214472658629501</c:v>
                </c:pt>
                <c:pt idx="232">
                  <c:v>1.0214472658629501</c:v>
                </c:pt>
                <c:pt idx="233">
                  <c:v>1.0214472658629501</c:v>
                </c:pt>
                <c:pt idx="234">
                  <c:v>1.0214472658629501</c:v>
                </c:pt>
                <c:pt idx="235">
                  <c:v>1.02297999173384</c:v>
                </c:pt>
                <c:pt idx="236">
                  <c:v>1.0240529964907401</c:v>
                </c:pt>
                <c:pt idx="237">
                  <c:v>1.0394042621880499</c:v>
                </c:pt>
                <c:pt idx="238">
                  <c:v>1.0360773527352001</c:v>
                </c:pt>
                <c:pt idx="239">
                  <c:v>1.0380921769676299</c:v>
                </c:pt>
                <c:pt idx="240">
                  <c:v>1.0422499390264</c:v>
                </c:pt>
                <c:pt idx="241">
                  <c:v>1.0357208622809599</c:v>
                </c:pt>
                <c:pt idx="242">
                  <c:v>1.0357559714501401</c:v>
                </c:pt>
                <c:pt idx="243">
                  <c:v>1.0288845021200199</c:v>
                </c:pt>
                <c:pt idx="244">
                  <c:v>1.0278681472248099</c:v>
                </c:pt>
                <c:pt idx="245">
                  <c:v>1.0388917150185699</c:v>
                </c:pt>
                <c:pt idx="246">
                  <c:v>1.0347769000737299</c:v>
                </c:pt>
                <c:pt idx="247">
                  <c:v>1.0157091868947401</c:v>
                </c:pt>
                <c:pt idx="248">
                  <c:v>1.0131944941601001</c:v>
                </c:pt>
                <c:pt idx="249">
                  <c:v>1.01283934714596</c:v>
                </c:pt>
                <c:pt idx="250">
                  <c:v>1.0126883964125599</c:v>
                </c:pt>
                <c:pt idx="251">
                  <c:v>1.0126883964125599</c:v>
                </c:pt>
                <c:pt idx="252">
                  <c:v>1.0126883964125599</c:v>
                </c:pt>
                <c:pt idx="253">
                  <c:v>1.0126883964125599</c:v>
                </c:pt>
                <c:pt idx="254">
                  <c:v>1.0126883964125599</c:v>
                </c:pt>
                <c:pt idx="255">
                  <c:v>1.0126883964125599</c:v>
                </c:pt>
                <c:pt idx="256">
                  <c:v>1.0126883964125599</c:v>
                </c:pt>
                <c:pt idx="257">
                  <c:v>1.0126883964125599</c:v>
                </c:pt>
                <c:pt idx="258">
                  <c:v>1.0126883964125599</c:v>
                </c:pt>
                <c:pt idx="259">
                  <c:v>1.0126883964125599</c:v>
                </c:pt>
                <c:pt idx="260">
                  <c:v>1.0126883964125599</c:v>
                </c:pt>
                <c:pt idx="261">
                  <c:v>1.0126883964125599</c:v>
                </c:pt>
                <c:pt idx="262">
                  <c:v>1.0126883964125599</c:v>
                </c:pt>
                <c:pt idx="263">
                  <c:v>1.0126883964125599</c:v>
                </c:pt>
                <c:pt idx="264">
                  <c:v>1.0126883964125599</c:v>
                </c:pt>
                <c:pt idx="265">
                  <c:v>1.0126883964125599</c:v>
                </c:pt>
                <c:pt idx="266">
                  <c:v>1.0126883964125599</c:v>
                </c:pt>
                <c:pt idx="267">
                  <c:v>1.0126883964125599</c:v>
                </c:pt>
                <c:pt idx="268">
                  <c:v>1.0126883964125599</c:v>
                </c:pt>
                <c:pt idx="269">
                  <c:v>1.0126883964125599</c:v>
                </c:pt>
                <c:pt idx="270">
                  <c:v>1.0126883964125599</c:v>
                </c:pt>
                <c:pt idx="271">
                  <c:v>1.0126883964125599</c:v>
                </c:pt>
                <c:pt idx="272">
                  <c:v>1.0126883964125599</c:v>
                </c:pt>
                <c:pt idx="273">
                  <c:v>1.0126883964125599</c:v>
                </c:pt>
                <c:pt idx="274">
                  <c:v>1.0126883964125599</c:v>
                </c:pt>
                <c:pt idx="275">
                  <c:v>1.0126883964125599</c:v>
                </c:pt>
                <c:pt idx="276">
                  <c:v>1.0126883964125599</c:v>
                </c:pt>
                <c:pt idx="277">
                  <c:v>1.0126883964125599</c:v>
                </c:pt>
                <c:pt idx="278">
                  <c:v>1.0126883964125599</c:v>
                </c:pt>
                <c:pt idx="279">
                  <c:v>1.0126883964125599</c:v>
                </c:pt>
                <c:pt idx="280">
                  <c:v>1.0126883964125599</c:v>
                </c:pt>
                <c:pt idx="281">
                  <c:v>1.0126883964125599</c:v>
                </c:pt>
                <c:pt idx="282">
                  <c:v>1.0126883964125599</c:v>
                </c:pt>
                <c:pt idx="283">
                  <c:v>1.0126883964125599</c:v>
                </c:pt>
                <c:pt idx="284">
                  <c:v>1.0126883964125599</c:v>
                </c:pt>
                <c:pt idx="285">
                  <c:v>1.0126883964125599</c:v>
                </c:pt>
                <c:pt idx="286">
                  <c:v>1.0126883964125599</c:v>
                </c:pt>
                <c:pt idx="287">
                  <c:v>1.0126883964125599</c:v>
                </c:pt>
                <c:pt idx="288">
                  <c:v>1.0126883964125599</c:v>
                </c:pt>
                <c:pt idx="289">
                  <c:v>1.0126883964125599</c:v>
                </c:pt>
                <c:pt idx="290">
                  <c:v>1.0126883964125599</c:v>
                </c:pt>
                <c:pt idx="291">
                  <c:v>1.0126883964125599</c:v>
                </c:pt>
                <c:pt idx="292">
                  <c:v>1.0126883964125599</c:v>
                </c:pt>
                <c:pt idx="293">
                  <c:v>1.0126883964125599</c:v>
                </c:pt>
                <c:pt idx="294">
                  <c:v>1.0126883964125599</c:v>
                </c:pt>
                <c:pt idx="295">
                  <c:v>1.0126883964125599</c:v>
                </c:pt>
                <c:pt idx="296">
                  <c:v>1.0126883964125599</c:v>
                </c:pt>
                <c:pt idx="297">
                  <c:v>1.0126883964125599</c:v>
                </c:pt>
                <c:pt idx="298">
                  <c:v>1.0126883964125599</c:v>
                </c:pt>
                <c:pt idx="299">
                  <c:v>1.0126883964125599</c:v>
                </c:pt>
                <c:pt idx="300">
                  <c:v>1.0126883964125599</c:v>
                </c:pt>
                <c:pt idx="301">
                  <c:v>1.0126883964125599</c:v>
                </c:pt>
                <c:pt idx="302">
                  <c:v>1.0126883964125599</c:v>
                </c:pt>
                <c:pt idx="303">
                  <c:v>1.0126883964125599</c:v>
                </c:pt>
                <c:pt idx="304">
                  <c:v>1.0126883964125599</c:v>
                </c:pt>
                <c:pt idx="305">
                  <c:v>1.0126883964125599</c:v>
                </c:pt>
                <c:pt idx="306">
                  <c:v>1.0117703922549699</c:v>
                </c:pt>
                <c:pt idx="307">
                  <c:v>1.0091077381609499</c:v>
                </c:pt>
                <c:pt idx="308">
                  <c:v>1.0130506948757101</c:v>
                </c:pt>
                <c:pt idx="309">
                  <c:v>1.0072901201707101</c:v>
                </c:pt>
                <c:pt idx="310">
                  <c:v>0.99303455757526804</c:v>
                </c:pt>
                <c:pt idx="311">
                  <c:v>0.99303455757526804</c:v>
                </c:pt>
                <c:pt idx="312">
                  <c:v>0.99303455757526804</c:v>
                </c:pt>
                <c:pt idx="313">
                  <c:v>0.99303455757526804</c:v>
                </c:pt>
                <c:pt idx="314">
                  <c:v>0.99303455757526804</c:v>
                </c:pt>
                <c:pt idx="315">
                  <c:v>0.99303455757526804</c:v>
                </c:pt>
                <c:pt idx="316">
                  <c:v>0.99303455757526804</c:v>
                </c:pt>
                <c:pt idx="317">
                  <c:v>0.99303455757526804</c:v>
                </c:pt>
                <c:pt idx="318">
                  <c:v>0.99303455757526804</c:v>
                </c:pt>
                <c:pt idx="319">
                  <c:v>0.99303455757526804</c:v>
                </c:pt>
                <c:pt idx="320">
                  <c:v>0.99303455757526804</c:v>
                </c:pt>
                <c:pt idx="321">
                  <c:v>0.99303455757526804</c:v>
                </c:pt>
                <c:pt idx="322">
                  <c:v>0.99303455757526804</c:v>
                </c:pt>
                <c:pt idx="323">
                  <c:v>0.99303455757526804</c:v>
                </c:pt>
                <c:pt idx="324">
                  <c:v>0.99303455757526804</c:v>
                </c:pt>
                <c:pt idx="325">
                  <c:v>0.99088564845054194</c:v>
                </c:pt>
                <c:pt idx="326">
                  <c:v>0.98902739315767396</c:v>
                </c:pt>
                <c:pt idx="327">
                  <c:v>0.98894425141537501</c:v>
                </c:pt>
                <c:pt idx="328">
                  <c:v>0.99476390542632698</c:v>
                </c:pt>
                <c:pt idx="329">
                  <c:v>0.99447276065781298</c:v>
                </c:pt>
                <c:pt idx="330">
                  <c:v>0.998112150866867</c:v>
                </c:pt>
                <c:pt idx="331">
                  <c:v>0.99332601951192401</c:v>
                </c:pt>
                <c:pt idx="332">
                  <c:v>0.99332601951192401</c:v>
                </c:pt>
                <c:pt idx="333">
                  <c:v>0.99370579960286998</c:v>
                </c:pt>
                <c:pt idx="334">
                  <c:v>0.99236674205327502</c:v>
                </c:pt>
                <c:pt idx="335">
                  <c:v>0.99236674205327502</c:v>
                </c:pt>
                <c:pt idx="336">
                  <c:v>0.99236674205327502</c:v>
                </c:pt>
                <c:pt idx="337">
                  <c:v>0.99236674205327502</c:v>
                </c:pt>
                <c:pt idx="338">
                  <c:v>0.99236674205327502</c:v>
                </c:pt>
                <c:pt idx="339">
                  <c:v>0.99236674205327502</c:v>
                </c:pt>
                <c:pt idx="340">
                  <c:v>0.99236674205327502</c:v>
                </c:pt>
                <c:pt idx="341">
                  <c:v>0.99236674205327502</c:v>
                </c:pt>
                <c:pt idx="342">
                  <c:v>0.99236674205327502</c:v>
                </c:pt>
                <c:pt idx="343">
                  <c:v>0.99236674205327502</c:v>
                </c:pt>
                <c:pt idx="344">
                  <c:v>0.99236674205327502</c:v>
                </c:pt>
                <c:pt idx="345">
                  <c:v>0.99236674205327502</c:v>
                </c:pt>
                <c:pt idx="346">
                  <c:v>0.99236674205327502</c:v>
                </c:pt>
                <c:pt idx="347">
                  <c:v>0.99236674205327502</c:v>
                </c:pt>
                <c:pt idx="348">
                  <c:v>0.99236674205327502</c:v>
                </c:pt>
                <c:pt idx="349">
                  <c:v>0.99236674205327502</c:v>
                </c:pt>
                <c:pt idx="350">
                  <c:v>0.99236674205327502</c:v>
                </c:pt>
                <c:pt idx="351">
                  <c:v>0.99236674205327502</c:v>
                </c:pt>
                <c:pt idx="352">
                  <c:v>0.99236674205327502</c:v>
                </c:pt>
                <c:pt idx="353">
                  <c:v>1.0153599378868401</c:v>
                </c:pt>
                <c:pt idx="354">
                  <c:v>1.0153599378868401</c:v>
                </c:pt>
                <c:pt idx="355">
                  <c:v>1.0153599378868401</c:v>
                </c:pt>
                <c:pt idx="356">
                  <c:v>1.0153599378868401</c:v>
                </c:pt>
                <c:pt idx="357">
                  <c:v>1.0153599378868401</c:v>
                </c:pt>
                <c:pt idx="358">
                  <c:v>1.0153599378868401</c:v>
                </c:pt>
                <c:pt idx="359">
                  <c:v>1.0153599378868401</c:v>
                </c:pt>
                <c:pt idx="360">
                  <c:v>1.0153599378868401</c:v>
                </c:pt>
                <c:pt idx="361">
                  <c:v>1.0153599378868401</c:v>
                </c:pt>
                <c:pt idx="362">
                  <c:v>1.0153599378868401</c:v>
                </c:pt>
                <c:pt idx="363">
                  <c:v>1.0153599378868401</c:v>
                </c:pt>
                <c:pt idx="364">
                  <c:v>1.0153599378868401</c:v>
                </c:pt>
                <c:pt idx="365">
                  <c:v>1.0153599378868401</c:v>
                </c:pt>
                <c:pt idx="366">
                  <c:v>1.0153599378868401</c:v>
                </c:pt>
                <c:pt idx="367">
                  <c:v>1.0153599378868401</c:v>
                </c:pt>
                <c:pt idx="368">
                  <c:v>1.0153599378868401</c:v>
                </c:pt>
                <c:pt idx="369">
                  <c:v>1.0153599378868401</c:v>
                </c:pt>
                <c:pt idx="370">
                  <c:v>1.0153599378868401</c:v>
                </c:pt>
                <c:pt idx="371">
                  <c:v>1.0153599378868401</c:v>
                </c:pt>
                <c:pt idx="372">
                  <c:v>1.0153599378868401</c:v>
                </c:pt>
                <c:pt idx="373">
                  <c:v>1.0153599378868401</c:v>
                </c:pt>
                <c:pt idx="374">
                  <c:v>1.0153599378868401</c:v>
                </c:pt>
                <c:pt idx="375">
                  <c:v>1.0153599378868401</c:v>
                </c:pt>
                <c:pt idx="376">
                  <c:v>1.0153599378868401</c:v>
                </c:pt>
                <c:pt idx="377">
                  <c:v>1.0153599378868401</c:v>
                </c:pt>
                <c:pt idx="378">
                  <c:v>1.0153599378868401</c:v>
                </c:pt>
                <c:pt idx="379">
                  <c:v>1.0153599378868401</c:v>
                </c:pt>
                <c:pt idx="380">
                  <c:v>1.0153599378868401</c:v>
                </c:pt>
                <c:pt idx="381">
                  <c:v>1.0153599378868401</c:v>
                </c:pt>
                <c:pt idx="382">
                  <c:v>1.0153599378868401</c:v>
                </c:pt>
                <c:pt idx="383">
                  <c:v>1.0153599378868401</c:v>
                </c:pt>
                <c:pt idx="384">
                  <c:v>1.0153599378868401</c:v>
                </c:pt>
                <c:pt idx="385">
                  <c:v>1.0153599378868401</c:v>
                </c:pt>
                <c:pt idx="386">
                  <c:v>1.0153599378868401</c:v>
                </c:pt>
                <c:pt idx="387">
                  <c:v>1.0153599378868401</c:v>
                </c:pt>
                <c:pt idx="388">
                  <c:v>1.0153599378868401</c:v>
                </c:pt>
                <c:pt idx="389">
                  <c:v>1.0153599378868401</c:v>
                </c:pt>
                <c:pt idx="390">
                  <c:v>1.0153599378868401</c:v>
                </c:pt>
                <c:pt idx="391">
                  <c:v>1.0153599378868401</c:v>
                </c:pt>
                <c:pt idx="392">
                  <c:v>1.0153599378868401</c:v>
                </c:pt>
                <c:pt idx="393">
                  <c:v>1.0153599378868401</c:v>
                </c:pt>
                <c:pt idx="394">
                  <c:v>1.0153599378868401</c:v>
                </c:pt>
                <c:pt idx="395">
                  <c:v>1.0153599378868401</c:v>
                </c:pt>
                <c:pt idx="396">
                  <c:v>1.0153599378868401</c:v>
                </c:pt>
                <c:pt idx="397">
                  <c:v>1.0153599378868401</c:v>
                </c:pt>
                <c:pt idx="398">
                  <c:v>1.0153599378868401</c:v>
                </c:pt>
                <c:pt idx="399">
                  <c:v>1.0153599378868401</c:v>
                </c:pt>
                <c:pt idx="400">
                  <c:v>1.0153599378868401</c:v>
                </c:pt>
                <c:pt idx="401">
                  <c:v>1.0153599378868401</c:v>
                </c:pt>
                <c:pt idx="402">
                  <c:v>1.01840639598362</c:v>
                </c:pt>
                <c:pt idx="403">
                  <c:v>1.01740711098618</c:v>
                </c:pt>
                <c:pt idx="404">
                  <c:v>1.0311292792864899</c:v>
                </c:pt>
                <c:pt idx="405">
                  <c:v>1.0241654201949799</c:v>
                </c:pt>
                <c:pt idx="406">
                  <c:v>1.0285299374006001</c:v>
                </c:pt>
                <c:pt idx="407">
                  <c:v>1.0318742260703</c:v>
                </c:pt>
                <c:pt idx="408">
                  <c:v>1.0324162457014601</c:v>
                </c:pt>
                <c:pt idx="409">
                  <c:v>1.0349062729476699</c:v>
                </c:pt>
                <c:pt idx="410">
                  <c:v>1.0497688268117999</c:v>
                </c:pt>
                <c:pt idx="411">
                  <c:v>1.04415844085493</c:v>
                </c:pt>
                <c:pt idx="412">
                  <c:v>1.0459222990135499</c:v>
                </c:pt>
                <c:pt idx="413">
                  <c:v>1.0489445110406499</c:v>
                </c:pt>
                <c:pt idx="414">
                  <c:v>1.0489445110406499</c:v>
                </c:pt>
                <c:pt idx="415">
                  <c:v>1.0489445110406499</c:v>
                </c:pt>
                <c:pt idx="416">
                  <c:v>1.0489445110406499</c:v>
                </c:pt>
                <c:pt idx="417">
                  <c:v>1.0489445110406499</c:v>
                </c:pt>
                <c:pt idx="418">
                  <c:v>1.0489445110406499</c:v>
                </c:pt>
                <c:pt idx="419">
                  <c:v>1.0489445110406499</c:v>
                </c:pt>
                <c:pt idx="420">
                  <c:v>1.0489445110406499</c:v>
                </c:pt>
                <c:pt idx="421">
                  <c:v>1.0489445110406499</c:v>
                </c:pt>
                <c:pt idx="422">
                  <c:v>1.0489445110406499</c:v>
                </c:pt>
                <c:pt idx="423">
                  <c:v>1.0489445110406499</c:v>
                </c:pt>
                <c:pt idx="424">
                  <c:v>1.0489445110406499</c:v>
                </c:pt>
                <c:pt idx="425">
                  <c:v>1.0489445110406499</c:v>
                </c:pt>
                <c:pt idx="426">
                  <c:v>1.0489445110406499</c:v>
                </c:pt>
                <c:pt idx="427">
                  <c:v>1.0489445110406499</c:v>
                </c:pt>
                <c:pt idx="428">
                  <c:v>1.0489445110406499</c:v>
                </c:pt>
                <c:pt idx="429">
                  <c:v>1.0489445110406499</c:v>
                </c:pt>
                <c:pt idx="430">
                  <c:v>1.0489445110406499</c:v>
                </c:pt>
                <c:pt idx="431">
                  <c:v>1.0489445110406499</c:v>
                </c:pt>
                <c:pt idx="432">
                  <c:v>1.0489445110406499</c:v>
                </c:pt>
                <c:pt idx="433">
                  <c:v>1.0489445110406499</c:v>
                </c:pt>
                <c:pt idx="434">
                  <c:v>1.0489445110406499</c:v>
                </c:pt>
                <c:pt idx="435">
                  <c:v>1.0489445110406499</c:v>
                </c:pt>
                <c:pt idx="436">
                  <c:v>1.0489445110406499</c:v>
                </c:pt>
                <c:pt idx="437">
                  <c:v>1.0489445110406499</c:v>
                </c:pt>
                <c:pt idx="438">
                  <c:v>1.0489445110406499</c:v>
                </c:pt>
                <c:pt idx="439">
                  <c:v>1.0489445110406499</c:v>
                </c:pt>
                <c:pt idx="440">
                  <c:v>1.0489445110406499</c:v>
                </c:pt>
                <c:pt idx="441">
                  <c:v>1.0489445110406499</c:v>
                </c:pt>
                <c:pt idx="442">
                  <c:v>1.0489445110406499</c:v>
                </c:pt>
                <c:pt idx="443">
                  <c:v>1.0489445110406499</c:v>
                </c:pt>
                <c:pt idx="444">
                  <c:v>1.0489445110406499</c:v>
                </c:pt>
                <c:pt idx="445">
                  <c:v>1.0489445110406499</c:v>
                </c:pt>
                <c:pt idx="446">
                  <c:v>1.0489445110406499</c:v>
                </c:pt>
                <c:pt idx="447">
                  <c:v>1.0489445110406499</c:v>
                </c:pt>
                <c:pt idx="448">
                  <c:v>1.0489445110406499</c:v>
                </c:pt>
                <c:pt idx="449">
                  <c:v>1.0489445110406499</c:v>
                </c:pt>
                <c:pt idx="450">
                  <c:v>1.0489445110406499</c:v>
                </c:pt>
                <c:pt idx="451">
                  <c:v>1.0489445110406499</c:v>
                </c:pt>
                <c:pt idx="452">
                  <c:v>1.0489445110406499</c:v>
                </c:pt>
                <c:pt idx="453">
                  <c:v>1.0489445110406499</c:v>
                </c:pt>
                <c:pt idx="454">
                  <c:v>1.0489445110406499</c:v>
                </c:pt>
                <c:pt idx="455">
                  <c:v>1.0489445110406499</c:v>
                </c:pt>
                <c:pt idx="456">
                  <c:v>1.0489445110406499</c:v>
                </c:pt>
                <c:pt idx="457">
                  <c:v>1.0489445110406499</c:v>
                </c:pt>
                <c:pt idx="458">
                  <c:v>1.0489445110406499</c:v>
                </c:pt>
                <c:pt idx="459">
                  <c:v>1.0489445110406499</c:v>
                </c:pt>
                <c:pt idx="460">
                  <c:v>1.0489445110406499</c:v>
                </c:pt>
                <c:pt idx="461">
                  <c:v>1.0489445110406499</c:v>
                </c:pt>
                <c:pt idx="462">
                  <c:v>1.0489445110406499</c:v>
                </c:pt>
                <c:pt idx="463">
                  <c:v>1.0489445110406499</c:v>
                </c:pt>
                <c:pt idx="464">
                  <c:v>1.0489445110406499</c:v>
                </c:pt>
                <c:pt idx="465">
                  <c:v>1.0489445110406499</c:v>
                </c:pt>
                <c:pt idx="466">
                  <c:v>1.0489445110406499</c:v>
                </c:pt>
                <c:pt idx="467">
                  <c:v>1.0489445110406499</c:v>
                </c:pt>
                <c:pt idx="468">
                  <c:v>1.0489445110406499</c:v>
                </c:pt>
                <c:pt idx="469">
                  <c:v>1.0489445110406499</c:v>
                </c:pt>
                <c:pt idx="470">
                  <c:v>1.0489445110406499</c:v>
                </c:pt>
                <c:pt idx="471">
                  <c:v>1.0489445110406499</c:v>
                </c:pt>
                <c:pt idx="472">
                  <c:v>1.0489445110406499</c:v>
                </c:pt>
                <c:pt idx="473">
                  <c:v>1.0489445110406499</c:v>
                </c:pt>
                <c:pt idx="474">
                  <c:v>1.0489798517104001</c:v>
                </c:pt>
                <c:pt idx="475">
                  <c:v>1.0489798517104001</c:v>
                </c:pt>
                <c:pt idx="476">
                  <c:v>1.0489798517104001</c:v>
                </c:pt>
                <c:pt idx="477">
                  <c:v>1.0489798517104001</c:v>
                </c:pt>
                <c:pt idx="478">
                  <c:v>1.0489798517104001</c:v>
                </c:pt>
                <c:pt idx="479">
                  <c:v>1.0489798517104001</c:v>
                </c:pt>
                <c:pt idx="480">
                  <c:v>1.0489798517104001</c:v>
                </c:pt>
                <c:pt idx="481">
                  <c:v>1.0489798517104001</c:v>
                </c:pt>
                <c:pt idx="482">
                  <c:v>1.0489798517104001</c:v>
                </c:pt>
                <c:pt idx="483">
                  <c:v>1.0489798517104001</c:v>
                </c:pt>
                <c:pt idx="484">
                  <c:v>1.0489798517104001</c:v>
                </c:pt>
                <c:pt idx="485">
                  <c:v>1.0489798517104001</c:v>
                </c:pt>
                <c:pt idx="486">
                  <c:v>1.0489798517104001</c:v>
                </c:pt>
                <c:pt idx="487">
                  <c:v>1.0489798517104001</c:v>
                </c:pt>
                <c:pt idx="488">
                  <c:v>1.0489798517104001</c:v>
                </c:pt>
                <c:pt idx="489">
                  <c:v>1.0489798517104001</c:v>
                </c:pt>
                <c:pt idx="490">
                  <c:v>1.0489798517104001</c:v>
                </c:pt>
                <c:pt idx="491">
                  <c:v>1.0489798517104001</c:v>
                </c:pt>
                <c:pt idx="492">
                  <c:v>1.0489798517104001</c:v>
                </c:pt>
                <c:pt idx="493">
                  <c:v>1.0489798517104001</c:v>
                </c:pt>
                <c:pt idx="494">
                  <c:v>1.0489798517104001</c:v>
                </c:pt>
                <c:pt idx="495">
                  <c:v>1.0489798517104001</c:v>
                </c:pt>
                <c:pt idx="496">
                  <c:v>1.0489798517104001</c:v>
                </c:pt>
                <c:pt idx="497">
                  <c:v>1.0489798517104001</c:v>
                </c:pt>
                <c:pt idx="498">
                  <c:v>1.0489798517104001</c:v>
                </c:pt>
                <c:pt idx="499">
                  <c:v>1.0489798517104001</c:v>
                </c:pt>
                <c:pt idx="500">
                  <c:v>1.0489798517104001</c:v>
                </c:pt>
                <c:pt idx="501">
                  <c:v>1.0489798517104001</c:v>
                </c:pt>
                <c:pt idx="502">
                  <c:v>1.0489798517104001</c:v>
                </c:pt>
                <c:pt idx="503">
                  <c:v>1.0489798517104001</c:v>
                </c:pt>
                <c:pt idx="504">
                  <c:v>1.0489798517104001</c:v>
                </c:pt>
                <c:pt idx="505">
                  <c:v>1.0489798517104001</c:v>
                </c:pt>
                <c:pt idx="506">
                  <c:v>1.0489798517104001</c:v>
                </c:pt>
                <c:pt idx="507">
                  <c:v>1.0489798517104001</c:v>
                </c:pt>
                <c:pt idx="508">
                  <c:v>1.0489798517104001</c:v>
                </c:pt>
                <c:pt idx="509">
                  <c:v>1.0489798517104001</c:v>
                </c:pt>
                <c:pt idx="510">
                  <c:v>1.0489798517104001</c:v>
                </c:pt>
                <c:pt idx="511">
                  <c:v>1.0489798517104001</c:v>
                </c:pt>
                <c:pt idx="512">
                  <c:v>1.0489798517104001</c:v>
                </c:pt>
                <c:pt idx="513">
                  <c:v>1.0489798517104001</c:v>
                </c:pt>
                <c:pt idx="514">
                  <c:v>1.0489798517104001</c:v>
                </c:pt>
                <c:pt idx="515">
                  <c:v>1.0489798517104001</c:v>
                </c:pt>
                <c:pt idx="516">
                  <c:v>1.0489798517104001</c:v>
                </c:pt>
                <c:pt idx="517">
                  <c:v>1.0489798517104001</c:v>
                </c:pt>
                <c:pt idx="518">
                  <c:v>1.0489798517104001</c:v>
                </c:pt>
                <c:pt idx="519">
                  <c:v>1.0489798517104001</c:v>
                </c:pt>
                <c:pt idx="520">
                  <c:v>1.0489798517104001</c:v>
                </c:pt>
                <c:pt idx="521">
                  <c:v>1.0489798517104001</c:v>
                </c:pt>
                <c:pt idx="522">
                  <c:v>1.0489798517104001</c:v>
                </c:pt>
                <c:pt idx="523">
                  <c:v>1.0489798517104001</c:v>
                </c:pt>
                <c:pt idx="524">
                  <c:v>1.0489798517104001</c:v>
                </c:pt>
                <c:pt idx="525">
                  <c:v>1.0489798517104001</c:v>
                </c:pt>
                <c:pt idx="526">
                  <c:v>1.0489798517104001</c:v>
                </c:pt>
                <c:pt idx="527">
                  <c:v>1.0489798517104001</c:v>
                </c:pt>
                <c:pt idx="528">
                  <c:v>1.0502270005979499</c:v>
                </c:pt>
                <c:pt idx="529">
                  <c:v>1.0516866851989799</c:v>
                </c:pt>
                <c:pt idx="530">
                  <c:v>1.0530760537132799</c:v>
                </c:pt>
                <c:pt idx="531">
                  <c:v>1.0584207287177601</c:v>
                </c:pt>
                <c:pt idx="532">
                  <c:v>1.0584207287177601</c:v>
                </c:pt>
                <c:pt idx="533">
                  <c:v>1.0584207287177601</c:v>
                </c:pt>
                <c:pt idx="534">
                  <c:v>1.05369352558859</c:v>
                </c:pt>
                <c:pt idx="535">
                  <c:v>1.05344058517796</c:v>
                </c:pt>
                <c:pt idx="536">
                  <c:v>1.06399725435481</c:v>
                </c:pt>
                <c:pt idx="537">
                  <c:v>1.0668136812168301</c:v>
                </c:pt>
                <c:pt idx="538">
                  <c:v>1.0668136812168301</c:v>
                </c:pt>
                <c:pt idx="539">
                  <c:v>1.0668136812168301</c:v>
                </c:pt>
                <c:pt idx="540">
                  <c:v>1.0668136812168301</c:v>
                </c:pt>
                <c:pt idx="541">
                  <c:v>1.0668136812168301</c:v>
                </c:pt>
                <c:pt idx="542">
                  <c:v>1.0686360320677399</c:v>
                </c:pt>
                <c:pt idx="543">
                  <c:v>1.06876630335011</c:v>
                </c:pt>
                <c:pt idx="544">
                  <c:v>1.0521306720858401</c:v>
                </c:pt>
                <c:pt idx="545">
                  <c:v>1.0577009559423201</c:v>
                </c:pt>
                <c:pt idx="546">
                  <c:v>1.0508285044526999</c:v>
                </c:pt>
                <c:pt idx="547">
                  <c:v>1.04577630766492</c:v>
                </c:pt>
                <c:pt idx="548">
                  <c:v>1.06339346858767</c:v>
                </c:pt>
                <c:pt idx="549">
                  <c:v>1.0823779298793601</c:v>
                </c:pt>
                <c:pt idx="550">
                  <c:v>1.0705101730743301</c:v>
                </c:pt>
                <c:pt idx="551">
                  <c:v>1.0658951610043801</c:v>
                </c:pt>
                <c:pt idx="552">
                  <c:v>1.0727451854394101</c:v>
                </c:pt>
                <c:pt idx="553">
                  <c:v>1.0652406412417099</c:v>
                </c:pt>
                <c:pt idx="554">
                  <c:v>1.06697266916065</c:v>
                </c:pt>
                <c:pt idx="555">
                  <c:v>1.07666300441149</c:v>
                </c:pt>
                <c:pt idx="556">
                  <c:v>1.08150897113903</c:v>
                </c:pt>
                <c:pt idx="557">
                  <c:v>1.07423365738141</c:v>
                </c:pt>
                <c:pt idx="558">
                  <c:v>1.07704128574424</c:v>
                </c:pt>
                <c:pt idx="559">
                  <c:v>1.0606498929880099</c:v>
                </c:pt>
                <c:pt idx="560">
                  <c:v>1.05715909456026</c:v>
                </c:pt>
                <c:pt idx="561">
                  <c:v>1.0605521711080801</c:v>
                </c:pt>
                <c:pt idx="562">
                  <c:v>1.05491208497387</c:v>
                </c:pt>
                <c:pt idx="563">
                  <c:v>1.04395299311468</c:v>
                </c:pt>
                <c:pt idx="564">
                  <c:v>1.0449718556525101</c:v>
                </c:pt>
                <c:pt idx="565">
                  <c:v>1.02717898671485</c:v>
                </c:pt>
                <c:pt idx="566">
                  <c:v>1.0285125623336699</c:v>
                </c:pt>
                <c:pt idx="567">
                  <c:v>1.04141794180391</c:v>
                </c:pt>
                <c:pt idx="568">
                  <c:v>1.0544074219350801</c:v>
                </c:pt>
                <c:pt idx="569">
                  <c:v>1.05574986317325</c:v>
                </c:pt>
                <c:pt idx="570">
                  <c:v>1.0502726900842201</c:v>
                </c:pt>
                <c:pt idx="571">
                  <c:v>1.04222590838757</c:v>
                </c:pt>
                <c:pt idx="572">
                  <c:v>1.0528665459561799</c:v>
                </c:pt>
                <c:pt idx="573">
                  <c:v>1.0528665459561799</c:v>
                </c:pt>
                <c:pt idx="574">
                  <c:v>1.0528665459561799</c:v>
                </c:pt>
                <c:pt idx="575">
                  <c:v>1.0528665459561799</c:v>
                </c:pt>
                <c:pt idx="576">
                  <c:v>1.0528665459561799</c:v>
                </c:pt>
                <c:pt idx="577">
                  <c:v>1.0528665459561799</c:v>
                </c:pt>
                <c:pt idx="578">
                  <c:v>1.0528665459561799</c:v>
                </c:pt>
                <c:pt idx="579">
                  <c:v>1.0528665459561799</c:v>
                </c:pt>
                <c:pt idx="580">
                  <c:v>1.0528665459561799</c:v>
                </c:pt>
                <c:pt idx="581">
                  <c:v>1.0528665459561799</c:v>
                </c:pt>
                <c:pt idx="582">
                  <c:v>1.0528665459561799</c:v>
                </c:pt>
                <c:pt idx="583">
                  <c:v>1.0528665459561799</c:v>
                </c:pt>
                <c:pt idx="584">
                  <c:v>1.0528665459561799</c:v>
                </c:pt>
                <c:pt idx="585">
                  <c:v>1.0528665459561799</c:v>
                </c:pt>
                <c:pt idx="586">
                  <c:v>1.0528665459561799</c:v>
                </c:pt>
                <c:pt idx="587">
                  <c:v>1.0528665459561799</c:v>
                </c:pt>
                <c:pt idx="588">
                  <c:v>1.0528665459561799</c:v>
                </c:pt>
                <c:pt idx="589">
                  <c:v>1.0528665459561799</c:v>
                </c:pt>
                <c:pt idx="590">
                  <c:v>1.0528665459561799</c:v>
                </c:pt>
                <c:pt idx="591">
                  <c:v>1.06405479253907</c:v>
                </c:pt>
                <c:pt idx="592">
                  <c:v>1.05555376557332</c:v>
                </c:pt>
                <c:pt idx="593">
                  <c:v>1.05555376557332</c:v>
                </c:pt>
                <c:pt idx="594">
                  <c:v>1.05555376557332</c:v>
                </c:pt>
                <c:pt idx="595">
                  <c:v>1.05555376557332</c:v>
                </c:pt>
                <c:pt idx="596">
                  <c:v>1.05555376557332</c:v>
                </c:pt>
                <c:pt idx="597">
                  <c:v>1.05555376557332</c:v>
                </c:pt>
                <c:pt idx="598">
                  <c:v>1.05555376557332</c:v>
                </c:pt>
                <c:pt idx="599">
                  <c:v>1.05555376557332</c:v>
                </c:pt>
                <c:pt idx="600">
                  <c:v>1.05555376557332</c:v>
                </c:pt>
                <c:pt idx="601">
                  <c:v>1.05555376557332</c:v>
                </c:pt>
                <c:pt idx="602">
                  <c:v>1.05555376557332</c:v>
                </c:pt>
                <c:pt idx="603">
                  <c:v>1.05555376557332</c:v>
                </c:pt>
                <c:pt idx="604">
                  <c:v>1.05555376557332</c:v>
                </c:pt>
                <c:pt idx="605">
                  <c:v>1.05555376557332</c:v>
                </c:pt>
                <c:pt idx="606">
                  <c:v>1.05555376557332</c:v>
                </c:pt>
                <c:pt idx="607">
                  <c:v>1.05555376557332</c:v>
                </c:pt>
                <c:pt idx="608">
                  <c:v>1.05555376557332</c:v>
                </c:pt>
                <c:pt idx="609">
                  <c:v>1.05555376557332</c:v>
                </c:pt>
                <c:pt idx="610">
                  <c:v>1.05555376557332</c:v>
                </c:pt>
                <c:pt idx="611">
                  <c:v>1.05555376557332</c:v>
                </c:pt>
                <c:pt idx="612">
                  <c:v>1.05555376557332</c:v>
                </c:pt>
                <c:pt idx="613">
                  <c:v>1.05555376557332</c:v>
                </c:pt>
                <c:pt idx="614">
                  <c:v>1.05555376557332</c:v>
                </c:pt>
                <c:pt idx="615">
                  <c:v>1.05555376557332</c:v>
                </c:pt>
                <c:pt idx="616">
                  <c:v>1.05846203764389</c:v>
                </c:pt>
                <c:pt idx="617">
                  <c:v>1.06586004151654</c:v>
                </c:pt>
                <c:pt idx="618">
                  <c:v>1.06586004151654</c:v>
                </c:pt>
                <c:pt idx="619">
                  <c:v>1.06586004151654</c:v>
                </c:pt>
                <c:pt idx="620">
                  <c:v>1.07002182875953</c:v>
                </c:pt>
                <c:pt idx="621">
                  <c:v>1.0745481828327701</c:v>
                </c:pt>
                <c:pt idx="622">
                  <c:v>1.0807863817877701</c:v>
                </c:pt>
                <c:pt idx="623">
                  <c:v>1.0807863817877701</c:v>
                </c:pt>
                <c:pt idx="624">
                  <c:v>1.0807863817877701</c:v>
                </c:pt>
                <c:pt idx="625">
                  <c:v>1.0807863817877701</c:v>
                </c:pt>
                <c:pt idx="626">
                  <c:v>1.0807863817877701</c:v>
                </c:pt>
                <c:pt idx="627">
                  <c:v>1.0807863817877701</c:v>
                </c:pt>
                <c:pt idx="628">
                  <c:v>1.09810337294567</c:v>
                </c:pt>
                <c:pt idx="629">
                  <c:v>1.09320240708298</c:v>
                </c:pt>
                <c:pt idx="630">
                  <c:v>1.1039223151711699</c:v>
                </c:pt>
                <c:pt idx="631">
                  <c:v>1.0845125302043499</c:v>
                </c:pt>
                <c:pt idx="632">
                  <c:v>1.09337170357684</c:v>
                </c:pt>
                <c:pt idx="633">
                  <c:v>1.0994562353885899</c:v>
                </c:pt>
                <c:pt idx="634">
                  <c:v>1.1106044988347199</c:v>
                </c:pt>
                <c:pt idx="635">
                  <c:v>1.13454865354192</c:v>
                </c:pt>
                <c:pt idx="636">
                  <c:v>1.11991486142838</c:v>
                </c:pt>
                <c:pt idx="637">
                  <c:v>1.11991486142838</c:v>
                </c:pt>
                <c:pt idx="638">
                  <c:v>1.11991486142838</c:v>
                </c:pt>
                <c:pt idx="639">
                  <c:v>1.11991486142838</c:v>
                </c:pt>
                <c:pt idx="640">
                  <c:v>1.11991486142838</c:v>
                </c:pt>
                <c:pt idx="641">
                  <c:v>1.11991486142838</c:v>
                </c:pt>
                <c:pt idx="642">
                  <c:v>1.11991486142838</c:v>
                </c:pt>
                <c:pt idx="643">
                  <c:v>1.11991486142838</c:v>
                </c:pt>
                <c:pt idx="644">
                  <c:v>1.11991486142838</c:v>
                </c:pt>
                <c:pt idx="645">
                  <c:v>1.11991486142838</c:v>
                </c:pt>
                <c:pt idx="646">
                  <c:v>1.11991486142838</c:v>
                </c:pt>
                <c:pt idx="647">
                  <c:v>1.11991486142838</c:v>
                </c:pt>
                <c:pt idx="648">
                  <c:v>1.11991486142838</c:v>
                </c:pt>
                <c:pt idx="649">
                  <c:v>1.11991486142838</c:v>
                </c:pt>
                <c:pt idx="650">
                  <c:v>1.11991486142838</c:v>
                </c:pt>
                <c:pt idx="651">
                  <c:v>1.11991486142838</c:v>
                </c:pt>
                <c:pt idx="652">
                  <c:v>1.11991486142838</c:v>
                </c:pt>
                <c:pt idx="653">
                  <c:v>1.11991486142838</c:v>
                </c:pt>
                <c:pt idx="654">
                  <c:v>1.11991486142838</c:v>
                </c:pt>
                <c:pt idx="655">
                  <c:v>1.11991486142838</c:v>
                </c:pt>
                <c:pt idx="656">
                  <c:v>1.11991486142838</c:v>
                </c:pt>
                <c:pt idx="657">
                  <c:v>1.11991486142838</c:v>
                </c:pt>
                <c:pt idx="658">
                  <c:v>1.11991486142838</c:v>
                </c:pt>
                <c:pt idx="659">
                  <c:v>1.11991486142838</c:v>
                </c:pt>
                <c:pt idx="660">
                  <c:v>1.11991486142838</c:v>
                </c:pt>
                <c:pt idx="661">
                  <c:v>1.11991486142838</c:v>
                </c:pt>
                <c:pt idx="662">
                  <c:v>1.11991486142838</c:v>
                </c:pt>
                <c:pt idx="663">
                  <c:v>1.11991486142838</c:v>
                </c:pt>
                <c:pt idx="664">
                  <c:v>1.11991486142838</c:v>
                </c:pt>
                <c:pt idx="665">
                  <c:v>1.11991486142838</c:v>
                </c:pt>
                <c:pt idx="666">
                  <c:v>1.11991486142838</c:v>
                </c:pt>
                <c:pt idx="667">
                  <c:v>1.11991486142838</c:v>
                </c:pt>
                <c:pt idx="668">
                  <c:v>1.11991486142838</c:v>
                </c:pt>
                <c:pt idx="669">
                  <c:v>1.11991486142838</c:v>
                </c:pt>
                <c:pt idx="670">
                  <c:v>1.11991486142838</c:v>
                </c:pt>
                <c:pt idx="671">
                  <c:v>1.11991486142838</c:v>
                </c:pt>
                <c:pt idx="672">
                  <c:v>1.11991486142838</c:v>
                </c:pt>
                <c:pt idx="673">
                  <c:v>1.11991486142838</c:v>
                </c:pt>
                <c:pt idx="674">
                  <c:v>1.11991486142838</c:v>
                </c:pt>
                <c:pt idx="675">
                  <c:v>1.11991486142838</c:v>
                </c:pt>
                <c:pt idx="676">
                  <c:v>1.11991486142838</c:v>
                </c:pt>
                <c:pt idx="677">
                  <c:v>1.11991486142838</c:v>
                </c:pt>
                <c:pt idx="678">
                  <c:v>1.11991486142838</c:v>
                </c:pt>
                <c:pt idx="679">
                  <c:v>1.1318008500546599</c:v>
                </c:pt>
                <c:pt idx="680">
                  <c:v>1.12517263609756</c:v>
                </c:pt>
                <c:pt idx="681">
                  <c:v>1.1301070985449</c:v>
                </c:pt>
                <c:pt idx="682">
                  <c:v>1.1286742618104399</c:v>
                </c:pt>
                <c:pt idx="683">
                  <c:v>1.14365114498658</c:v>
                </c:pt>
                <c:pt idx="684">
                  <c:v>1.14546241149901</c:v>
                </c:pt>
                <c:pt idx="685">
                  <c:v>1.14763140527921</c:v>
                </c:pt>
                <c:pt idx="686">
                  <c:v>1.1437849174058701</c:v>
                </c:pt>
                <c:pt idx="687">
                  <c:v>1.1570585907940301</c:v>
                </c:pt>
                <c:pt idx="688">
                  <c:v>1.14893131047536</c:v>
                </c:pt>
                <c:pt idx="689">
                  <c:v>1.1484596674527801</c:v>
                </c:pt>
                <c:pt idx="690">
                  <c:v>1.13904379645219</c:v>
                </c:pt>
                <c:pt idx="691">
                  <c:v>1.1509692726665399</c:v>
                </c:pt>
                <c:pt idx="692">
                  <c:v>1.1521484793491801</c:v>
                </c:pt>
                <c:pt idx="693">
                  <c:v>1.1669484822859799</c:v>
                </c:pt>
                <c:pt idx="694">
                  <c:v>1.1699098206730001</c:v>
                </c:pt>
                <c:pt idx="695">
                  <c:v>1.16495064091351</c:v>
                </c:pt>
                <c:pt idx="696">
                  <c:v>1.15838645359687</c:v>
                </c:pt>
                <c:pt idx="697">
                  <c:v>1.1421420401453899</c:v>
                </c:pt>
                <c:pt idx="698">
                  <c:v>1.1398377950624501</c:v>
                </c:pt>
                <c:pt idx="699">
                  <c:v>1.1508887554945799</c:v>
                </c:pt>
                <c:pt idx="700">
                  <c:v>1.1411109903354499</c:v>
                </c:pt>
                <c:pt idx="701">
                  <c:v>1.1484237924751699</c:v>
                </c:pt>
                <c:pt idx="702">
                  <c:v>1.16251973055959</c:v>
                </c:pt>
                <c:pt idx="703">
                  <c:v>1.1684132064608701</c:v>
                </c:pt>
                <c:pt idx="704">
                  <c:v>1.1748490115541299</c:v>
                </c:pt>
                <c:pt idx="705">
                  <c:v>1.1798522949237999</c:v>
                </c:pt>
                <c:pt idx="706">
                  <c:v>1.18401481900358</c:v>
                </c:pt>
                <c:pt idx="707">
                  <c:v>1.1959024473084401</c:v>
                </c:pt>
                <c:pt idx="708">
                  <c:v>1.1935190156612601</c:v>
                </c:pt>
                <c:pt idx="709">
                  <c:v>1.2004542765289501</c:v>
                </c:pt>
                <c:pt idx="710">
                  <c:v>1.20229446106408</c:v>
                </c:pt>
                <c:pt idx="711">
                  <c:v>1.1944167546534501</c:v>
                </c:pt>
                <c:pt idx="712">
                  <c:v>1.2004655741225301</c:v>
                </c:pt>
                <c:pt idx="713">
                  <c:v>1.2004655741225301</c:v>
                </c:pt>
                <c:pt idx="714">
                  <c:v>1.2004655741225301</c:v>
                </c:pt>
                <c:pt idx="715">
                  <c:v>1.2004655741225301</c:v>
                </c:pt>
                <c:pt idx="716">
                  <c:v>1.2004655741225301</c:v>
                </c:pt>
                <c:pt idx="717">
                  <c:v>1.2004655741225301</c:v>
                </c:pt>
                <c:pt idx="718">
                  <c:v>1.2004655741225301</c:v>
                </c:pt>
                <c:pt idx="719">
                  <c:v>1.2004655741225301</c:v>
                </c:pt>
                <c:pt idx="720">
                  <c:v>1.2004655741225301</c:v>
                </c:pt>
                <c:pt idx="721">
                  <c:v>1.2004655741225301</c:v>
                </c:pt>
                <c:pt idx="722">
                  <c:v>1.2004655741225301</c:v>
                </c:pt>
                <c:pt idx="723">
                  <c:v>1.2004655741225301</c:v>
                </c:pt>
                <c:pt idx="724">
                  <c:v>1.2004655741225301</c:v>
                </c:pt>
                <c:pt idx="725">
                  <c:v>1.2004655741225301</c:v>
                </c:pt>
                <c:pt idx="726">
                  <c:v>1.2004655741225301</c:v>
                </c:pt>
                <c:pt idx="727">
                  <c:v>1.2004655741225301</c:v>
                </c:pt>
                <c:pt idx="728">
                  <c:v>1.2004655741225301</c:v>
                </c:pt>
                <c:pt idx="729">
                  <c:v>1.2004655741225301</c:v>
                </c:pt>
                <c:pt idx="730">
                  <c:v>1.2004655741225301</c:v>
                </c:pt>
                <c:pt idx="731">
                  <c:v>1.2004655741225301</c:v>
                </c:pt>
                <c:pt idx="732">
                  <c:v>1.2004655741225301</c:v>
                </c:pt>
                <c:pt idx="733">
                  <c:v>1.2004655741225301</c:v>
                </c:pt>
                <c:pt idx="734">
                  <c:v>1.2004655741225301</c:v>
                </c:pt>
                <c:pt idx="735">
                  <c:v>1.2004655741225301</c:v>
                </c:pt>
                <c:pt idx="736">
                  <c:v>1.2004655741225301</c:v>
                </c:pt>
                <c:pt idx="737">
                  <c:v>1.2004655741225301</c:v>
                </c:pt>
                <c:pt idx="738">
                  <c:v>1.2004655741225301</c:v>
                </c:pt>
                <c:pt idx="739">
                  <c:v>1.2004655741225301</c:v>
                </c:pt>
                <c:pt idx="740">
                  <c:v>1.2004655741225301</c:v>
                </c:pt>
                <c:pt idx="741">
                  <c:v>1.2004655741225301</c:v>
                </c:pt>
                <c:pt idx="742">
                  <c:v>1.2004655741225301</c:v>
                </c:pt>
                <c:pt idx="743">
                  <c:v>1.2004655741225301</c:v>
                </c:pt>
                <c:pt idx="744">
                  <c:v>1.2004655741225301</c:v>
                </c:pt>
                <c:pt idx="745">
                  <c:v>1.2004655741225301</c:v>
                </c:pt>
                <c:pt idx="746">
                  <c:v>1.2004655741225301</c:v>
                </c:pt>
                <c:pt idx="747">
                  <c:v>1.2004655741225301</c:v>
                </c:pt>
                <c:pt idx="748">
                  <c:v>1.2004655741225301</c:v>
                </c:pt>
                <c:pt idx="749">
                  <c:v>1.2004655741225301</c:v>
                </c:pt>
                <c:pt idx="750">
                  <c:v>1.2004655741225301</c:v>
                </c:pt>
                <c:pt idx="751">
                  <c:v>1.2004655741225301</c:v>
                </c:pt>
                <c:pt idx="752">
                  <c:v>1.2004655741225301</c:v>
                </c:pt>
                <c:pt idx="753">
                  <c:v>1.2004655741225301</c:v>
                </c:pt>
                <c:pt idx="754">
                  <c:v>1.2004655741225301</c:v>
                </c:pt>
                <c:pt idx="755">
                  <c:v>1.2004655741225301</c:v>
                </c:pt>
                <c:pt idx="756">
                  <c:v>1.2004655741225301</c:v>
                </c:pt>
                <c:pt idx="757">
                  <c:v>1.2004655741225301</c:v>
                </c:pt>
                <c:pt idx="758">
                  <c:v>1.2004655741225301</c:v>
                </c:pt>
                <c:pt idx="759">
                  <c:v>1.2004655741225301</c:v>
                </c:pt>
                <c:pt idx="760">
                  <c:v>1.2004655741225301</c:v>
                </c:pt>
                <c:pt idx="761">
                  <c:v>1.2004655741225301</c:v>
                </c:pt>
                <c:pt idx="762">
                  <c:v>1.2004655741225301</c:v>
                </c:pt>
                <c:pt idx="763">
                  <c:v>1.2004655741225301</c:v>
                </c:pt>
                <c:pt idx="764">
                  <c:v>1.2004655741225301</c:v>
                </c:pt>
                <c:pt idx="765">
                  <c:v>1.2004655741225301</c:v>
                </c:pt>
                <c:pt idx="766">
                  <c:v>1.2004655741225301</c:v>
                </c:pt>
                <c:pt idx="767">
                  <c:v>1.2004655741225301</c:v>
                </c:pt>
                <c:pt idx="768">
                  <c:v>1.2004655741225301</c:v>
                </c:pt>
                <c:pt idx="769">
                  <c:v>1.2004655741225301</c:v>
                </c:pt>
                <c:pt idx="770">
                  <c:v>1.2004655741225301</c:v>
                </c:pt>
                <c:pt idx="771">
                  <c:v>1.2004655741225301</c:v>
                </c:pt>
                <c:pt idx="772">
                  <c:v>1.2004655741225301</c:v>
                </c:pt>
                <c:pt idx="773">
                  <c:v>1.2004655741225301</c:v>
                </c:pt>
                <c:pt idx="774">
                  <c:v>1.2004655741225301</c:v>
                </c:pt>
                <c:pt idx="775">
                  <c:v>1.2004655741225301</c:v>
                </c:pt>
                <c:pt idx="776">
                  <c:v>1.2004655741225301</c:v>
                </c:pt>
                <c:pt idx="777">
                  <c:v>1.2004655741225301</c:v>
                </c:pt>
                <c:pt idx="778">
                  <c:v>1.2004655741225301</c:v>
                </c:pt>
                <c:pt idx="779">
                  <c:v>1.2004655741225301</c:v>
                </c:pt>
                <c:pt idx="780">
                  <c:v>1.2004655741225301</c:v>
                </c:pt>
                <c:pt idx="781">
                  <c:v>1.2004655741225301</c:v>
                </c:pt>
                <c:pt idx="782">
                  <c:v>1.2004655741225301</c:v>
                </c:pt>
                <c:pt idx="783">
                  <c:v>1.2004655741225301</c:v>
                </c:pt>
                <c:pt idx="784">
                  <c:v>1.2004655741225301</c:v>
                </c:pt>
                <c:pt idx="785">
                  <c:v>1.2004655741225301</c:v>
                </c:pt>
                <c:pt idx="786">
                  <c:v>1.2004655741225301</c:v>
                </c:pt>
                <c:pt idx="787">
                  <c:v>1.2004655741225301</c:v>
                </c:pt>
                <c:pt idx="788">
                  <c:v>1.2004655741225301</c:v>
                </c:pt>
                <c:pt idx="789">
                  <c:v>1.2004655741225301</c:v>
                </c:pt>
                <c:pt idx="790">
                  <c:v>1.2004655741225301</c:v>
                </c:pt>
                <c:pt idx="791">
                  <c:v>1.2004655741225301</c:v>
                </c:pt>
                <c:pt idx="792">
                  <c:v>1.2004655741225301</c:v>
                </c:pt>
                <c:pt idx="793">
                  <c:v>1.2004655741225301</c:v>
                </c:pt>
                <c:pt idx="794">
                  <c:v>1.2004655741225301</c:v>
                </c:pt>
                <c:pt idx="795">
                  <c:v>1.2004655741225301</c:v>
                </c:pt>
                <c:pt idx="796">
                  <c:v>1.2004655741225301</c:v>
                </c:pt>
                <c:pt idx="797">
                  <c:v>1.2004655741225301</c:v>
                </c:pt>
                <c:pt idx="798">
                  <c:v>1.2004655741225301</c:v>
                </c:pt>
                <c:pt idx="799">
                  <c:v>1.2004655741225301</c:v>
                </c:pt>
                <c:pt idx="800">
                  <c:v>1.2004655741225301</c:v>
                </c:pt>
                <c:pt idx="801">
                  <c:v>1.2004655741225301</c:v>
                </c:pt>
                <c:pt idx="802">
                  <c:v>1.2004655741225301</c:v>
                </c:pt>
                <c:pt idx="803">
                  <c:v>1.2004655741225301</c:v>
                </c:pt>
                <c:pt idx="804">
                  <c:v>1.2004655741225301</c:v>
                </c:pt>
                <c:pt idx="805">
                  <c:v>1.2004655741225301</c:v>
                </c:pt>
                <c:pt idx="806">
                  <c:v>1.2004655741225301</c:v>
                </c:pt>
                <c:pt idx="807">
                  <c:v>1.2004655741225301</c:v>
                </c:pt>
                <c:pt idx="808">
                  <c:v>1.2004655741225301</c:v>
                </c:pt>
                <c:pt idx="809">
                  <c:v>1.2004655741225301</c:v>
                </c:pt>
                <c:pt idx="810">
                  <c:v>1.2004655741225301</c:v>
                </c:pt>
                <c:pt idx="811">
                  <c:v>1.2004655741225301</c:v>
                </c:pt>
                <c:pt idx="812">
                  <c:v>1.2004655741225301</c:v>
                </c:pt>
                <c:pt idx="813">
                  <c:v>1.2004655741225301</c:v>
                </c:pt>
                <c:pt idx="814">
                  <c:v>1.2004655741225301</c:v>
                </c:pt>
                <c:pt idx="815">
                  <c:v>1.2004655741225301</c:v>
                </c:pt>
                <c:pt idx="816">
                  <c:v>1.2004655741225301</c:v>
                </c:pt>
                <c:pt idx="817">
                  <c:v>1.2004655741225301</c:v>
                </c:pt>
                <c:pt idx="818">
                  <c:v>1.2004655741225301</c:v>
                </c:pt>
                <c:pt idx="819">
                  <c:v>1.2004655741225301</c:v>
                </c:pt>
                <c:pt idx="820">
                  <c:v>1.2004655741225301</c:v>
                </c:pt>
                <c:pt idx="821">
                  <c:v>1.2004655741225301</c:v>
                </c:pt>
                <c:pt idx="822">
                  <c:v>1.2004655741225301</c:v>
                </c:pt>
                <c:pt idx="823">
                  <c:v>1.2004655741225301</c:v>
                </c:pt>
                <c:pt idx="824">
                  <c:v>1.2004655741225301</c:v>
                </c:pt>
                <c:pt idx="825">
                  <c:v>1.2004655741225301</c:v>
                </c:pt>
                <c:pt idx="826">
                  <c:v>1.2004655741225301</c:v>
                </c:pt>
                <c:pt idx="827">
                  <c:v>1.2004655741225301</c:v>
                </c:pt>
                <c:pt idx="828">
                  <c:v>1.2004655741225301</c:v>
                </c:pt>
                <c:pt idx="829">
                  <c:v>1.2004655741225301</c:v>
                </c:pt>
                <c:pt idx="830">
                  <c:v>1.2004655741225301</c:v>
                </c:pt>
                <c:pt idx="831">
                  <c:v>1.2004655741225301</c:v>
                </c:pt>
                <c:pt idx="832">
                  <c:v>1.2004655741225301</c:v>
                </c:pt>
                <c:pt idx="833">
                  <c:v>1.2004655741225301</c:v>
                </c:pt>
                <c:pt idx="834">
                  <c:v>1.2004655741225301</c:v>
                </c:pt>
                <c:pt idx="835">
                  <c:v>1.2004655741225301</c:v>
                </c:pt>
                <c:pt idx="836">
                  <c:v>1.2004655741225301</c:v>
                </c:pt>
                <c:pt idx="837">
                  <c:v>1.2004655741225301</c:v>
                </c:pt>
                <c:pt idx="838">
                  <c:v>1.2004655741225301</c:v>
                </c:pt>
                <c:pt idx="839">
                  <c:v>1.2004655741225301</c:v>
                </c:pt>
                <c:pt idx="840">
                  <c:v>1.2004655741225301</c:v>
                </c:pt>
                <c:pt idx="841">
                  <c:v>1.2004655741225301</c:v>
                </c:pt>
                <c:pt idx="842">
                  <c:v>1.2004655741225301</c:v>
                </c:pt>
                <c:pt idx="843">
                  <c:v>1.2004655741225301</c:v>
                </c:pt>
                <c:pt idx="844">
                  <c:v>1.2004655741225301</c:v>
                </c:pt>
                <c:pt idx="845">
                  <c:v>1.2004655741225301</c:v>
                </c:pt>
                <c:pt idx="846">
                  <c:v>1.2004655741225301</c:v>
                </c:pt>
                <c:pt idx="847">
                  <c:v>1.2004655741225301</c:v>
                </c:pt>
                <c:pt idx="848">
                  <c:v>1.2004655741225301</c:v>
                </c:pt>
                <c:pt idx="849">
                  <c:v>1.2004655741225301</c:v>
                </c:pt>
                <c:pt idx="850">
                  <c:v>1.2004655741225301</c:v>
                </c:pt>
                <c:pt idx="851">
                  <c:v>1.2004655741225301</c:v>
                </c:pt>
                <c:pt idx="852">
                  <c:v>1.2004655741225301</c:v>
                </c:pt>
                <c:pt idx="853">
                  <c:v>1.2004655741225301</c:v>
                </c:pt>
                <c:pt idx="854">
                  <c:v>1.2004655741225301</c:v>
                </c:pt>
                <c:pt idx="855">
                  <c:v>1.2004655741225301</c:v>
                </c:pt>
                <c:pt idx="856">
                  <c:v>1.2004655741225301</c:v>
                </c:pt>
                <c:pt idx="857">
                  <c:v>1.2004655741225301</c:v>
                </c:pt>
                <c:pt idx="858">
                  <c:v>1.2004655741225301</c:v>
                </c:pt>
                <c:pt idx="859">
                  <c:v>1.2004655741225301</c:v>
                </c:pt>
                <c:pt idx="860">
                  <c:v>1.2004655741225301</c:v>
                </c:pt>
                <c:pt idx="861">
                  <c:v>1.2004655741225301</c:v>
                </c:pt>
                <c:pt idx="862">
                  <c:v>1.2004655741225301</c:v>
                </c:pt>
                <c:pt idx="863">
                  <c:v>1.2004655741225301</c:v>
                </c:pt>
                <c:pt idx="864">
                  <c:v>1.2004655741225301</c:v>
                </c:pt>
                <c:pt idx="865">
                  <c:v>1.2004655741225301</c:v>
                </c:pt>
                <c:pt idx="866">
                  <c:v>1.2004655741225301</c:v>
                </c:pt>
                <c:pt idx="867">
                  <c:v>1.2004655741225301</c:v>
                </c:pt>
                <c:pt idx="868">
                  <c:v>1.2004655741225301</c:v>
                </c:pt>
                <c:pt idx="869">
                  <c:v>1.2004655741225301</c:v>
                </c:pt>
                <c:pt idx="870">
                  <c:v>1.2004655741225301</c:v>
                </c:pt>
                <c:pt idx="871">
                  <c:v>1.2004655741225301</c:v>
                </c:pt>
                <c:pt idx="872">
                  <c:v>1.2004655741225301</c:v>
                </c:pt>
                <c:pt idx="873">
                  <c:v>1.2004655741225301</c:v>
                </c:pt>
                <c:pt idx="874">
                  <c:v>1.2004655741225301</c:v>
                </c:pt>
                <c:pt idx="875">
                  <c:v>1.2004655741225301</c:v>
                </c:pt>
                <c:pt idx="876">
                  <c:v>1.2004655741225301</c:v>
                </c:pt>
                <c:pt idx="877">
                  <c:v>1.2004655741225301</c:v>
                </c:pt>
                <c:pt idx="878">
                  <c:v>1.2004655741225301</c:v>
                </c:pt>
                <c:pt idx="879">
                  <c:v>1.2004655741225301</c:v>
                </c:pt>
                <c:pt idx="880">
                  <c:v>1.2004655741225301</c:v>
                </c:pt>
                <c:pt idx="881">
                  <c:v>1.2004655741225301</c:v>
                </c:pt>
                <c:pt idx="882">
                  <c:v>1.2004655741225301</c:v>
                </c:pt>
                <c:pt idx="883">
                  <c:v>1.2004655741225301</c:v>
                </c:pt>
                <c:pt idx="884">
                  <c:v>1.2004655741225301</c:v>
                </c:pt>
                <c:pt idx="885">
                  <c:v>1.2004655741225301</c:v>
                </c:pt>
                <c:pt idx="886">
                  <c:v>1.2004655741225301</c:v>
                </c:pt>
                <c:pt idx="887">
                  <c:v>1.2004655741225301</c:v>
                </c:pt>
                <c:pt idx="888">
                  <c:v>1.2004655741225301</c:v>
                </c:pt>
                <c:pt idx="889">
                  <c:v>1.2004655741225301</c:v>
                </c:pt>
                <c:pt idx="890">
                  <c:v>1.2004655741225301</c:v>
                </c:pt>
                <c:pt idx="891">
                  <c:v>1.2004655741225301</c:v>
                </c:pt>
                <c:pt idx="892">
                  <c:v>1.2004655741225301</c:v>
                </c:pt>
                <c:pt idx="893">
                  <c:v>1.2004655741225301</c:v>
                </c:pt>
                <c:pt idx="894">
                  <c:v>1.2004655741225301</c:v>
                </c:pt>
                <c:pt idx="895">
                  <c:v>1.2004655741225301</c:v>
                </c:pt>
                <c:pt idx="896">
                  <c:v>1.2004655741225301</c:v>
                </c:pt>
                <c:pt idx="897">
                  <c:v>1.2004655741225301</c:v>
                </c:pt>
                <c:pt idx="898">
                  <c:v>1.2004655741225301</c:v>
                </c:pt>
                <c:pt idx="899">
                  <c:v>1.2004655741225301</c:v>
                </c:pt>
                <c:pt idx="900">
                  <c:v>1.2004655741225301</c:v>
                </c:pt>
                <c:pt idx="901">
                  <c:v>1.2004655741225301</c:v>
                </c:pt>
                <c:pt idx="902">
                  <c:v>1.2004655741225301</c:v>
                </c:pt>
                <c:pt idx="903">
                  <c:v>1.2004655741225301</c:v>
                </c:pt>
                <c:pt idx="904">
                  <c:v>1.2004655741225301</c:v>
                </c:pt>
                <c:pt idx="905">
                  <c:v>1.2004655741225301</c:v>
                </c:pt>
                <c:pt idx="906">
                  <c:v>1.2004655741225301</c:v>
                </c:pt>
                <c:pt idx="907">
                  <c:v>1.2004655741225301</c:v>
                </c:pt>
                <c:pt idx="908">
                  <c:v>1.2020757682333201</c:v>
                </c:pt>
                <c:pt idx="909">
                  <c:v>1.23289628125077</c:v>
                </c:pt>
                <c:pt idx="910">
                  <c:v>1.2093773458570301</c:v>
                </c:pt>
                <c:pt idx="911">
                  <c:v>1.23325796740328</c:v>
                </c:pt>
                <c:pt idx="912">
                  <c:v>1.25601269078477</c:v>
                </c:pt>
                <c:pt idx="913">
                  <c:v>1.2637845137939301</c:v>
                </c:pt>
                <c:pt idx="914">
                  <c:v>1.25369875235068</c:v>
                </c:pt>
                <c:pt idx="915">
                  <c:v>1.25369875235068</c:v>
                </c:pt>
                <c:pt idx="916">
                  <c:v>1.25369875235068</c:v>
                </c:pt>
                <c:pt idx="917">
                  <c:v>1.25369875235068</c:v>
                </c:pt>
                <c:pt idx="918">
                  <c:v>1.25369875235068</c:v>
                </c:pt>
                <c:pt idx="919">
                  <c:v>1.2236690390068701</c:v>
                </c:pt>
                <c:pt idx="920">
                  <c:v>1.2165314028084999</c:v>
                </c:pt>
                <c:pt idx="921">
                  <c:v>1.2259345195401199</c:v>
                </c:pt>
                <c:pt idx="922">
                  <c:v>1.20227962472341</c:v>
                </c:pt>
                <c:pt idx="923">
                  <c:v>1.1906186459602</c:v>
                </c:pt>
                <c:pt idx="924">
                  <c:v>1.18958375973449</c:v>
                </c:pt>
                <c:pt idx="925">
                  <c:v>1.20756704340288</c:v>
                </c:pt>
                <c:pt idx="926">
                  <c:v>1.2224606071163699</c:v>
                </c:pt>
                <c:pt idx="927">
                  <c:v>1.26119978143366</c:v>
                </c:pt>
                <c:pt idx="928">
                  <c:v>1.2460558420668</c:v>
                </c:pt>
                <c:pt idx="929">
                  <c:v>1.2633691080177201</c:v>
                </c:pt>
                <c:pt idx="930">
                  <c:v>1.26290039020145</c:v>
                </c:pt>
                <c:pt idx="931">
                  <c:v>1.2723152004835101</c:v>
                </c:pt>
                <c:pt idx="932">
                  <c:v>1.2383047798562401</c:v>
                </c:pt>
                <c:pt idx="933">
                  <c:v>1.2494167244166201</c:v>
                </c:pt>
                <c:pt idx="934">
                  <c:v>1.2606043067392501</c:v>
                </c:pt>
                <c:pt idx="935">
                  <c:v>1.23737104078231</c:v>
                </c:pt>
                <c:pt idx="936">
                  <c:v>1.24565005613874</c:v>
                </c:pt>
                <c:pt idx="937">
                  <c:v>1.2306415077149799</c:v>
                </c:pt>
                <c:pt idx="938">
                  <c:v>1.2532445775549099</c:v>
                </c:pt>
                <c:pt idx="939">
                  <c:v>1.24616426481246</c:v>
                </c:pt>
                <c:pt idx="940">
                  <c:v>1.23990168402297</c:v>
                </c:pt>
                <c:pt idx="941">
                  <c:v>1.23990168402297</c:v>
                </c:pt>
                <c:pt idx="942">
                  <c:v>1.23990168402297</c:v>
                </c:pt>
                <c:pt idx="943">
                  <c:v>1.2293760761008301</c:v>
                </c:pt>
                <c:pt idx="944">
                  <c:v>1.2387770186048299</c:v>
                </c:pt>
                <c:pt idx="945">
                  <c:v>1.2387770186048299</c:v>
                </c:pt>
                <c:pt idx="946">
                  <c:v>1.2748437210216901</c:v>
                </c:pt>
                <c:pt idx="947">
                  <c:v>1.27613079066011</c:v>
                </c:pt>
                <c:pt idx="948">
                  <c:v>1.2875976561911</c:v>
                </c:pt>
                <c:pt idx="949">
                  <c:v>1.27423089437527</c:v>
                </c:pt>
                <c:pt idx="950">
                  <c:v>1.2959245346307799</c:v>
                </c:pt>
                <c:pt idx="951">
                  <c:v>1.2847627342180401</c:v>
                </c:pt>
                <c:pt idx="952">
                  <c:v>1.2913118103732799</c:v>
                </c:pt>
                <c:pt idx="953">
                  <c:v>1.29461533942406</c:v>
                </c:pt>
                <c:pt idx="954">
                  <c:v>1.2920276353612199</c:v>
                </c:pt>
                <c:pt idx="955">
                  <c:v>1.28401169536529</c:v>
                </c:pt>
                <c:pt idx="956">
                  <c:v>1.26788390321085</c:v>
                </c:pt>
                <c:pt idx="957">
                  <c:v>1.2689536553259699</c:v>
                </c:pt>
                <c:pt idx="958">
                  <c:v>1.2697121808626499</c:v>
                </c:pt>
                <c:pt idx="959">
                  <c:v>1.2644679016142599</c:v>
                </c:pt>
                <c:pt idx="960">
                  <c:v>1.2665810881257999</c:v>
                </c:pt>
                <c:pt idx="961">
                  <c:v>1.2520851133168001</c:v>
                </c:pt>
                <c:pt idx="962">
                  <c:v>1.24992043818548</c:v>
                </c:pt>
                <c:pt idx="963">
                  <c:v>1.2531810725460899</c:v>
                </c:pt>
                <c:pt idx="964">
                  <c:v>1.2621701543327499</c:v>
                </c:pt>
                <c:pt idx="965">
                  <c:v>1.2762626239926</c:v>
                </c:pt>
                <c:pt idx="966">
                  <c:v>1.26731999130048</c:v>
                </c:pt>
                <c:pt idx="967">
                  <c:v>1.26731999130048</c:v>
                </c:pt>
                <c:pt idx="968">
                  <c:v>1.26731999130048</c:v>
                </c:pt>
                <c:pt idx="969">
                  <c:v>1.26731999130048</c:v>
                </c:pt>
                <c:pt idx="970">
                  <c:v>1.26731999130048</c:v>
                </c:pt>
                <c:pt idx="971">
                  <c:v>1.26731999130048</c:v>
                </c:pt>
                <c:pt idx="972">
                  <c:v>1.26731999130048</c:v>
                </c:pt>
                <c:pt idx="973">
                  <c:v>1.26731999130048</c:v>
                </c:pt>
                <c:pt idx="974">
                  <c:v>1.26731999130048</c:v>
                </c:pt>
                <c:pt idx="975">
                  <c:v>1.26731999130048</c:v>
                </c:pt>
                <c:pt idx="976">
                  <c:v>1.26731999130048</c:v>
                </c:pt>
                <c:pt idx="977">
                  <c:v>1.26731999130048</c:v>
                </c:pt>
                <c:pt idx="978">
                  <c:v>1.26731999130048</c:v>
                </c:pt>
                <c:pt idx="979">
                  <c:v>1.26731999130048</c:v>
                </c:pt>
                <c:pt idx="980">
                  <c:v>1.26731999130048</c:v>
                </c:pt>
                <c:pt idx="981">
                  <c:v>1.26731999130048</c:v>
                </c:pt>
                <c:pt idx="982">
                  <c:v>1.2552868604196099</c:v>
                </c:pt>
                <c:pt idx="983">
                  <c:v>1.2546774168286201</c:v>
                </c:pt>
                <c:pt idx="984">
                  <c:v>1.25787136137956</c:v>
                </c:pt>
                <c:pt idx="985">
                  <c:v>1.2626237579894299</c:v>
                </c:pt>
                <c:pt idx="986">
                  <c:v>1.2722648892055199</c:v>
                </c:pt>
                <c:pt idx="987">
                  <c:v>1.2796015996839201</c:v>
                </c:pt>
                <c:pt idx="988">
                  <c:v>1.2596383423948401</c:v>
                </c:pt>
                <c:pt idx="989">
                  <c:v>1.26810061914914</c:v>
                </c:pt>
                <c:pt idx="990">
                  <c:v>1.3001151564373901</c:v>
                </c:pt>
                <c:pt idx="991">
                  <c:v>1.3320297100968901</c:v>
                </c:pt>
                <c:pt idx="992">
                  <c:v>1.33404070973689</c:v>
                </c:pt>
                <c:pt idx="993">
                  <c:v>1.3382499595425701</c:v>
                </c:pt>
                <c:pt idx="994">
                  <c:v>1.3342395262400399</c:v>
                </c:pt>
                <c:pt idx="995">
                  <c:v>1.3170416533327101</c:v>
                </c:pt>
                <c:pt idx="996">
                  <c:v>1.3524939235909801</c:v>
                </c:pt>
                <c:pt idx="997">
                  <c:v>1.3642577508605001</c:v>
                </c:pt>
                <c:pt idx="998">
                  <c:v>1.3580998929024899</c:v>
                </c:pt>
                <c:pt idx="999">
                  <c:v>1.3853849954405599</c:v>
                </c:pt>
                <c:pt idx="1000">
                  <c:v>1.37062920285201</c:v>
                </c:pt>
                <c:pt idx="1001">
                  <c:v>1.37062920285201</c:v>
                </c:pt>
                <c:pt idx="1002">
                  <c:v>1.37062920285201</c:v>
                </c:pt>
                <c:pt idx="1003">
                  <c:v>1.37062920285201</c:v>
                </c:pt>
                <c:pt idx="1004">
                  <c:v>1.37062920285201</c:v>
                </c:pt>
                <c:pt idx="1005">
                  <c:v>1.37062920285201</c:v>
                </c:pt>
                <c:pt idx="1006">
                  <c:v>1.41206246992582</c:v>
                </c:pt>
                <c:pt idx="1007">
                  <c:v>1.40269147966065</c:v>
                </c:pt>
                <c:pt idx="1008">
                  <c:v>1.4085467134398999</c:v>
                </c:pt>
                <c:pt idx="1009">
                  <c:v>1.4085467134398999</c:v>
                </c:pt>
                <c:pt idx="1010">
                  <c:v>1.4085467134398999</c:v>
                </c:pt>
                <c:pt idx="1011">
                  <c:v>1.4085467134398999</c:v>
                </c:pt>
                <c:pt idx="1012">
                  <c:v>1.4085467134398999</c:v>
                </c:pt>
                <c:pt idx="1013">
                  <c:v>1.4085467134398999</c:v>
                </c:pt>
                <c:pt idx="1014">
                  <c:v>1.4085467134398999</c:v>
                </c:pt>
                <c:pt idx="1015">
                  <c:v>1.4085467134398999</c:v>
                </c:pt>
                <c:pt idx="1016">
                  <c:v>1.4085467134398999</c:v>
                </c:pt>
                <c:pt idx="1017">
                  <c:v>1.4085467134398999</c:v>
                </c:pt>
                <c:pt idx="1018">
                  <c:v>1.4085467134398999</c:v>
                </c:pt>
                <c:pt idx="1019">
                  <c:v>1.4106106263515701</c:v>
                </c:pt>
                <c:pt idx="1020">
                  <c:v>1.39905441175759</c:v>
                </c:pt>
                <c:pt idx="1021">
                  <c:v>1.39905441175759</c:v>
                </c:pt>
                <c:pt idx="1022">
                  <c:v>1.39905441175759</c:v>
                </c:pt>
                <c:pt idx="1023">
                  <c:v>1.39905441175759</c:v>
                </c:pt>
                <c:pt idx="1024">
                  <c:v>1.39905441175759</c:v>
                </c:pt>
                <c:pt idx="1025">
                  <c:v>1.39905441175759</c:v>
                </c:pt>
                <c:pt idx="1026">
                  <c:v>1.39905441175759</c:v>
                </c:pt>
                <c:pt idx="1027">
                  <c:v>1.39905441175759</c:v>
                </c:pt>
                <c:pt idx="1028">
                  <c:v>1.39905441175759</c:v>
                </c:pt>
                <c:pt idx="1029">
                  <c:v>1.39905441175759</c:v>
                </c:pt>
                <c:pt idx="1030">
                  <c:v>1.39905441175759</c:v>
                </c:pt>
                <c:pt idx="1031">
                  <c:v>1.39905441175759</c:v>
                </c:pt>
                <c:pt idx="1032">
                  <c:v>1.39905441175759</c:v>
                </c:pt>
                <c:pt idx="1033">
                  <c:v>1.39905441175759</c:v>
                </c:pt>
                <c:pt idx="1034">
                  <c:v>1.39905441175759</c:v>
                </c:pt>
                <c:pt idx="1035">
                  <c:v>1.39905441175759</c:v>
                </c:pt>
                <c:pt idx="1036">
                  <c:v>1.39905441175759</c:v>
                </c:pt>
                <c:pt idx="1037">
                  <c:v>1.39905441175759</c:v>
                </c:pt>
                <c:pt idx="1038">
                  <c:v>1.39905441175759</c:v>
                </c:pt>
                <c:pt idx="1039">
                  <c:v>1.39905441175759</c:v>
                </c:pt>
                <c:pt idx="1040">
                  <c:v>1.39905441175759</c:v>
                </c:pt>
                <c:pt idx="1041">
                  <c:v>1.39905441175759</c:v>
                </c:pt>
                <c:pt idx="1042">
                  <c:v>1.39905441175759</c:v>
                </c:pt>
                <c:pt idx="1043">
                  <c:v>1.39905441175759</c:v>
                </c:pt>
                <c:pt idx="1044">
                  <c:v>1.39905441175759</c:v>
                </c:pt>
                <c:pt idx="1045">
                  <c:v>1.39905441175759</c:v>
                </c:pt>
                <c:pt idx="1046">
                  <c:v>1.39905441175759</c:v>
                </c:pt>
                <c:pt idx="1047">
                  <c:v>1.39905441175759</c:v>
                </c:pt>
                <c:pt idx="1048">
                  <c:v>1.39905441175759</c:v>
                </c:pt>
                <c:pt idx="1049">
                  <c:v>1.39905441175759</c:v>
                </c:pt>
                <c:pt idx="1050">
                  <c:v>1.39905441175759</c:v>
                </c:pt>
                <c:pt idx="1051">
                  <c:v>1.39905441175759</c:v>
                </c:pt>
                <c:pt idx="1052">
                  <c:v>1.39905441175759</c:v>
                </c:pt>
                <c:pt idx="1053">
                  <c:v>1.39905441175759</c:v>
                </c:pt>
                <c:pt idx="1054">
                  <c:v>1.39905441175759</c:v>
                </c:pt>
                <c:pt idx="1055">
                  <c:v>1.39905441175759</c:v>
                </c:pt>
                <c:pt idx="1056">
                  <c:v>1.39905441175759</c:v>
                </c:pt>
                <c:pt idx="1057">
                  <c:v>1.39905441175759</c:v>
                </c:pt>
                <c:pt idx="1058">
                  <c:v>1.39905441175759</c:v>
                </c:pt>
                <c:pt idx="1059">
                  <c:v>1.39905441175759</c:v>
                </c:pt>
                <c:pt idx="1060">
                  <c:v>1.39905441175759</c:v>
                </c:pt>
                <c:pt idx="1061">
                  <c:v>1.39905441175759</c:v>
                </c:pt>
                <c:pt idx="1062">
                  <c:v>1.39905441175759</c:v>
                </c:pt>
                <c:pt idx="1063">
                  <c:v>1.39905441175759</c:v>
                </c:pt>
                <c:pt idx="1064">
                  <c:v>1.39905441175759</c:v>
                </c:pt>
                <c:pt idx="1065">
                  <c:v>1.39905441175759</c:v>
                </c:pt>
                <c:pt idx="1066">
                  <c:v>1.39905441175759</c:v>
                </c:pt>
                <c:pt idx="1067">
                  <c:v>1.39905441175759</c:v>
                </c:pt>
                <c:pt idx="1068">
                  <c:v>1.39905441175759</c:v>
                </c:pt>
                <c:pt idx="1069">
                  <c:v>1.39905441175759</c:v>
                </c:pt>
                <c:pt idx="1070">
                  <c:v>1.39905441175759</c:v>
                </c:pt>
                <c:pt idx="1071">
                  <c:v>1.39905441175759</c:v>
                </c:pt>
                <c:pt idx="1072">
                  <c:v>1.42782318696918</c:v>
                </c:pt>
                <c:pt idx="1073">
                  <c:v>1.42828805992646</c:v>
                </c:pt>
                <c:pt idx="1074">
                  <c:v>1.4401689950238199</c:v>
                </c:pt>
                <c:pt idx="1075">
                  <c:v>1.44822370406627</c:v>
                </c:pt>
                <c:pt idx="1076">
                  <c:v>1.4538788704491299</c:v>
                </c:pt>
                <c:pt idx="1077">
                  <c:v>1.4608535961423399</c:v>
                </c:pt>
                <c:pt idx="1078">
                  <c:v>1.46382494436502</c:v>
                </c:pt>
                <c:pt idx="1079">
                  <c:v>1.44035388798974</c:v>
                </c:pt>
                <c:pt idx="1080">
                  <c:v>1.4305613228799301</c:v>
                </c:pt>
                <c:pt idx="1081">
                  <c:v>1.4387925844145399</c:v>
                </c:pt>
                <c:pt idx="1082">
                  <c:v>1.44247551237765</c:v>
                </c:pt>
                <c:pt idx="1083">
                  <c:v>1.4485619959179901</c:v>
                </c:pt>
                <c:pt idx="1084">
                  <c:v>1.4612584892635001</c:v>
                </c:pt>
                <c:pt idx="1085">
                  <c:v>1.46202189799129</c:v>
                </c:pt>
                <c:pt idx="1086">
                  <c:v>1.4601910123504001</c:v>
                </c:pt>
                <c:pt idx="1087">
                  <c:v>1.45974523680795</c:v>
                </c:pt>
                <c:pt idx="1088">
                  <c:v>1.45080332956775</c:v>
                </c:pt>
                <c:pt idx="1089">
                  <c:v>1.45642622574226</c:v>
                </c:pt>
                <c:pt idx="1090">
                  <c:v>1.4751130102868399</c:v>
                </c:pt>
                <c:pt idx="1091">
                  <c:v>1.4796529932661999</c:v>
                </c:pt>
                <c:pt idx="1092">
                  <c:v>1.4972532916546899</c:v>
                </c:pt>
                <c:pt idx="1093">
                  <c:v>1.4968189444546001</c:v>
                </c:pt>
                <c:pt idx="1094">
                  <c:v>1.50016906258772</c:v>
                </c:pt>
                <c:pt idx="1095">
                  <c:v>1.5193501999266801</c:v>
                </c:pt>
                <c:pt idx="1096">
                  <c:v>1.52888216707985</c:v>
                </c:pt>
                <c:pt idx="1097">
                  <c:v>1.5395579572362099</c:v>
                </c:pt>
                <c:pt idx="1098">
                  <c:v>1.5538751939341899</c:v>
                </c:pt>
                <c:pt idx="1099">
                  <c:v>1.52875593526693</c:v>
                </c:pt>
                <c:pt idx="1100">
                  <c:v>1.5160155780906499</c:v>
                </c:pt>
                <c:pt idx="1101">
                  <c:v>1.5409705847942601</c:v>
                </c:pt>
                <c:pt idx="1102">
                  <c:v>1.5293280717483799</c:v>
                </c:pt>
                <c:pt idx="1103">
                  <c:v>1.4867702682055399</c:v>
                </c:pt>
                <c:pt idx="1104">
                  <c:v>1.50234922730423</c:v>
                </c:pt>
                <c:pt idx="1105">
                  <c:v>1.4905443073218501</c:v>
                </c:pt>
                <c:pt idx="1106">
                  <c:v>1.4931289395977301</c:v>
                </c:pt>
                <c:pt idx="1107">
                  <c:v>1.50418499562101</c:v>
                </c:pt>
                <c:pt idx="1108">
                  <c:v>1.4923259445693899</c:v>
                </c:pt>
                <c:pt idx="1109">
                  <c:v>1.5077085214764501</c:v>
                </c:pt>
                <c:pt idx="1110">
                  <c:v>1.4802323702870701</c:v>
                </c:pt>
                <c:pt idx="1111">
                  <c:v>1.48254496507811</c:v>
                </c:pt>
                <c:pt idx="1112">
                  <c:v>1.46612776810506</c:v>
                </c:pt>
                <c:pt idx="1113">
                  <c:v>1.4652601182892899</c:v>
                </c:pt>
                <c:pt idx="1114">
                  <c:v>1.43317926573382</c:v>
                </c:pt>
                <c:pt idx="1115">
                  <c:v>1.4169254658820201</c:v>
                </c:pt>
                <c:pt idx="1116">
                  <c:v>1.40593786689246</c:v>
                </c:pt>
                <c:pt idx="1117">
                  <c:v>1.40394656027759</c:v>
                </c:pt>
                <c:pt idx="1118">
                  <c:v>1.43538143078797</c:v>
                </c:pt>
                <c:pt idx="1119">
                  <c:v>1.4148273335716299</c:v>
                </c:pt>
                <c:pt idx="1120">
                  <c:v>1.3941857668887601</c:v>
                </c:pt>
                <c:pt idx="1121">
                  <c:v>1.4009431828905901</c:v>
                </c:pt>
                <c:pt idx="1122">
                  <c:v>1.4009431828905901</c:v>
                </c:pt>
                <c:pt idx="1123">
                  <c:v>1.4009431828905901</c:v>
                </c:pt>
                <c:pt idx="1124">
                  <c:v>1.4009431828905901</c:v>
                </c:pt>
                <c:pt idx="1125">
                  <c:v>1.4009431828905901</c:v>
                </c:pt>
                <c:pt idx="1126">
                  <c:v>1.4009431828905901</c:v>
                </c:pt>
                <c:pt idx="1127">
                  <c:v>1.4009431828905901</c:v>
                </c:pt>
                <c:pt idx="1128">
                  <c:v>1.4009431828905901</c:v>
                </c:pt>
                <c:pt idx="1129">
                  <c:v>1.4009431828905901</c:v>
                </c:pt>
                <c:pt idx="1130">
                  <c:v>1.4009431828905901</c:v>
                </c:pt>
                <c:pt idx="1131">
                  <c:v>1.4009431828905901</c:v>
                </c:pt>
                <c:pt idx="1132">
                  <c:v>1.4009431828905901</c:v>
                </c:pt>
                <c:pt idx="1133">
                  <c:v>1.4009431828905901</c:v>
                </c:pt>
                <c:pt idx="1134">
                  <c:v>1.4009431828905901</c:v>
                </c:pt>
                <c:pt idx="1135">
                  <c:v>1.4009431828905901</c:v>
                </c:pt>
                <c:pt idx="1136">
                  <c:v>1.4009431828905901</c:v>
                </c:pt>
                <c:pt idx="1137">
                  <c:v>1.4009431828905901</c:v>
                </c:pt>
                <c:pt idx="1138">
                  <c:v>1.4009431828905901</c:v>
                </c:pt>
                <c:pt idx="1139">
                  <c:v>1.4009431828905901</c:v>
                </c:pt>
                <c:pt idx="1140">
                  <c:v>1.4009431828905901</c:v>
                </c:pt>
                <c:pt idx="1141">
                  <c:v>1.4009431828905901</c:v>
                </c:pt>
                <c:pt idx="1142">
                  <c:v>1.4009431828905901</c:v>
                </c:pt>
                <c:pt idx="1143">
                  <c:v>1.4009431828905901</c:v>
                </c:pt>
                <c:pt idx="1144">
                  <c:v>1.4009431828905901</c:v>
                </c:pt>
                <c:pt idx="1145">
                  <c:v>1.4009431828905901</c:v>
                </c:pt>
                <c:pt idx="1146">
                  <c:v>1.4009431828905901</c:v>
                </c:pt>
                <c:pt idx="1147">
                  <c:v>1.4009431828905901</c:v>
                </c:pt>
                <c:pt idx="1148">
                  <c:v>1.4009431828905901</c:v>
                </c:pt>
                <c:pt idx="1149">
                  <c:v>1.4009431828905901</c:v>
                </c:pt>
                <c:pt idx="1150">
                  <c:v>1.4009431828905901</c:v>
                </c:pt>
                <c:pt idx="1151">
                  <c:v>1.4009431828905901</c:v>
                </c:pt>
                <c:pt idx="1152">
                  <c:v>1.4009431828905901</c:v>
                </c:pt>
                <c:pt idx="1153">
                  <c:v>1.41144743751071</c:v>
                </c:pt>
                <c:pt idx="1154">
                  <c:v>1.41144743751071</c:v>
                </c:pt>
                <c:pt idx="1155">
                  <c:v>1.41144743751071</c:v>
                </c:pt>
                <c:pt idx="1156">
                  <c:v>1.41144743751071</c:v>
                </c:pt>
                <c:pt idx="1157">
                  <c:v>1.41144743751071</c:v>
                </c:pt>
                <c:pt idx="1158">
                  <c:v>1.4191590092820501</c:v>
                </c:pt>
                <c:pt idx="1159">
                  <c:v>1.4219900957353599</c:v>
                </c:pt>
                <c:pt idx="1160">
                  <c:v>1.4081620810244899</c:v>
                </c:pt>
                <c:pt idx="1161">
                  <c:v>1.4170252418540501</c:v>
                </c:pt>
                <c:pt idx="1162">
                  <c:v>1.4223553199035299</c:v>
                </c:pt>
                <c:pt idx="1163">
                  <c:v>1.4196515046321201</c:v>
                </c:pt>
                <c:pt idx="1164">
                  <c:v>1.4235876571962001</c:v>
                </c:pt>
                <c:pt idx="1165">
                  <c:v>1.4221374923532699</c:v>
                </c:pt>
                <c:pt idx="1166">
                  <c:v>1.42178834770632</c:v>
                </c:pt>
                <c:pt idx="1167">
                  <c:v>1.3918249131587099</c:v>
                </c:pt>
                <c:pt idx="1168">
                  <c:v>1.4048956359465301</c:v>
                </c:pt>
                <c:pt idx="1169">
                  <c:v>1.4051481425199099</c:v>
                </c:pt>
                <c:pt idx="1170">
                  <c:v>1.4010116227757801</c:v>
                </c:pt>
                <c:pt idx="1171">
                  <c:v>1.4026612847244999</c:v>
                </c:pt>
                <c:pt idx="1172">
                  <c:v>1.40599481040307</c:v>
                </c:pt>
                <c:pt idx="1173">
                  <c:v>1.39483415289935</c:v>
                </c:pt>
                <c:pt idx="1174">
                  <c:v>1.37635505506404</c:v>
                </c:pt>
                <c:pt idx="1175">
                  <c:v>1.3757383432569501</c:v>
                </c:pt>
                <c:pt idx="1176">
                  <c:v>1.3804901341803499</c:v>
                </c:pt>
                <c:pt idx="1177">
                  <c:v>1.3687832046892101</c:v>
                </c:pt>
                <c:pt idx="1178">
                  <c:v>1.36076882318988</c:v>
                </c:pt>
                <c:pt idx="1179">
                  <c:v>1.3481853210182999</c:v>
                </c:pt>
                <c:pt idx="1180">
                  <c:v>1.3481853210182999</c:v>
                </c:pt>
                <c:pt idx="1181">
                  <c:v>1.3481853210182999</c:v>
                </c:pt>
                <c:pt idx="1182">
                  <c:v>1.3481853210182999</c:v>
                </c:pt>
                <c:pt idx="1183">
                  <c:v>1.3481853210182999</c:v>
                </c:pt>
                <c:pt idx="1184">
                  <c:v>1.3481853210182999</c:v>
                </c:pt>
                <c:pt idx="1185">
                  <c:v>1.3481853210182999</c:v>
                </c:pt>
                <c:pt idx="1186">
                  <c:v>1.3481853210182999</c:v>
                </c:pt>
                <c:pt idx="1187">
                  <c:v>1.3481853210182999</c:v>
                </c:pt>
                <c:pt idx="1188">
                  <c:v>1.3481853210182999</c:v>
                </c:pt>
                <c:pt idx="1189">
                  <c:v>1.3481853210182999</c:v>
                </c:pt>
                <c:pt idx="1190">
                  <c:v>1.3481853210182999</c:v>
                </c:pt>
                <c:pt idx="1191">
                  <c:v>1.3481853210182999</c:v>
                </c:pt>
                <c:pt idx="1192">
                  <c:v>1.3481853210182999</c:v>
                </c:pt>
                <c:pt idx="1193">
                  <c:v>1.3481853210182999</c:v>
                </c:pt>
                <c:pt idx="1194">
                  <c:v>1.3481853210182999</c:v>
                </c:pt>
                <c:pt idx="1195">
                  <c:v>1.3481853210182999</c:v>
                </c:pt>
                <c:pt idx="1196">
                  <c:v>1.3481853210182999</c:v>
                </c:pt>
                <c:pt idx="1197">
                  <c:v>1.3481853210182999</c:v>
                </c:pt>
                <c:pt idx="1198">
                  <c:v>1.3481853210182999</c:v>
                </c:pt>
                <c:pt idx="1199">
                  <c:v>1.3481853210182999</c:v>
                </c:pt>
                <c:pt idx="1200">
                  <c:v>1.3481853210182999</c:v>
                </c:pt>
                <c:pt idx="1201">
                  <c:v>1.3481853210182999</c:v>
                </c:pt>
                <c:pt idx="1202">
                  <c:v>1.3481853210182999</c:v>
                </c:pt>
                <c:pt idx="1203">
                  <c:v>1.3481853210182999</c:v>
                </c:pt>
                <c:pt idx="1204">
                  <c:v>1.3481853210182999</c:v>
                </c:pt>
                <c:pt idx="1205">
                  <c:v>1.3481853210182999</c:v>
                </c:pt>
                <c:pt idx="1206">
                  <c:v>1.3481853210182999</c:v>
                </c:pt>
                <c:pt idx="1207">
                  <c:v>1.3481853210182999</c:v>
                </c:pt>
                <c:pt idx="1208">
                  <c:v>1.3481853210182999</c:v>
                </c:pt>
                <c:pt idx="1209">
                  <c:v>1.3481853210182999</c:v>
                </c:pt>
                <c:pt idx="1210">
                  <c:v>1.3481853210182999</c:v>
                </c:pt>
                <c:pt idx="1211">
                  <c:v>1.3481853210182999</c:v>
                </c:pt>
                <c:pt idx="1212">
                  <c:v>1.3481853210182999</c:v>
                </c:pt>
                <c:pt idx="1213">
                  <c:v>1.3481853210182999</c:v>
                </c:pt>
                <c:pt idx="1214">
                  <c:v>1.3481853210182999</c:v>
                </c:pt>
                <c:pt idx="1215">
                  <c:v>1.3481853210182999</c:v>
                </c:pt>
                <c:pt idx="1216">
                  <c:v>1.3481853210182999</c:v>
                </c:pt>
                <c:pt idx="1217">
                  <c:v>1.3481853210182999</c:v>
                </c:pt>
                <c:pt idx="1218">
                  <c:v>1.3481853210182999</c:v>
                </c:pt>
                <c:pt idx="1219">
                  <c:v>1.3481853210182999</c:v>
                </c:pt>
                <c:pt idx="1220">
                  <c:v>1.3481853210182999</c:v>
                </c:pt>
                <c:pt idx="1221">
                  <c:v>1.3481853210182999</c:v>
                </c:pt>
                <c:pt idx="1222">
                  <c:v>1.3481853210182999</c:v>
                </c:pt>
                <c:pt idx="1223">
                  <c:v>1.3481853210182999</c:v>
                </c:pt>
                <c:pt idx="1224">
                  <c:v>1.3481853210182999</c:v>
                </c:pt>
                <c:pt idx="1225">
                  <c:v>1.3481853210182999</c:v>
                </c:pt>
                <c:pt idx="1226">
                  <c:v>1.3481853210182999</c:v>
                </c:pt>
                <c:pt idx="1227">
                  <c:v>1.3481853210182999</c:v>
                </c:pt>
                <c:pt idx="1228">
                  <c:v>1.3481853210182999</c:v>
                </c:pt>
                <c:pt idx="1229">
                  <c:v>1.3481853210182999</c:v>
                </c:pt>
                <c:pt idx="1230">
                  <c:v>1.3481853210182999</c:v>
                </c:pt>
                <c:pt idx="1231">
                  <c:v>1.3481853210182999</c:v>
                </c:pt>
                <c:pt idx="1232">
                  <c:v>1.3481853210182999</c:v>
                </c:pt>
                <c:pt idx="1233">
                  <c:v>1.3481853210182999</c:v>
                </c:pt>
                <c:pt idx="1234">
                  <c:v>1.3481853210182999</c:v>
                </c:pt>
                <c:pt idx="1235">
                  <c:v>1.3481853210182999</c:v>
                </c:pt>
                <c:pt idx="1236">
                  <c:v>1.3481853210182999</c:v>
                </c:pt>
                <c:pt idx="1237">
                  <c:v>1.3481853210182999</c:v>
                </c:pt>
                <c:pt idx="1238">
                  <c:v>1.3481853210182999</c:v>
                </c:pt>
                <c:pt idx="1239">
                  <c:v>1.3481853210182999</c:v>
                </c:pt>
                <c:pt idx="1240">
                  <c:v>1.3481853210182999</c:v>
                </c:pt>
                <c:pt idx="1241">
                  <c:v>1.3481853210182999</c:v>
                </c:pt>
                <c:pt idx="1242">
                  <c:v>1.3481853210182999</c:v>
                </c:pt>
                <c:pt idx="1243">
                  <c:v>1.3481853210182999</c:v>
                </c:pt>
                <c:pt idx="1244">
                  <c:v>1.3481853210182999</c:v>
                </c:pt>
                <c:pt idx="1245">
                  <c:v>1.3481853210182999</c:v>
                </c:pt>
                <c:pt idx="1246">
                  <c:v>1.3481853210182999</c:v>
                </c:pt>
                <c:pt idx="1247">
                  <c:v>1.3481853210182999</c:v>
                </c:pt>
                <c:pt idx="1248">
                  <c:v>1.3481853210182999</c:v>
                </c:pt>
                <c:pt idx="1249">
                  <c:v>1.3481853210182999</c:v>
                </c:pt>
                <c:pt idx="1250">
                  <c:v>1.3481853210182999</c:v>
                </c:pt>
                <c:pt idx="1251">
                  <c:v>1.3481853210182999</c:v>
                </c:pt>
                <c:pt idx="1252">
                  <c:v>1.3481853210182999</c:v>
                </c:pt>
                <c:pt idx="1253">
                  <c:v>1.3481853210182999</c:v>
                </c:pt>
                <c:pt idx="1254">
                  <c:v>1.3481853210182999</c:v>
                </c:pt>
                <c:pt idx="1255">
                  <c:v>1.3481853210182999</c:v>
                </c:pt>
                <c:pt idx="1256">
                  <c:v>1.3481853210182999</c:v>
                </c:pt>
                <c:pt idx="1257">
                  <c:v>1.3481853210182999</c:v>
                </c:pt>
                <c:pt idx="1258">
                  <c:v>1.3481853210182999</c:v>
                </c:pt>
                <c:pt idx="1259">
                  <c:v>1.3481853210182999</c:v>
                </c:pt>
                <c:pt idx="1260">
                  <c:v>1.3481853210182999</c:v>
                </c:pt>
                <c:pt idx="1261">
                  <c:v>1.3481853210182999</c:v>
                </c:pt>
                <c:pt idx="1262">
                  <c:v>1.3481853210182999</c:v>
                </c:pt>
                <c:pt idx="1263">
                  <c:v>1.3481853210182999</c:v>
                </c:pt>
                <c:pt idx="1264">
                  <c:v>1.3481853210182999</c:v>
                </c:pt>
                <c:pt idx="1265">
                  <c:v>1.3481853210182999</c:v>
                </c:pt>
                <c:pt idx="1266">
                  <c:v>1.3481853210182999</c:v>
                </c:pt>
                <c:pt idx="1267">
                  <c:v>1.3481853210182999</c:v>
                </c:pt>
                <c:pt idx="1268">
                  <c:v>1.3481853210182999</c:v>
                </c:pt>
                <c:pt idx="1269">
                  <c:v>1.3481853210182999</c:v>
                </c:pt>
                <c:pt idx="1270">
                  <c:v>1.3481853210182999</c:v>
                </c:pt>
                <c:pt idx="1271">
                  <c:v>1.3481853210182999</c:v>
                </c:pt>
                <c:pt idx="1272">
                  <c:v>1.3481853210182999</c:v>
                </c:pt>
                <c:pt idx="1273">
                  <c:v>1.3481853210182999</c:v>
                </c:pt>
                <c:pt idx="1274">
                  <c:v>1.3481853210182999</c:v>
                </c:pt>
                <c:pt idx="1275">
                  <c:v>1.3481853210182999</c:v>
                </c:pt>
                <c:pt idx="1276">
                  <c:v>1.3481853210182999</c:v>
                </c:pt>
                <c:pt idx="1277">
                  <c:v>1.3481853210182999</c:v>
                </c:pt>
                <c:pt idx="1278">
                  <c:v>1.3481853210182999</c:v>
                </c:pt>
                <c:pt idx="1279">
                  <c:v>1.3481853210182999</c:v>
                </c:pt>
                <c:pt idx="1280">
                  <c:v>1.3481853210182999</c:v>
                </c:pt>
                <c:pt idx="1281">
                  <c:v>1.3481853210182999</c:v>
                </c:pt>
                <c:pt idx="1282">
                  <c:v>1.3481853210182999</c:v>
                </c:pt>
                <c:pt idx="1283">
                  <c:v>1.3481853210182999</c:v>
                </c:pt>
                <c:pt idx="1284">
                  <c:v>1.3481853210182999</c:v>
                </c:pt>
                <c:pt idx="1285">
                  <c:v>1.3481853210182999</c:v>
                </c:pt>
                <c:pt idx="1286">
                  <c:v>1.3481853210182999</c:v>
                </c:pt>
                <c:pt idx="1287">
                  <c:v>1.3481853210182999</c:v>
                </c:pt>
                <c:pt idx="1288">
                  <c:v>1.3481853210182999</c:v>
                </c:pt>
                <c:pt idx="1289">
                  <c:v>1.3481853210182999</c:v>
                </c:pt>
                <c:pt idx="1290">
                  <c:v>1.3481853210182999</c:v>
                </c:pt>
                <c:pt idx="1291">
                  <c:v>1.3481853210182999</c:v>
                </c:pt>
                <c:pt idx="1292">
                  <c:v>1.3481853210182999</c:v>
                </c:pt>
                <c:pt idx="1293">
                  <c:v>1.3481853210182999</c:v>
                </c:pt>
                <c:pt idx="1294">
                  <c:v>1.3481853210182999</c:v>
                </c:pt>
                <c:pt idx="1295">
                  <c:v>1.3481853210182999</c:v>
                </c:pt>
                <c:pt idx="1296">
                  <c:v>1.3481853210182999</c:v>
                </c:pt>
                <c:pt idx="1297">
                  <c:v>1.3481853210182999</c:v>
                </c:pt>
                <c:pt idx="1298">
                  <c:v>1.3481853210182999</c:v>
                </c:pt>
                <c:pt idx="1299">
                  <c:v>1.3481853210182999</c:v>
                </c:pt>
                <c:pt idx="1300">
                  <c:v>1.3481853210182999</c:v>
                </c:pt>
                <c:pt idx="1301">
                  <c:v>1.3481853210182999</c:v>
                </c:pt>
                <c:pt idx="1302">
                  <c:v>1.3481853210182999</c:v>
                </c:pt>
                <c:pt idx="1303">
                  <c:v>1.3481853210182999</c:v>
                </c:pt>
                <c:pt idx="1304">
                  <c:v>1.3481853210182999</c:v>
                </c:pt>
                <c:pt idx="1305">
                  <c:v>1.3481853210182999</c:v>
                </c:pt>
                <c:pt idx="1306">
                  <c:v>1.3481853210182999</c:v>
                </c:pt>
                <c:pt idx="1307">
                  <c:v>1.3481853210182999</c:v>
                </c:pt>
                <c:pt idx="1308">
                  <c:v>1.3481853210182999</c:v>
                </c:pt>
                <c:pt idx="1309">
                  <c:v>1.3481853210182999</c:v>
                </c:pt>
                <c:pt idx="1310">
                  <c:v>1.3481853210182999</c:v>
                </c:pt>
                <c:pt idx="1311">
                  <c:v>1.3481853210182999</c:v>
                </c:pt>
                <c:pt idx="1312">
                  <c:v>1.3481853210182999</c:v>
                </c:pt>
                <c:pt idx="1313">
                  <c:v>1.3481853210182999</c:v>
                </c:pt>
                <c:pt idx="1314">
                  <c:v>1.3481853210182999</c:v>
                </c:pt>
                <c:pt idx="1315">
                  <c:v>1.3481853210182999</c:v>
                </c:pt>
                <c:pt idx="1316">
                  <c:v>1.3481853210182999</c:v>
                </c:pt>
                <c:pt idx="1317">
                  <c:v>1.3481853210182999</c:v>
                </c:pt>
                <c:pt idx="1318">
                  <c:v>1.3481853210182999</c:v>
                </c:pt>
                <c:pt idx="1319">
                  <c:v>1.3481853210182999</c:v>
                </c:pt>
                <c:pt idx="1320">
                  <c:v>1.3321234276312199</c:v>
                </c:pt>
                <c:pt idx="1321">
                  <c:v>1.3440775523106401</c:v>
                </c:pt>
                <c:pt idx="1322">
                  <c:v>1.34449538330491</c:v>
                </c:pt>
                <c:pt idx="1323">
                  <c:v>1.3555649977445099</c:v>
                </c:pt>
                <c:pt idx="1324">
                  <c:v>1.3727424536499999</c:v>
                </c:pt>
                <c:pt idx="1325">
                  <c:v>1.38017586846424</c:v>
                </c:pt>
                <c:pt idx="1326">
                  <c:v>1.38788193799918</c:v>
                </c:pt>
                <c:pt idx="1327">
                  <c:v>1.39770396124128</c:v>
                </c:pt>
                <c:pt idx="1328">
                  <c:v>1.37069516740949</c:v>
                </c:pt>
                <c:pt idx="1329">
                  <c:v>1.3865953981404699</c:v>
                </c:pt>
                <c:pt idx="1330">
                  <c:v>1.39259612431501</c:v>
                </c:pt>
                <c:pt idx="1331">
                  <c:v>1.41774960570262</c:v>
                </c:pt>
                <c:pt idx="1332">
                  <c:v>1.42472169885616</c:v>
                </c:pt>
                <c:pt idx="1333">
                  <c:v>1.40794012558076</c:v>
                </c:pt>
                <c:pt idx="1334">
                  <c:v>1.41048646058311</c:v>
                </c:pt>
                <c:pt idx="1335">
                  <c:v>1.42335287359808</c:v>
                </c:pt>
                <c:pt idx="1336">
                  <c:v>1.4302671704843299</c:v>
                </c:pt>
                <c:pt idx="1337">
                  <c:v>1.44245764975826</c:v>
                </c:pt>
                <c:pt idx="1338">
                  <c:v>1.4329118040181399</c:v>
                </c:pt>
                <c:pt idx="1339">
                  <c:v>1.4482396237428301</c:v>
                </c:pt>
                <c:pt idx="1340">
                  <c:v>1.4545389903449499</c:v>
                </c:pt>
                <c:pt idx="1341">
                  <c:v>1.4512829203135</c:v>
                </c:pt>
                <c:pt idx="1342">
                  <c:v>1.4550442576196001</c:v>
                </c:pt>
                <c:pt idx="1343">
                  <c:v>1.45022161075129</c:v>
                </c:pt>
                <c:pt idx="1344">
                  <c:v>1.46186407279321</c:v>
                </c:pt>
                <c:pt idx="1345">
                  <c:v>1.4616125738944199</c:v>
                </c:pt>
                <c:pt idx="1346">
                  <c:v>1.47214837832752</c:v>
                </c:pt>
                <c:pt idx="1347">
                  <c:v>1.4620623181411401</c:v>
                </c:pt>
                <c:pt idx="1348">
                  <c:v>1.47823719973433</c:v>
                </c:pt>
                <c:pt idx="1349">
                  <c:v>1.44232619556195</c:v>
                </c:pt>
                <c:pt idx="1350">
                  <c:v>1.4479641308335001</c:v>
                </c:pt>
                <c:pt idx="1351">
                  <c:v>1.4553952293844199</c:v>
                </c:pt>
                <c:pt idx="1352">
                  <c:v>1.46064933446661</c:v>
                </c:pt>
                <c:pt idx="1353">
                  <c:v>1.46672009234127</c:v>
                </c:pt>
                <c:pt idx="1354">
                  <c:v>1.4748461750013</c:v>
                </c:pt>
                <c:pt idx="1355">
                  <c:v>1.47176579079409</c:v>
                </c:pt>
                <c:pt idx="1356">
                  <c:v>1.4739108636162599</c:v>
                </c:pt>
                <c:pt idx="1357">
                  <c:v>1.48959587499056</c:v>
                </c:pt>
                <c:pt idx="1358">
                  <c:v>1.4786501057233301</c:v>
                </c:pt>
                <c:pt idx="1359">
                  <c:v>1.4786501057233301</c:v>
                </c:pt>
                <c:pt idx="1360">
                  <c:v>1.4786501057233301</c:v>
                </c:pt>
                <c:pt idx="1361">
                  <c:v>1.4786501057233301</c:v>
                </c:pt>
                <c:pt idx="1362">
                  <c:v>1.4786501057233301</c:v>
                </c:pt>
                <c:pt idx="1363">
                  <c:v>1.4786501057233301</c:v>
                </c:pt>
                <c:pt idx="1364">
                  <c:v>1.4782691795996099</c:v>
                </c:pt>
                <c:pt idx="1365">
                  <c:v>1.4782691795996099</c:v>
                </c:pt>
                <c:pt idx="1366">
                  <c:v>1.4782691795996099</c:v>
                </c:pt>
                <c:pt idx="1367">
                  <c:v>1.4782691795996099</c:v>
                </c:pt>
                <c:pt idx="1368">
                  <c:v>1.4877099548278301</c:v>
                </c:pt>
                <c:pt idx="1369">
                  <c:v>1.5004606140812899</c:v>
                </c:pt>
                <c:pt idx="1370">
                  <c:v>1.5004606140812899</c:v>
                </c:pt>
                <c:pt idx="1371">
                  <c:v>1.5004606140812899</c:v>
                </c:pt>
                <c:pt idx="1372">
                  <c:v>1.5004606140812899</c:v>
                </c:pt>
                <c:pt idx="1373">
                  <c:v>1.5004606140812899</c:v>
                </c:pt>
                <c:pt idx="1374">
                  <c:v>1.5004606140812899</c:v>
                </c:pt>
                <c:pt idx="1375">
                  <c:v>1.5004606140812899</c:v>
                </c:pt>
                <c:pt idx="1376">
                  <c:v>1.5004606140812899</c:v>
                </c:pt>
                <c:pt idx="1377">
                  <c:v>1.5004606140812899</c:v>
                </c:pt>
                <c:pt idx="1378">
                  <c:v>1.5004606140812899</c:v>
                </c:pt>
                <c:pt idx="1379">
                  <c:v>1.5004606140812899</c:v>
                </c:pt>
                <c:pt idx="1380">
                  <c:v>1.5004606140812899</c:v>
                </c:pt>
                <c:pt idx="1381">
                  <c:v>1.5004606140812899</c:v>
                </c:pt>
                <c:pt idx="1382">
                  <c:v>1.5004606140812899</c:v>
                </c:pt>
                <c:pt idx="1383">
                  <c:v>1.5004606140812899</c:v>
                </c:pt>
                <c:pt idx="1384">
                  <c:v>1.5004606140812899</c:v>
                </c:pt>
                <c:pt idx="1385">
                  <c:v>1.5004606140812899</c:v>
                </c:pt>
                <c:pt idx="1386">
                  <c:v>1.5004606140812899</c:v>
                </c:pt>
                <c:pt idx="1387">
                  <c:v>1.5004606140812899</c:v>
                </c:pt>
                <c:pt idx="1388">
                  <c:v>1.5004606140812899</c:v>
                </c:pt>
                <c:pt idx="1389">
                  <c:v>1.5004606140812899</c:v>
                </c:pt>
                <c:pt idx="1390">
                  <c:v>1.5004606140812899</c:v>
                </c:pt>
                <c:pt idx="1391">
                  <c:v>1.5004606140812899</c:v>
                </c:pt>
                <c:pt idx="1392">
                  <c:v>1.5004606140812899</c:v>
                </c:pt>
                <c:pt idx="1393">
                  <c:v>1.5004606140812899</c:v>
                </c:pt>
                <c:pt idx="1394">
                  <c:v>1.5004606140812899</c:v>
                </c:pt>
                <c:pt idx="1395">
                  <c:v>1.5004606140812899</c:v>
                </c:pt>
                <c:pt idx="1396">
                  <c:v>1.5004606140812899</c:v>
                </c:pt>
                <c:pt idx="1397">
                  <c:v>1.5004606140812899</c:v>
                </c:pt>
                <c:pt idx="1398">
                  <c:v>1.5004606140812899</c:v>
                </c:pt>
                <c:pt idx="1399">
                  <c:v>1.5004606140812899</c:v>
                </c:pt>
                <c:pt idx="1400">
                  <c:v>1.5004606140812899</c:v>
                </c:pt>
                <c:pt idx="1401">
                  <c:v>1.5004606140812899</c:v>
                </c:pt>
                <c:pt idx="1402">
                  <c:v>1.5004606140812899</c:v>
                </c:pt>
                <c:pt idx="1403">
                  <c:v>1.5004606140812899</c:v>
                </c:pt>
                <c:pt idx="1404">
                  <c:v>1.5004606140812899</c:v>
                </c:pt>
                <c:pt idx="1405">
                  <c:v>1.5004606140812899</c:v>
                </c:pt>
                <c:pt idx="1406">
                  <c:v>1.5004606140812899</c:v>
                </c:pt>
                <c:pt idx="1407">
                  <c:v>1.5004606140812899</c:v>
                </c:pt>
                <c:pt idx="1408">
                  <c:v>1.5004606140812899</c:v>
                </c:pt>
                <c:pt idx="1409">
                  <c:v>1.5004606140812899</c:v>
                </c:pt>
                <c:pt idx="1410">
                  <c:v>1.5004606140812899</c:v>
                </c:pt>
                <c:pt idx="1411">
                  <c:v>1.5004606140812899</c:v>
                </c:pt>
                <c:pt idx="1412">
                  <c:v>1.5004606140812899</c:v>
                </c:pt>
                <c:pt idx="1413">
                  <c:v>1.5004606140812899</c:v>
                </c:pt>
                <c:pt idx="1414">
                  <c:v>1.4806641532774401</c:v>
                </c:pt>
                <c:pt idx="1415">
                  <c:v>1.4714305746512599</c:v>
                </c:pt>
                <c:pt idx="1416">
                  <c:v>1.47346674679051</c:v>
                </c:pt>
                <c:pt idx="1417">
                  <c:v>1.4550723442436799</c:v>
                </c:pt>
                <c:pt idx="1418">
                  <c:v>1.4730060247155701</c:v>
                </c:pt>
                <c:pt idx="1419">
                  <c:v>1.4736051348077199</c:v>
                </c:pt>
                <c:pt idx="1420">
                  <c:v>1.4736051348077199</c:v>
                </c:pt>
                <c:pt idx="1421">
                  <c:v>1.4736051348077199</c:v>
                </c:pt>
                <c:pt idx="1422">
                  <c:v>1.4624981951540601</c:v>
                </c:pt>
                <c:pt idx="1423">
                  <c:v>1.4549811403606601</c:v>
                </c:pt>
                <c:pt idx="1424">
                  <c:v>1.46647585261772</c:v>
                </c:pt>
                <c:pt idx="1425">
                  <c:v>1.4466919982894699</c:v>
                </c:pt>
                <c:pt idx="1426">
                  <c:v>1.4513018931495301</c:v>
                </c:pt>
                <c:pt idx="1427">
                  <c:v>1.4371315438152901</c:v>
                </c:pt>
                <c:pt idx="1428">
                  <c:v>1.42303763978526</c:v>
                </c:pt>
                <c:pt idx="1429">
                  <c:v>1.4003129337956299</c:v>
                </c:pt>
                <c:pt idx="1430">
                  <c:v>1.4003129337956299</c:v>
                </c:pt>
                <c:pt idx="1431">
                  <c:v>1.4003129337956299</c:v>
                </c:pt>
                <c:pt idx="1432">
                  <c:v>1.4003129337956299</c:v>
                </c:pt>
                <c:pt idx="1433">
                  <c:v>1.4003129337956299</c:v>
                </c:pt>
                <c:pt idx="1434">
                  <c:v>1.4003129337956299</c:v>
                </c:pt>
                <c:pt idx="1435">
                  <c:v>1.4003129337956299</c:v>
                </c:pt>
                <c:pt idx="1436">
                  <c:v>1.4003129337956299</c:v>
                </c:pt>
                <c:pt idx="1437">
                  <c:v>1.4003129337956299</c:v>
                </c:pt>
                <c:pt idx="1438">
                  <c:v>1.4003129337956299</c:v>
                </c:pt>
                <c:pt idx="1439">
                  <c:v>1.4003129337956299</c:v>
                </c:pt>
                <c:pt idx="1440">
                  <c:v>1.4003129337956299</c:v>
                </c:pt>
                <c:pt idx="1441">
                  <c:v>1.4003129337956299</c:v>
                </c:pt>
                <c:pt idx="1442">
                  <c:v>1.4003129337956299</c:v>
                </c:pt>
                <c:pt idx="1443">
                  <c:v>1.4003129337956299</c:v>
                </c:pt>
                <c:pt idx="1444">
                  <c:v>1.4003129337956299</c:v>
                </c:pt>
                <c:pt idx="1445">
                  <c:v>1.4003129337956299</c:v>
                </c:pt>
                <c:pt idx="1446">
                  <c:v>1.4003129337956299</c:v>
                </c:pt>
                <c:pt idx="1447">
                  <c:v>1.4003129337956299</c:v>
                </c:pt>
                <c:pt idx="1448">
                  <c:v>1.4003129337956299</c:v>
                </c:pt>
                <c:pt idx="1449">
                  <c:v>1.4003129337956299</c:v>
                </c:pt>
                <c:pt idx="1450">
                  <c:v>1.4003129337956299</c:v>
                </c:pt>
                <c:pt idx="1451">
                  <c:v>1.4003129337956299</c:v>
                </c:pt>
                <c:pt idx="1452">
                  <c:v>1.4003129337956299</c:v>
                </c:pt>
                <c:pt idx="1453">
                  <c:v>1.4003129337956299</c:v>
                </c:pt>
                <c:pt idx="1454">
                  <c:v>1.4003129337956299</c:v>
                </c:pt>
                <c:pt idx="1455">
                  <c:v>1.4003129337956299</c:v>
                </c:pt>
                <c:pt idx="1456">
                  <c:v>1.4003129337956299</c:v>
                </c:pt>
                <c:pt idx="1457">
                  <c:v>1.4003129337956299</c:v>
                </c:pt>
                <c:pt idx="1458">
                  <c:v>1.4003129337956299</c:v>
                </c:pt>
                <c:pt idx="1459">
                  <c:v>1.4003129337956299</c:v>
                </c:pt>
                <c:pt idx="1460">
                  <c:v>1.4003129337956299</c:v>
                </c:pt>
                <c:pt idx="1461">
                  <c:v>1.4003129337956299</c:v>
                </c:pt>
                <c:pt idx="1462">
                  <c:v>1.4003129337956299</c:v>
                </c:pt>
                <c:pt idx="1463">
                  <c:v>1.4003129337956299</c:v>
                </c:pt>
                <c:pt idx="1464">
                  <c:v>1.4003129337956299</c:v>
                </c:pt>
                <c:pt idx="1465">
                  <c:v>1.4003129337956299</c:v>
                </c:pt>
                <c:pt idx="1466">
                  <c:v>1.4003129337956299</c:v>
                </c:pt>
                <c:pt idx="1467">
                  <c:v>1.4135315737049501</c:v>
                </c:pt>
                <c:pt idx="1468">
                  <c:v>1.4069899378937001</c:v>
                </c:pt>
                <c:pt idx="1469">
                  <c:v>1.4270999681244201</c:v>
                </c:pt>
                <c:pt idx="1470">
                  <c:v>1.4254170009340901</c:v>
                </c:pt>
                <c:pt idx="1471">
                  <c:v>1.43058540274363</c:v>
                </c:pt>
                <c:pt idx="1472">
                  <c:v>1.43363270340091</c:v>
                </c:pt>
                <c:pt idx="1473">
                  <c:v>1.44110136826</c:v>
                </c:pt>
                <c:pt idx="1474">
                  <c:v>1.43561364112773</c:v>
                </c:pt>
                <c:pt idx="1475">
                  <c:v>1.4282749285671399</c:v>
                </c:pt>
                <c:pt idx="1476">
                  <c:v>1.45214713334523</c:v>
                </c:pt>
                <c:pt idx="1477">
                  <c:v>1.4509508974569301</c:v>
                </c:pt>
                <c:pt idx="1478">
                  <c:v>1.4478343111379499</c:v>
                </c:pt>
                <c:pt idx="1479">
                  <c:v>1.4486239303508199</c:v>
                </c:pt>
                <c:pt idx="1480">
                  <c:v>1.46065684848079</c:v>
                </c:pt>
                <c:pt idx="1481">
                  <c:v>1.45871947822268</c:v>
                </c:pt>
                <c:pt idx="1482">
                  <c:v>1.45849956764371</c:v>
                </c:pt>
                <c:pt idx="1483">
                  <c:v>1.46241195694476</c:v>
                </c:pt>
                <c:pt idx="1484">
                  <c:v>1.4551828106262199</c:v>
                </c:pt>
                <c:pt idx="1485">
                  <c:v>1.4687207676509599</c:v>
                </c:pt>
                <c:pt idx="1486">
                  <c:v>1.4747952918338501</c:v>
                </c:pt>
                <c:pt idx="1487">
                  <c:v>1.4674052344110899</c:v>
                </c:pt>
                <c:pt idx="1488">
                  <c:v>1.4591296167726</c:v>
                </c:pt>
                <c:pt idx="1489">
                  <c:v>1.4744435624847001</c:v>
                </c:pt>
                <c:pt idx="1490">
                  <c:v>1.4652708845039799</c:v>
                </c:pt>
                <c:pt idx="1491">
                  <c:v>1.46519348987317</c:v>
                </c:pt>
                <c:pt idx="1492">
                  <c:v>1.45564937350282</c:v>
                </c:pt>
                <c:pt idx="1493">
                  <c:v>1.45564937350282</c:v>
                </c:pt>
                <c:pt idx="1494">
                  <c:v>1.45564937350282</c:v>
                </c:pt>
                <c:pt idx="1495">
                  <c:v>1.45564937350282</c:v>
                </c:pt>
                <c:pt idx="1496">
                  <c:v>1.45564937350282</c:v>
                </c:pt>
                <c:pt idx="1497">
                  <c:v>1.45564937350282</c:v>
                </c:pt>
                <c:pt idx="1498">
                  <c:v>1.45564937350282</c:v>
                </c:pt>
                <c:pt idx="1499">
                  <c:v>1.45564937350282</c:v>
                </c:pt>
                <c:pt idx="1500">
                  <c:v>1.45564937350282</c:v>
                </c:pt>
                <c:pt idx="1501">
                  <c:v>1.45564937350282</c:v>
                </c:pt>
                <c:pt idx="1502">
                  <c:v>1.45564937350282</c:v>
                </c:pt>
                <c:pt idx="1503">
                  <c:v>1.45564937350282</c:v>
                </c:pt>
                <c:pt idx="1504">
                  <c:v>1.45564937350282</c:v>
                </c:pt>
                <c:pt idx="1505">
                  <c:v>1.45564937350282</c:v>
                </c:pt>
                <c:pt idx="1506">
                  <c:v>1.45564937350282</c:v>
                </c:pt>
                <c:pt idx="1507">
                  <c:v>1.45564937350282</c:v>
                </c:pt>
                <c:pt idx="1508">
                  <c:v>1.45564937350282</c:v>
                </c:pt>
                <c:pt idx="1509">
                  <c:v>1.45564937350282</c:v>
                </c:pt>
                <c:pt idx="1510">
                  <c:v>1.45564937350282</c:v>
                </c:pt>
                <c:pt idx="1511">
                  <c:v>1.45564937350282</c:v>
                </c:pt>
                <c:pt idx="1512">
                  <c:v>1.45564937350282</c:v>
                </c:pt>
                <c:pt idx="1513">
                  <c:v>1.45564937350282</c:v>
                </c:pt>
                <c:pt idx="1514">
                  <c:v>1.45564937350282</c:v>
                </c:pt>
                <c:pt idx="1515">
                  <c:v>1.45564937350282</c:v>
                </c:pt>
                <c:pt idx="1516">
                  <c:v>1.45564937350282</c:v>
                </c:pt>
                <c:pt idx="1517">
                  <c:v>1.45564937350282</c:v>
                </c:pt>
                <c:pt idx="1518">
                  <c:v>1.45564937350282</c:v>
                </c:pt>
                <c:pt idx="1519">
                  <c:v>1.45564937350282</c:v>
                </c:pt>
                <c:pt idx="1520">
                  <c:v>1.45564937350282</c:v>
                </c:pt>
                <c:pt idx="1521">
                  <c:v>1.45564937350282</c:v>
                </c:pt>
                <c:pt idx="1522">
                  <c:v>1.45564937350282</c:v>
                </c:pt>
                <c:pt idx="1523">
                  <c:v>1.45564937350282</c:v>
                </c:pt>
                <c:pt idx="1524">
                  <c:v>1.45564937350282</c:v>
                </c:pt>
                <c:pt idx="1525">
                  <c:v>1.45564937350282</c:v>
                </c:pt>
                <c:pt idx="1526">
                  <c:v>1.45564937350282</c:v>
                </c:pt>
                <c:pt idx="1527">
                  <c:v>1.45564937350282</c:v>
                </c:pt>
                <c:pt idx="1528">
                  <c:v>1.45564937350282</c:v>
                </c:pt>
                <c:pt idx="1529">
                  <c:v>1.45564937350282</c:v>
                </c:pt>
                <c:pt idx="1530">
                  <c:v>1.45564937350282</c:v>
                </c:pt>
                <c:pt idx="1531">
                  <c:v>1.45564937350282</c:v>
                </c:pt>
                <c:pt idx="1532">
                  <c:v>1.45564937350282</c:v>
                </c:pt>
                <c:pt idx="1533">
                  <c:v>1.45564937350282</c:v>
                </c:pt>
                <c:pt idx="1534">
                  <c:v>1.45564937350282</c:v>
                </c:pt>
                <c:pt idx="1535">
                  <c:v>1.45564937350282</c:v>
                </c:pt>
                <c:pt idx="1536">
                  <c:v>1.45564937350282</c:v>
                </c:pt>
                <c:pt idx="1537">
                  <c:v>1.45564937350282</c:v>
                </c:pt>
                <c:pt idx="1538">
                  <c:v>1.44871787063511</c:v>
                </c:pt>
                <c:pt idx="1539">
                  <c:v>1.44871787063511</c:v>
                </c:pt>
                <c:pt idx="1540">
                  <c:v>1.44871787063511</c:v>
                </c:pt>
                <c:pt idx="1541">
                  <c:v>1.44871787063511</c:v>
                </c:pt>
                <c:pt idx="1542">
                  <c:v>1.44871787063511</c:v>
                </c:pt>
                <c:pt idx="1543">
                  <c:v>1.44871787063511</c:v>
                </c:pt>
                <c:pt idx="1544">
                  <c:v>1.44871787063511</c:v>
                </c:pt>
                <c:pt idx="1545">
                  <c:v>1.44871787063511</c:v>
                </c:pt>
                <c:pt idx="1546">
                  <c:v>1.44871787063511</c:v>
                </c:pt>
                <c:pt idx="1547">
                  <c:v>1.44871787063511</c:v>
                </c:pt>
                <c:pt idx="1548">
                  <c:v>1.44871787063511</c:v>
                </c:pt>
                <c:pt idx="1549">
                  <c:v>1.44871787063511</c:v>
                </c:pt>
                <c:pt idx="1550">
                  <c:v>1.44871787063511</c:v>
                </c:pt>
                <c:pt idx="1551">
                  <c:v>1.44871787063511</c:v>
                </c:pt>
                <c:pt idx="1552">
                  <c:v>1.44871787063511</c:v>
                </c:pt>
                <c:pt idx="1553">
                  <c:v>1.44871787063511</c:v>
                </c:pt>
                <c:pt idx="1554">
                  <c:v>1.44871787063511</c:v>
                </c:pt>
                <c:pt idx="1555">
                  <c:v>1.44871787063511</c:v>
                </c:pt>
                <c:pt idx="1556">
                  <c:v>1.44871787063511</c:v>
                </c:pt>
                <c:pt idx="1557">
                  <c:v>1.44871787063511</c:v>
                </c:pt>
                <c:pt idx="1558">
                  <c:v>1.44871787063511</c:v>
                </c:pt>
                <c:pt idx="1559">
                  <c:v>1.44871787063511</c:v>
                </c:pt>
                <c:pt idx="1560">
                  <c:v>1.44871787063511</c:v>
                </c:pt>
                <c:pt idx="1561">
                  <c:v>1.44871787063511</c:v>
                </c:pt>
                <c:pt idx="1562">
                  <c:v>1.44871787063511</c:v>
                </c:pt>
                <c:pt idx="1563">
                  <c:v>1.44871787063511</c:v>
                </c:pt>
                <c:pt idx="1564">
                  <c:v>1.44871787063511</c:v>
                </c:pt>
                <c:pt idx="1565">
                  <c:v>1.44871787063511</c:v>
                </c:pt>
                <c:pt idx="1566">
                  <c:v>1.44871787063511</c:v>
                </c:pt>
                <c:pt idx="1567">
                  <c:v>1.44871787063511</c:v>
                </c:pt>
                <c:pt idx="1568">
                  <c:v>1.44871787063511</c:v>
                </c:pt>
                <c:pt idx="1569">
                  <c:v>1.44871787063511</c:v>
                </c:pt>
                <c:pt idx="1570">
                  <c:v>1.44871787063511</c:v>
                </c:pt>
                <c:pt idx="1571">
                  <c:v>1.44871787063511</c:v>
                </c:pt>
                <c:pt idx="1572">
                  <c:v>1.44871787063511</c:v>
                </c:pt>
                <c:pt idx="1573">
                  <c:v>1.44871787063511</c:v>
                </c:pt>
                <c:pt idx="1574">
                  <c:v>1.44871787063511</c:v>
                </c:pt>
                <c:pt idx="1575">
                  <c:v>1.4518832161144299</c:v>
                </c:pt>
                <c:pt idx="1576">
                  <c:v>1.44862531498623</c:v>
                </c:pt>
                <c:pt idx="1577">
                  <c:v>1.4569934680598799</c:v>
                </c:pt>
                <c:pt idx="1578">
                  <c:v>1.4502083465714</c:v>
                </c:pt>
                <c:pt idx="1579">
                  <c:v>1.4436662281116199</c:v>
                </c:pt>
                <c:pt idx="1580">
                  <c:v>1.4436662281116199</c:v>
                </c:pt>
                <c:pt idx="1581">
                  <c:v>1.4362126681359799</c:v>
                </c:pt>
                <c:pt idx="1582">
                  <c:v>1.4348324619797299</c:v>
                </c:pt>
                <c:pt idx="1583">
                  <c:v>1.4348324619797299</c:v>
                </c:pt>
                <c:pt idx="1584">
                  <c:v>1.4348324619797299</c:v>
                </c:pt>
                <c:pt idx="1585">
                  <c:v>1.4348324619797299</c:v>
                </c:pt>
                <c:pt idx="1586">
                  <c:v>1.4348324619797299</c:v>
                </c:pt>
                <c:pt idx="1587">
                  <c:v>1.4348324619797299</c:v>
                </c:pt>
                <c:pt idx="1588">
                  <c:v>1.4398306129885501</c:v>
                </c:pt>
                <c:pt idx="1589">
                  <c:v>1.4494392191644401</c:v>
                </c:pt>
                <c:pt idx="1590">
                  <c:v>1.4400173359489901</c:v>
                </c:pt>
                <c:pt idx="1591">
                  <c:v>1.43916250272269</c:v>
                </c:pt>
                <c:pt idx="1592">
                  <c:v>1.44516848390506</c:v>
                </c:pt>
                <c:pt idx="1593">
                  <c:v>1.4354577322014499</c:v>
                </c:pt>
                <c:pt idx="1594">
                  <c:v>1.4354577322014499</c:v>
                </c:pt>
                <c:pt idx="1595">
                  <c:v>1.4354577322014499</c:v>
                </c:pt>
                <c:pt idx="1596">
                  <c:v>1.4354577322014499</c:v>
                </c:pt>
                <c:pt idx="1597">
                  <c:v>1.4354577322014499</c:v>
                </c:pt>
                <c:pt idx="1598">
                  <c:v>1.43444037097522</c:v>
                </c:pt>
                <c:pt idx="1599">
                  <c:v>1.4338161806796099</c:v>
                </c:pt>
                <c:pt idx="1600">
                  <c:v>1.44520765137399</c:v>
                </c:pt>
                <c:pt idx="1601">
                  <c:v>1.4511859312228701</c:v>
                </c:pt>
                <c:pt idx="1602">
                  <c:v>1.4538062172816799</c:v>
                </c:pt>
                <c:pt idx="1603">
                  <c:v>1.44991161138209</c:v>
                </c:pt>
                <c:pt idx="1604">
                  <c:v>1.4474467052983799</c:v>
                </c:pt>
                <c:pt idx="1605">
                  <c:v>1.4662203771132101</c:v>
                </c:pt>
                <c:pt idx="1606">
                  <c:v>1.46489503652522</c:v>
                </c:pt>
                <c:pt idx="1607">
                  <c:v>1.4732230041904</c:v>
                </c:pt>
                <c:pt idx="1608">
                  <c:v>1.48830246204512</c:v>
                </c:pt>
                <c:pt idx="1609">
                  <c:v>1.48830246204512</c:v>
                </c:pt>
                <c:pt idx="1610">
                  <c:v>1.48830246204512</c:v>
                </c:pt>
                <c:pt idx="1611">
                  <c:v>1.4844784858033899</c:v>
                </c:pt>
                <c:pt idx="1612">
                  <c:v>1.48789396844877</c:v>
                </c:pt>
                <c:pt idx="1613">
                  <c:v>1.48163409969681</c:v>
                </c:pt>
                <c:pt idx="1614">
                  <c:v>1.4880656426173</c:v>
                </c:pt>
                <c:pt idx="1615">
                  <c:v>1.4924511335895501</c:v>
                </c:pt>
                <c:pt idx="1616">
                  <c:v>1.50737857524854</c:v>
                </c:pt>
                <c:pt idx="1617">
                  <c:v>1.50737857524854</c:v>
                </c:pt>
                <c:pt idx="1618">
                  <c:v>1.50737857524854</c:v>
                </c:pt>
                <c:pt idx="1619">
                  <c:v>1.50737857524854</c:v>
                </c:pt>
                <c:pt idx="1620">
                  <c:v>1.5014690811992899</c:v>
                </c:pt>
                <c:pt idx="1621">
                  <c:v>1.5025155823710801</c:v>
                </c:pt>
                <c:pt idx="1622">
                  <c:v>1.49619284305613</c:v>
                </c:pt>
                <c:pt idx="1623">
                  <c:v>1.49489649533182</c:v>
                </c:pt>
                <c:pt idx="1624">
                  <c:v>1.4772534863147799</c:v>
                </c:pt>
                <c:pt idx="1625">
                  <c:v>1.48519926997959</c:v>
                </c:pt>
                <c:pt idx="1626">
                  <c:v>1.4895287640136701</c:v>
                </c:pt>
                <c:pt idx="1627">
                  <c:v>1.5006185055169801</c:v>
                </c:pt>
                <c:pt idx="1628">
                  <c:v>1.50396494520179</c:v>
                </c:pt>
                <c:pt idx="1629">
                  <c:v>1.5029543024582801</c:v>
                </c:pt>
                <c:pt idx="1630">
                  <c:v>1.4994482754119001</c:v>
                </c:pt>
                <c:pt idx="1631">
                  <c:v>1.50837015416285</c:v>
                </c:pt>
                <c:pt idx="1632">
                  <c:v>1.51779075269341</c:v>
                </c:pt>
                <c:pt idx="1633">
                  <c:v>1.51984535709843</c:v>
                </c:pt>
                <c:pt idx="1634">
                  <c:v>1.5084518242443199</c:v>
                </c:pt>
                <c:pt idx="1635">
                  <c:v>1.5195881274716201</c:v>
                </c:pt>
                <c:pt idx="1636">
                  <c:v>1.5157182141930099</c:v>
                </c:pt>
                <c:pt idx="1637">
                  <c:v>1.50791145701953</c:v>
                </c:pt>
                <c:pt idx="1638">
                  <c:v>1.50791145701953</c:v>
                </c:pt>
                <c:pt idx="1639">
                  <c:v>1.50791145701953</c:v>
                </c:pt>
                <c:pt idx="1640">
                  <c:v>1.50791145701953</c:v>
                </c:pt>
                <c:pt idx="1641">
                  <c:v>1.50791145701953</c:v>
                </c:pt>
                <c:pt idx="1642">
                  <c:v>1.50791145701953</c:v>
                </c:pt>
                <c:pt idx="1643">
                  <c:v>1.50791145701953</c:v>
                </c:pt>
                <c:pt idx="1644">
                  <c:v>1.50791145701953</c:v>
                </c:pt>
                <c:pt idx="1645">
                  <c:v>1.50791145701953</c:v>
                </c:pt>
                <c:pt idx="1646">
                  <c:v>1.50791145701953</c:v>
                </c:pt>
                <c:pt idx="1647">
                  <c:v>1.50791145701953</c:v>
                </c:pt>
                <c:pt idx="1648">
                  <c:v>1.50791145701953</c:v>
                </c:pt>
                <c:pt idx="1649">
                  <c:v>1.50791145701953</c:v>
                </c:pt>
                <c:pt idx="1650">
                  <c:v>1.50791145701953</c:v>
                </c:pt>
                <c:pt idx="1651">
                  <c:v>1.50791145701953</c:v>
                </c:pt>
                <c:pt idx="1652">
                  <c:v>1.50791145701953</c:v>
                </c:pt>
                <c:pt idx="1653">
                  <c:v>1.50791145701953</c:v>
                </c:pt>
                <c:pt idx="1654">
                  <c:v>1.50791145701953</c:v>
                </c:pt>
                <c:pt idx="1655">
                  <c:v>1.50791145701953</c:v>
                </c:pt>
                <c:pt idx="1656">
                  <c:v>1.50791145701953</c:v>
                </c:pt>
                <c:pt idx="1657">
                  <c:v>1.50791145701953</c:v>
                </c:pt>
                <c:pt idx="1658">
                  <c:v>1.50791145701953</c:v>
                </c:pt>
                <c:pt idx="1659">
                  <c:v>1.50791145701953</c:v>
                </c:pt>
                <c:pt idx="1660">
                  <c:v>1.50791145701953</c:v>
                </c:pt>
                <c:pt idx="1661">
                  <c:v>1.50791145701953</c:v>
                </c:pt>
                <c:pt idx="1662">
                  <c:v>1.50791145701953</c:v>
                </c:pt>
                <c:pt idx="1663">
                  <c:v>1.50791145701953</c:v>
                </c:pt>
                <c:pt idx="1664">
                  <c:v>1.5061543516051601</c:v>
                </c:pt>
                <c:pt idx="1665">
                  <c:v>1.4931751896872201</c:v>
                </c:pt>
                <c:pt idx="1666">
                  <c:v>1.4931751896872201</c:v>
                </c:pt>
                <c:pt idx="1667">
                  <c:v>1.4931751896872201</c:v>
                </c:pt>
                <c:pt idx="1668">
                  <c:v>1.4931751896872201</c:v>
                </c:pt>
                <c:pt idx="1669">
                  <c:v>1.4931751896872201</c:v>
                </c:pt>
                <c:pt idx="1670">
                  <c:v>1.4931751896872201</c:v>
                </c:pt>
                <c:pt idx="1671">
                  <c:v>1.4931751896872201</c:v>
                </c:pt>
                <c:pt idx="1672">
                  <c:v>1.4931751896872201</c:v>
                </c:pt>
                <c:pt idx="1673">
                  <c:v>1.4931751896872201</c:v>
                </c:pt>
                <c:pt idx="1674">
                  <c:v>1.4931751896872201</c:v>
                </c:pt>
                <c:pt idx="1675">
                  <c:v>1.4931751896872201</c:v>
                </c:pt>
                <c:pt idx="1676">
                  <c:v>1.4931751896872201</c:v>
                </c:pt>
                <c:pt idx="1677">
                  <c:v>1.4931751896872201</c:v>
                </c:pt>
                <c:pt idx="1678">
                  <c:v>1.4931751896872201</c:v>
                </c:pt>
                <c:pt idx="1679">
                  <c:v>1.4931751896872201</c:v>
                </c:pt>
                <c:pt idx="1680">
                  <c:v>1.4931751896872201</c:v>
                </c:pt>
                <c:pt idx="1681">
                  <c:v>1.4931751896872201</c:v>
                </c:pt>
                <c:pt idx="1682">
                  <c:v>1.4931751896872201</c:v>
                </c:pt>
                <c:pt idx="1683">
                  <c:v>1.4931751896872201</c:v>
                </c:pt>
                <c:pt idx="1684">
                  <c:v>1.4931751896872201</c:v>
                </c:pt>
                <c:pt idx="1685">
                  <c:v>1.4931751896872201</c:v>
                </c:pt>
                <c:pt idx="1686">
                  <c:v>1.4931751896872201</c:v>
                </c:pt>
                <c:pt idx="1687">
                  <c:v>1.4931751896872201</c:v>
                </c:pt>
                <c:pt idx="1688">
                  <c:v>1.4931751896872201</c:v>
                </c:pt>
                <c:pt idx="1689">
                  <c:v>1.4931751896872201</c:v>
                </c:pt>
                <c:pt idx="1690">
                  <c:v>1.4931751896872201</c:v>
                </c:pt>
                <c:pt idx="1691">
                  <c:v>1.4931751896872201</c:v>
                </c:pt>
                <c:pt idx="1692">
                  <c:v>1.4931751896872201</c:v>
                </c:pt>
                <c:pt idx="1693">
                  <c:v>1.4931751896872201</c:v>
                </c:pt>
                <c:pt idx="1694">
                  <c:v>1.4931751896872201</c:v>
                </c:pt>
                <c:pt idx="1695">
                  <c:v>1.4931751896872201</c:v>
                </c:pt>
                <c:pt idx="1696">
                  <c:v>1.4931751896872201</c:v>
                </c:pt>
                <c:pt idx="1697">
                  <c:v>1.4931751896872201</c:v>
                </c:pt>
                <c:pt idx="1698">
                  <c:v>1.4931751896872201</c:v>
                </c:pt>
                <c:pt idx="1699">
                  <c:v>1.4931751896872201</c:v>
                </c:pt>
                <c:pt idx="1700">
                  <c:v>1.4931751896872201</c:v>
                </c:pt>
                <c:pt idx="1701">
                  <c:v>1.4931751896872201</c:v>
                </c:pt>
                <c:pt idx="1702">
                  <c:v>1.4931751896872201</c:v>
                </c:pt>
                <c:pt idx="1703">
                  <c:v>1.4931751896872201</c:v>
                </c:pt>
                <c:pt idx="1704">
                  <c:v>1.4931751896872201</c:v>
                </c:pt>
                <c:pt idx="1705">
                  <c:v>1.4931751896872201</c:v>
                </c:pt>
                <c:pt idx="1706">
                  <c:v>1.4931751896872201</c:v>
                </c:pt>
                <c:pt idx="1707">
                  <c:v>1.4931751896872201</c:v>
                </c:pt>
                <c:pt idx="1708">
                  <c:v>1.4931751896872201</c:v>
                </c:pt>
                <c:pt idx="1709">
                  <c:v>1.4931751896872201</c:v>
                </c:pt>
                <c:pt idx="1710">
                  <c:v>1.4931751896872201</c:v>
                </c:pt>
                <c:pt idx="1711">
                  <c:v>1.4931751896872201</c:v>
                </c:pt>
                <c:pt idx="1712">
                  <c:v>1.4931751896872201</c:v>
                </c:pt>
                <c:pt idx="1713">
                  <c:v>1.4931751896872201</c:v>
                </c:pt>
                <c:pt idx="1714">
                  <c:v>1.4931751896872201</c:v>
                </c:pt>
                <c:pt idx="1715">
                  <c:v>1.4931751896872201</c:v>
                </c:pt>
                <c:pt idx="1716">
                  <c:v>1.4931751896872201</c:v>
                </c:pt>
                <c:pt idx="1717">
                  <c:v>1.4931751896872201</c:v>
                </c:pt>
                <c:pt idx="1718">
                  <c:v>1.4931751896872201</c:v>
                </c:pt>
                <c:pt idx="1719">
                  <c:v>1.4931751896872201</c:v>
                </c:pt>
                <c:pt idx="1720">
                  <c:v>1.4931751896872201</c:v>
                </c:pt>
                <c:pt idx="1721">
                  <c:v>1.4931751896872201</c:v>
                </c:pt>
                <c:pt idx="1722">
                  <c:v>1.4931751896872201</c:v>
                </c:pt>
                <c:pt idx="1723">
                  <c:v>1.4931751896872201</c:v>
                </c:pt>
                <c:pt idx="1724">
                  <c:v>1.4931751896872201</c:v>
                </c:pt>
                <c:pt idx="1725">
                  <c:v>1.4931751896872201</c:v>
                </c:pt>
                <c:pt idx="1726">
                  <c:v>1.4931751896872201</c:v>
                </c:pt>
                <c:pt idx="1727">
                  <c:v>1.4931751896872201</c:v>
                </c:pt>
                <c:pt idx="1728">
                  <c:v>1.4931751896872201</c:v>
                </c:pt>
                <c:pt idx="1729">
                  <c:v>1.4931751896872201</c:v>
                </c:pt>
                <c:pt idx="1730">
                  <c:v>1.4931751896872201</c:v>
                </c:pt>
                <c:pt idx="1731">
                  <c:v>1.4931751896872201</c:v>
                </c:pt>
                <c:pt idx="1732">
                  <c:v>1.4845151388175599</c:v>
                </c:pt>
                <c:pt idx="1733">
                  <c:v>1.45884966355012</c:v>
                </c:pt>
                <c:pt idx="1734">
                  <c:v>1.44773959684557</c:v>
                </c:pt>
                <c:pt idx="1735">
                  <c:v>1.4369373328561099</c:v>
                </c:pt>
                <c:pt idx="1736">
                  <c:v>1.43963386123464</c:v>
                </c:pt>
                <c:pt idx="1737">
                  <c:v>1.43963386123464</c:v>
                </c:pt>
                <c:pt idx="1738">
                  <c:v>1.43963386123464</c:v>
                </c:pt>
                <c:pt idx="1739">
                  <c:v>1.44664163521134</c:v>
                </c:pt>
                <c:pt idx="1740">
                  <c:v>1.4432164087841901</c:v>
                </c:pt>
                <c:pt idx="1741">
                  <c:v>1.4366273933101099</c:v>
                </c:pt>
                <c:pt idx="1742">
                  <c:v>1.4337616940715701</c:v>
                </c:pt>
                <c:pt idx="1743">
                  <c:v>1.44068640236123</c:v>
                </c:pt>
                <c:pt idx="1744">
                  <c:v>1.44642606158658</c:v>
                </c:pt>
                <c:pt idx="1745">
                  <c:v>1.43652742297692</c:v>
                </c:pt>
                <c:pt idx="1746">
                  <c:v>1.4514861029102899</c:v>
                </c:pt>
                <c:pt idx="1747">
                  <c:v>1.4474781577181799</c:v>
                </c:pt>
                <c:pt idx="1748">
                  <c:v>1.43768897754764</c:v>
                </c:pt>
                <c:pt idx="1749">
                  <c:v>1.43515070853551</c:v>
                </c:pt>
                <c:pt idx="1750">
                  <c:v>1.44403870975534</c:v>
                </c:pt>
                <c:pt idx="1751">
                  <c:v>1.4397826607536599</c:v>
                </c:pt>
                <c:pt idx="1752">
                  <c:v>1.44283474923276</c:v>
                </c:pt>
                <c:pt idx="1753">
                  <c:v>1.44283474923276</c:v>
                </c:pt>
                <c:pt idx="1754">
                  <c:v>1.44283474923276</c:v>
                </c:pt>
                <c:pt idx="1755">
                  <c:v>1.44283474923276</c:v>
                </c:pt>
                <c:pt idx="1756">
                  <c:v>1.44787627377359</c:v>
                </c:pt>
                <c:pt idx="1757">
                  <c:v>1.44434391380778</c:v>
                </c:pt>
                <c:pt idx="1758">
                  <c:v>1.45527642775069</c:v>
                </c:pt>
                <c:pt idx="1759">
                  <c:v>1.441418958179</c:v>
                </c:pt>
                <c:pt idx="1760">
                  <c:v>1.4370559517225701</c:v>
                </c:pt>
                <c:pt idx="1761">
                  <c:v>1.44569006203294</c:v>
                </c:pt>
                <c:pt idx="1762">
                  <c:v>1.4378265863039601</c:v>
                </c:pt>
                <c:pt idx="1763">
                  <c:v>1.4515714404764399</c:v>
                </c:pt>
                <c:pt idx="1764">
                  <c:v>1.4445679772828</c:v>
                </c:pt>
                <c:pt idx="1765">
                  <c:v>1.43459543949555</c:v>
                </c:pt>
                <c:pt idx="1766">
                  <c:v>1.4384700555805701</c:v>
                </c:pt>
                <c:pt idx="1767">
                  <c:v>1.4461211713034501</c:v>
                </c:pt>
                <c:pt idx="1768">
                  <c:v>1.47131995933046</c:v>
                </c:pt>
                <c:pt idx="1769">
                  <c:v>1.4691267070897001</c:v>
                </c:pt>
                <c:pt idx="1770">
                  <c:v>1.4743693368631601</c:v>
                </c:pt>
                <c:pt idx="1771">
                  <c:v>1.4681938092451601</c:v>
                </c:pt>
                <c:pt idx="1772">
                  <c:v>1.4681938092451601</c:v>
                </c:pt>
                <c:pt idx="1773">
                  <c:v>1.4681938092451601</c:v>
                </c:pt>
                <c:pt idx="1774">
                  <c:v>1.4651746195684501</c:v>
                </c:pt>
                <c:pt idx="1775">
                  <c:v>1.47259789027125</c:v>
                </c:pt>
                <c:pt idx="1776">
                  <c:v>1.4552288162054501</c:v>
                </c:pt>
                <c:pt idx="1777">
                  <c:v>1.45199159631393</c:v>
                </c:pt>
                <c:pt idx="1778">
                  <c:v>1.4367695872758901</c:v>
                </c:pt>
                <c:pt idx="1779">
                  <c:v>1.43870767170197</c:v>
                </c:pt>
                <c:pt idx="1780">
                  <c:v>1.43346878058569</c:v>
                </c:pt>
                <c:pt idx="1781">
                  <c:v>1.4342673312244001</c:v>
                </c:pt>
                <c:pt idx="1782">
                  <c:v>1.44630870806872</c:v>
                </c:pt>
                <c:pt idx="1783">
                  <c:v>1.44630870806872</c:v>
                </c:pt>
                <c:pt idx="1784">
                  <c:v>1.4330846660052401</c:v>
                </c:pt>
                <c:pt idx="1785">
                  <c:v>1.4514752163190801</c:v>
                </c:pt>
                <c:pt idx="1786">
                  <c:v>1.4502795408992799</c:v>
                </c:pt>
                <c:pt idx="1787">
                  <c:v>1.4475585694588899</c:v>
                </c:pt>
                <c:pt idx="1788">
                  <c:v>1.44326535829383</c:v>
                </c:pt>
                <c:pt idx="1789">
                  <c:v>1.4334399853803801</c:v>
                </c:pt>
                <c:pt idx="1790">
                  <c:v>1.44134938507405</c:v>
                </c:pt>
                <c:pt idx="1791">
                  <c:v>1.44478410924749</c:v>
                </c:pt>
                <c:pt idx="1792">
                  <c:v>1.4530352942798701</c:v>
                </c:pt>
                <c:pt idx="1793">
                  <c:v>1.4418008799858399</c:v>
                </c:pt>
                <c:pt idx="1794">
                  <c:v>1.44534016562416</c:v>
                </c:pt>
                <c:pt idx="1795">
                  <c:v>1.4297560357156101</c:v>
                </c:pt>
                <c:pt idx="1796">
                  <c:v>1.43857404983156</c:v>
                </c:pt>
                <c:pt idx="1797">
                  <c:v>1.4393760454561</c:v>
                </c:pt>
                <c:pt idx="1798">
                  <c:v>1.4304855710634401</c:v>
                </c:pt>
                <c:pt idx="1799">
                  <c:v>1.4219901944225599</c:v>
                </c:pt>
                <c:pt idx="1800">
                  <c:v>1.42194281048367</c:v>
                </c:pt>
                <c:pt idx="1801">
                  <c:v>1.4275026122482699</c:v>
                </c:pt>
                <c:pt idx="1802">
                  <c:v>1.4357009345171901</c:v>
                </c:pt>
                <c:pt idx="1803">
                  <c:v>1.42773756126141</c:v>
                </c:pt>
                <c:pt idx="1804">
                  <c:v>1.4155032105362</c:v>
                </c:pt>
                <c:pt idx="1805">
                  <c:v>1.4212820625334699</c:v>
                </c:pt>
                <c:pt idx="1806">
                  <c:v>1.4212820625334699</c:v>
                </c:pt>
                <c:pt idx="1807">
                  <c:v>1.4133235436482701</c:v>
                </c:pt>
                <c:pt idx="1808">
                  <c:v>1.4133235436482701</c:v>
                </c:pt>
                <c:pt idx="1809">
                  <c:v>1.4133235436482701</c:v>
                </c:pt>
                <c:pt idx="1810">
                  <c:v>1.4133235436482701</c:v>
                </c:pt>
                <c:pt idx="1811">
                  <c:v>1.4133235436482701</c:v>
                </c:pt>
                <c:pt idx="1812">
                  <c:v>1.4133235436482701</c:v>
                </c:pt>
                <c:pt idx="1813">
                  <c:v>1.4133235436482701</c:v>
                </c:pt>
                <c:pt idx="1814">
                  <c:v>1.4133235436482701</c:v>
                </c:pt>
                <c:pt idx="1815">
                  <c:v>1.4133235436482701</c:v>
                </c:pt>
                <c:pt idx="1816">
                  <c:v>1.4133235436482701</c:v>
                </c:pt>
                <c:pt idx="1817">
                  <c:v>1.4133235436482701</c:v>
                </c:pt>
                <c:pt idx="1818">
                  <c:v>1.4133235436482701</c:v>
                </c:pt>
                <c:pt idx="1819">
                  <c:v>1.4133235436482701</c:v>
                </c:pt>
                <c:pt idx="1820">
                  <c:v>1.4133235436482701</c:v>
                </c:pt>
                <c:pt idx="1821">
                  <c:v>1.4133235436482701</c:v>
                </c:pt>
                <c:pt idx="1822">
                  <c:v>1.4133235436482701</c:v>
                </c:pt>
                <c:pt idx="1823">
                  <c:v>1.4133235436482701</c:v>
                </c:pt>
                <c:pt idx="1824">
                  <c:v>1.4133235436482701</c:v>
                </c:pt>
                <c:pt idx="1825">
                  <c:v>1.4133235436482701</c:v>
                </c:pt>
                <c:pt idx="1826">
                  <c:v>1.4133235436482701</c:v>
                </c:pt>
                <c:pt idx="1827">
                  <c:v>1.4133235436482701</c:v>
                </c:pt>
                <c:pt idx="1828">
                  <c:v>1.4133235436482701</c:v>
                </c:pt>
                <c:pt idx="1829">
                  <c:v>1.4133235436482701</c:v>
                </c:pt>
                <c:pt idx="1830">
                  <c:v>1.4133235436482701</c:v>
                </c:pt>
                <c:pt idx="1831">
                  <c:v>1.4133235436482701</c:v>
                </c:pt>
                <c:pt idx="1832">
                  <c:v>1.4133235436482701</c:v>
                </c:pt>
                <c:pt idx="1833">
                  <c:v>1.4133235436482701</c:v>
                </c:pt>
                <c:pt idx="1834">
                  <c:v>1.4133235436482701</c:v>
                </c:pt>
                <c:pt idx="1835">
                  <c:v>1.4133235436482701</c:v>
                </c:pt>
                <c:pt idx="1836">
                  <c:v>1.4133235436482701</c:v>
                </c:pt>
                <c:pt idx="1837">
                  <c:v>1.4133235436482701</c:v>
                </c:pt>
                <c:pt idx="1838">
                  <c:v>1.4133235436482701</c:v>
                </c:pt>
                <c:pt idx="1839">
                  <c:v>1.4133235436482701</c:v>
                </c:pt>
                <c:pt idx="1840">
                  <c:v>1.4133235436482701</c:v>
                </c:pt>
                <c:pt idx="1841">
                  <c:v>1.4133235436482701</c:v>
                </c:pt>
                <c:pt idx="1842">
                  <c:v>1.4133235436482701</c:v>
                </c:pt>
                <c:pt idx="1843">
                  <c:v>1.4133235436482701</c:v>
                </c:pt>
                <c:pt idx="1844">
                  <c:v>1.4133235436482701</c:v>
                </c:pt>
                <c:pt idx="1845">
                  <c:v>1.4183688818885001</c:v>
                </c:pt>
                <c:pt idx="1846">
                  <c:v>1.4183688818885001</c:v>
                </c:pt>
                <c:pt idx="1847">
                  <c:v>1.4183688818885001</c:v>
                </c:pt>
                <c:pt idx="1848">
                  <c:v>1.41924372814511</c:v>
                </c:pt>
                <c:pt idx="1849">
                  <c:v>1.41924372814511</c:v>
                </c:pt>
                <c:pt idx="1850">
                  <c:v>1.41924372814511</c:v>
                </c:pt>
                <c:pt idx="1851">
                  <c:v>1.41924372814511</c:v>
                </c:pt>
                <c:pt idx="1852">
                  <c:v>1.41924372814511</c:v>
                </c:pt>
                <c:pt idx="1853">
                  <c:v>1.41924372814511</c:v>
                </c:pt>
                <c:pt idx="1854">
                  <c:v>1.41924372814511</c:v>
                </c:pt>
                <c:pt idx="1855">
                  <c:v>1.41924372814511</c:v>
                </c:pt>
                <c:pt idx="1856">
                  <c:v>1.41924372814511</c:v>
                </c:pt>
                <c:pt idx="1857">
                  <c:v>1.41924372814511</c:v>
                </c:pt>
                <c:pt idx="1858">
                  <c:v>1.41924372814511</c:v>
                </c:pt>
                <c:pt idx="1859">
                  <c:v>1.41924372814511</c:v>
                </c:pt>
                <c:pt idx="1860">
                  <c:v>1.41924372814511</c:v>
                </c:pt>
                <c:pt idx="1861">
                  <c:v>1.41924372814511</c:v>
                </c:pt>
                <c:pt idx="1862">
                  <c:v>1.41924372814511</c:v>
                </c:pt>
                <c:pt idx="1863">
                  <c:v>1.41924372814511</c:v>
                </c:pt>
                <c:pt idx="1864">
                  <c:v>1.41924372814511</c:v>
                </c:pt>
                <c:pt idx="1865">
                  <c:v>1.41924372814511</c:v>
                </c:pt>
                <c:pt idx="1866">
                  <c:v>1.41924372814511</c:v>
                </c:pt>
                <c:pt idx="1867">
                  <c:v>1.41924372814511</c:v>
                </c:pt>
                <c:pt idx="1868">
                  <c:v>1.41924372814511</c:v>
                </c:pt>
                <c:pt idx="1869">
                  <c:v>1.41924372814511</c:v>
                </c:pt>
                <c:pt idx="1870">
                  <c:v>1.41924372814511</c:v>
                </c:pt>
                <c:pt idx="1871">
                  <c:v>1.41924372814511</c:v>
                </c:pt>
                <c:pt idx="1872">
                  <c:v>1.41924372814511</c:v>
                </c:pt>
                <c:pt idx="1873">
                  <c:v>1.41924372814511</c:v>
                </c:pt>
                <c:pt idx="1874">
                  <c:v>1.41924372814511</c:v>
                </c:pt>
                <c:pt idx="1875">
                  <c:v>1.41924372814511</c:v>
                </c:pt>
                <c:pt idx="1876">
                  <c:v>1.41924372814511</c:v>
                </c:pt>
                <c:pt idx="1877">
                  <c:v>1.41924372814511</c:v>
                </c:pt>
                <c:pt idx="1878">
                  <c:v>1.41924372814511</c:v>
                </c:pt>
                <c:pt idx="1879">
                  <c:v>1.41924372814511</c:v>
                </c:pt>
                <c:pt idx="1880">
                  <c:v>1.41924372814511</c:v>
                </c:pt>
                <c:pt idx="1881">
                  <c:v>1.41924372814511</c:v>
                </c:pt>
                <c:pt idx="1882">
                  <c:v>1.41924372814511</c:v>
                </c:pt>
                <c:pt idx="1883">
                  <c:v>1.41924372814511</c:v>
                </c:pt>
                <c:pt idx="1884">
                  <c:v>1.41924372814511</c:v>
                </c:pt>
                <c:pt idx="1885">
                  <c:v>1.41924372814511</c:v>
                </c:pt>
                <c:pt idx="1886">
                  <c:v>1.41924372814511</c:v>
                </c:pt>
                <c:pt idx="1887">
                  <c:v>1.41924372814511</c:v>
                </c:pt>
                <c:pt idx="1888">
                  <c:v>1.41924372814511</c:v>
                </c:pt>
                <c:pt idx="1889">
                  <c:v>1.41924372814511</c:v>
                </c:pt>
                <c:pt idx="1890">
                  <c:v>1.41924372814511</c:v>
                </c:pt>
                <c:pt idx="1891">
                  <c:v>1.41924372814511</c:v>
                </c:pt>
                <c:pt idx="1892">
                  <c:v>1.41924372814511</c:v>
                </c:pt>
                <c:pt idx="1893">
                  <c:v>1.41924372814511</c:v>
                </c:pt>
                <c:pt idx="1894">
                  <c:v>1.41924372814511</c:v>
                </c:pt>
                <c:pt idx="1895">
                  <c:v>1.41924372814511</c:v>
                </c:pt>
                <c:pt idx="1896">
                  <c:v>1.41924372814511</c:v>
                </c:pt>
                <c:pt idx="1897">
                  <c:v>1.41924372814511</c:v>
                </c:pt>
                <c:pt idx="1898">
                  <c:v>1.41924372814511</c:v>
                </c:pt>
                <c:pt idx="1899">
                  <c:v>1.41924372814511</c:v>
                </c:pt>
                <c:pt idx="1900">
                  <c:v>1.41924372814511</c:v>
                </c:pt>
                <c:pt idx="1901">
                  <c:v>1.41924372814511</c:v>
                </c:pt>
                <c:pt idx="1902">
                  <c:v>1.41924372814511</c:v>
                </c:pt>
                <c:pt idx="1903">
                  <c:v>1.41924372814511</c:v>
                </c:pt>
                <c:pt idx="1904">
                  <c:v>1.41924372814511</c:v>
                </c:pt>
                <c:pt idx="1905">
                  <c:v>1.41924372814511</c:v>
                </c:pt>
                <c:pt idx="1906">
                  <c:v>1.41924372814511</c:v>
                </c:pt>
                <c:pt idx="1907">
                  <c:v>1.41924372814511</c:v>
                </c:pt>
                <c:pt idx="1908">
                  <c:v>1.41924372814511</c:v>
                </c:pt>
                <c:pt idx="1909">
                  <c:v>1.41924372814511</c:v>
                </c:pt>
                <c:pt idx="1910">
                  <c:v>1.41924372814511</c:v>
                </c:pt>
                <c:pt idx="1911">
                  <c:v>1.41924372814511</c:v>
                </c:pt>
                <c:pt idx="1912">
                  <c:v>1.41924372814511</c:v>
                </c:pt>
                <c:pt idx="1913">
                  <c:v>1.41924372814511</c:v>
                </c:pt>
                <c:pt idx="1914">
                  <c:v>1.41924372814511</c:v>
                </c:pt>
                <c:pt idx="1915">
                  <c:v>1.41924372814511</c:v>
                </c:pt>
                <c:pt idx="1916">
                  <c:v>1.41924372814511</c:v>
                </c:pt>
                <c:pt idx="1917">
                  <c:v>1.41924372814511</c:v>
                </c:pt>
                <c:pt idx="1918">
                  <c:v>1.41924372814511</c:v>
                </c:pt>
                <c:pt idx="1919">
                  <c:v>1.41924372814511</c:v>
                </c:pt>
                <c:pt idx="1920">
                  <c:v>1.41924372814511</c:v>
                </c:pt>
                <c:pt idx="1921">
                  <c:v>1.41924372814511</c:v>
                </c:pt>
                <c:pt idx="1922">
                  <c:v>1.41924372814511</c:v>
                </c:pt>
                <c:pt idx="1923">
                  <c:v>1.41924372814511</c:v>
                </c:pt>
                <c:pt idx="1924">
                  <c:v>1.41924372814511</c:v>
                </c:pt>
                <c:pt idx="1925">
                  <c:v>1.41924372814511</c:v>
                </c:pt>
                <c:pt idx="1926">
                  <c:v>1.41924372814511</c:v>
                </c:pt>
                <c:pt idx="1927">
                  <c:v>1.41924372814511</c:v>
                </c:pt>
                <c:pt idx="1928">
                  <c:v>1.41924372814511</c:v>
                </c:pt>
                <c:pt idx="1929">
                  <c:v>1.41924372814511</c:v>
                </c:pt>
                <c:pt idx="1930">
                  <c:v>1.41924372814511</c:v>
                </c:pt>
                <c:pt idx="1931">
                  <c:v>1.41924372814511</c:v>
                </c:pt>
                <c:pt idx="1932">
                  <c:v>1.41924372814511</c:v>
                </c:pt>
                <c:pt idx="1933">
                  <c:v>1.41924372814511</c:v>
                </c:pt>
                <c:pt idx="1934">
                  <c:v>1.41924372814511</c:v>
                </c:pt>
                <c:pt idx="1935">
                  <c:v>1.41924372814511</c:v>
                </c:pt>
                <c:pt idx="1936">
                  <c:v>1.41924372814511</c:v>
                </c:pt>
                <c:pt idx="1937">
                  <c:v>1.41924372814511</c:v>
                </c:pt>
                <c:pt idx="1938">
                  <c:v>1.41924372814511</c:v>
                </c:pt>
                <c:pt idx="1939">
                  <c:v>1.41924372814511</c:v>
                </c:pt>
                <c:pt idx="1940">
                  <c:v>1.41924372814511</c:v>
                </c:pt>
                <c:pt idx="1941">
                  <c:v>1.41924372814511</c:v>
                </c:pt>
                <c:pt idx="1942">
                  <c:v>1.41924372814511</c:v>
                </c:pt>
                <c:pt idx="1943">
                  <c:v>1.41924372814511</c:v>
                </c:pt>
                <c:pt idx="1944">
                  <c:v>1.41924372814511</c:v>
                </c:pt>
                <c:pt idx="1945">
                  <c:v>1.41924372814511</c:v>
                </c:pt>
                <c:pt idx="1946">
                  <c:v>1.41924372814511</c:v>
                </c:pt>
                <c:pt idx="1947">
                  <c:v>1.41924372814511</c:v>
                </c:pt>
                <c:pt idx="1948">
                  <c:v>1.41924372814511</c:v>
                </c:pt>
                <c:pt idx="1949">
                  <c:v>1.41924372814511</c:v>
                </c:pt>
                <c:pt idx="1950">
                  <c:v>1.41924372814511</c:v>
                </c:pt>
                <c:pt idx="1951">
                  <c:v>1.41924372814511</c:v>
                </c:pt>
                <c:pt idx="1952">
                  <c:v>1.41924372814511</c:v>
                </c:pt>
                <c:pt idx="1953">
                  <c:v>1.41924372814511</c:v>
                </c:pt>
                <c:pt idx="1954">
                  <c:v>1.41924372814511</c:v>
                </c:pt>
                <c:pt idx="1955">
                  <c:v>1.41924372814511</c:v>
                </c:pt>
                <c:pt idx="1956">
                  <c:v>1.41924372814511</c:v>
                </c:pt>
                <c:pt idx="1957">
                  <c:v>1.41924372814511</c:v>
                </c:pt>
                <c:pt idx="1958">
                  <c:v>1.41924372814511</c:v>
                </c:pt>
                <c:pt idx="1959">
                  <c:v>1.41924372814511</c:v>
                </c:pt>
                <c:pt idx="1960">
                  <c:v>1.41924372814511</c:v>
                </c:pt>
                <c:pt idx="1961">
                  <c:v>1.41924372814511</c:v>
                </c:pt>
                <c:pt idx="1962">
                  <c:v>1.41924372814511</c:v>
                </c:pt>
                <c:pt idx="1963">
                  <c:v>1.41924372814511</c:v>
                </c:pt>
                <c:pt idx="1964">
                  <c:v>1.41924372814511</c:v>
                </c:pt>
                <c:pt idx="1965">
                  <c:v>1.41924372814511</c:v>
                </c:pt>
                <c:pt idx="1966">
                  <c:v>1.41924372814511</c:v>
                </c:pt>
                <c:pt idx="1967">
                  <c:v>1.41924372814511</c:v>
                </c:pt>
                <c:pt idx="1968">
                  <c:v>1.41924372814511</c:v>
                </c:pt>
                <c:pt idx="1969">
                  <c:v>1.41924372814511</c:v>
                </c:pt>
                <c:pt idx="1970">
                  <c:v>1.41924372814511</c:v>
                </c:pt>
                <c:pt idx="1971">
                  <c:v>1.41924372814511</c:v>
                </c:pt>
                <c:pt idx="1972">
                  <c:v>1.41924372814511</c:v>
                </c:pt>
                <c:pt idx="1973">
                  <c:v>1.41924372814511</c:v>
                </c:pt>
                <c:pt idx="1974">
                  <c:v>1.41924372814511</c:v>
                </c:pt>
                <c:pt idx="1975">
                  <c:v>1.41924372814511</c:v>
                </c:pt>
                <c:pt idx="1976">
                  <c:v>1.41924372814511</c:v>
                </c:pt>
                <c:pt idx="1977">
                  <c:v>1.41924372814511</c:v>
                </c:pt>
                <c:pt idx="1978">
                  <c:v>1.41924372814511</c:v>
                </c:pt>
                <c:pt idx="1979">
                  <c:v>1.41924372814511</c:v>
                </c:pt>
                <c:pt idx="1980">
                  <c:v>1.4218816979679501</c:v>
                </c:pt>
                <c:pt idx="1981">
                  <c:v>1.4208852431247501</c:v>
                </c:pt>
                <c:pt idx="1982">
                  <c:v>1.42861186004907</c:v>
                </c:pt>
                <c:pt idx="1983">
                  <c:v>1.43079710860777</c:v>
                </c:pt>
                <c:pt idx="1984">
                  <c:v>1.43061511719569</c:v>
                </c:pt>
                <c:pt idx="1985">
                  <c:v>1.4258921987959901</c:v>
                </c:pt>
                <c:pt idx="1986">
                  <c:v>1.40855914456652</c:v>
                </c:pt>
                <c:pt idx="1987">
                  <c:v>1.40855914456652</c:v>
                </c:pt>
                <c:pt idx="1988">
                  <c:v>1.40855914456652</c:v>
                </c:pt>
                <c:pt idx="1989">
                  <c:v>1.40855914456652</c:v>
                </c:pt>
                <c:pt idx="1990">
                  <c:v>1.40855914456652</c:v>
                </c:pt>
                <c:pt idx="1991">
                  <c:v>1.40855914456652</c:v>
                </c:pt>
                <c:pt idx="1992">
                  <c:v>1.40855914456652</c:v>
                </c:pt>
                <c:pt idx="1993">
                  <c:v>1.40855914456652</c:v>
                </c:pt>
                <c:pt idx="1994">
                  <c:v>1.40855914456652</c:v>
                </c:pt>
                <c:pt idx="1995">
                  <c:v>1.40855914456652</c:v>
                </c:pt>
                <c:pt idx="1996">
                  <c:v>1.40855914456652</c:v>
                </c:pt>
                <c:pt idx="1997">
                  <c:v>1.40855914456652</c:v>
                </c:pt>
                <c:pt idx="1998">
                  <c:v>1.40855914456652</c:v>
                </c:pt>
                <c:pt idx="1999">
                  <c:v>1.40855914456652</c:v>
                </c:pt>
                <c:pt idx="2000">
                  <c:v>1.40855914456652</c:v>
                </c:pt>
                <c:pt idx="2001">
                  <c:v>1.40855914456652</c:v>
                </c:pt>
                <c:pt idx="2002">
                  <c:v>1.40855914456652</c:v>
                </c:pt>
                <c:pt idx="2003">
                  <c:v>1.40855914456652</c:v>
                </c:pt>
                <c:pt idx="2004">
                  <c:v>1.40855914456652</c:v>
                </c:pt>
                <c:pt idx="2005">
                  <c:v>1.40855914456652</c:v>
                </c:pt>
                <c:pt idx="2006">
                  <c:v>1.40855914456652</c:v>
                </c:pt>
                <c:pt idx="2007">
                  <c:v>1.40855914456652</c:v>
                </c:pt>
                <c:pt idx="2008">
                  <c:v>1.40855914456652</c:v>
                </c:pt>
                <c:pt idx="2009">
                  <c:v>1.40855914456652</c:v>
                </c:pt>
                <c:pt idx="2010">
                  <c:v>1.40855914456652</c:v>
                </c:pt>
                <c:pt idx="2011">
                  <c:v>1.40855914456652</c:v>
                </c:pt>
                <c:pt idx="2012">
                  <c:v>1.40855914456652</c:v>
                </c:pt>
                <c:pt idx="2013">
                  <c:v>1.40855914456652</c:v>
                </c:pt>
                <c:pt idx="2014">
                  <c:v>1.40855914456652</c:v>
                </c:pt>
                <c:pt idx="2015">
                  <c:v>1.40855914456652</c:v>
                </c:pt>
                <c:pt idx="2016">
                  <c:v>1.40855914456652</c:v>
                </c:pt>
                <c:pt idx="2017">
                  <c:v>1.40855914456652</c:v>
                </c:pt>
                <c:pt idx="2018">
                  <c:v>1.40855914456652</c:v>
                </c:pt>
                <c:pt idx="2019">
                  <c:v>1.40855914456652</c:v>
                </c:pt>
                <c:pt idx="2020">
                  <c:v>1.40855914456652</c:v>
                </c:pt>
                <c:pt idx="2021">
                  <c:v>1.40855914456652</c:v>
                </c:pt>
                <c:pt idx="2022">
                  <c:v>1.40855914456652</c:v>
                </c:pt>
                <c:pt idx="2023">
                  <c:v>1.40855914456652</c:v>
                </c:pt>
                <c:pt idx="2024">
                  <c:v>1.40855914456652</c:v>
                </c:pt>
                <c:pt idx="2025">
                  <c:v>1.40855914456652</c:v>
                </c:pt>
                <c:pt idx="2026">
                  <c:v>1.40855914456652</c:v>
                </c:pt>
                <c:pt idx="2027">
                  <c:v>1.40855914456652</c:v>
                </c:pt>
                <c:pt idx="2028">
                  <c:v>1.40855914456652</c:v>
                </c:pt>
                <c:pt idx="2029">
                  <c:v>1.40855914456652</c:v>
                </c:pt>
                <c:pt idx="2030">
                  <c:v>1.4030701381385999</c:v>
                </c:pt>
                <c:pt idx="2031">
                  <c:v>1.4030701381385999</c:v>
                </c:pt>
                <c:pt idx="2032">
                  <c:v>1.40246239636359</c:v>
                </c:pt>
                <c:pt idx="2033">
                  <c:v>1.4116585242005999</c:v>
                </c:pt>
                <c:pt idx="2034">
                  <c:v>1.4116585242005999</c:v>
                </c:pt>
                <c:pt idx="2035">
                  <c:v>1.4116585242005999</c:v>
                </c:pt>
                <c:pt idx="2036">
                  <c:v>1.41443144412928</c:v>
                </c:pt>
                <c:pt idx="2037">
                  <c:v>1.41443144412928</c:v>
                </c:pt>
                <c:pt idx="2038">
                  <c:v>1.42328342775987</c:v>
                </c:pt>
                <c:pt idx="2039">
                  <c:v>1.4204817646671499</c:v>
                </c:pt>
                <c:pt idx="2040">
                  <c:v>1.4204817646671499</c:v>
                </c:pt>
                <c:pt idx="2041">
                  <c:v>1.4204817646671499</c:v>
                </c:pt>
                <c:pt idx="2042">
                  <c:v>1.4204817646671499</c:v>
                </c:pt>
                <c:pt idx="2043">
                  <c:v>1.4204817646671499</c:v>
                </c:pt>
                <c:pt idx="2044">
                  <c:v>1.4204817646671499</c:v>
                </c:pt>
                <c:pt idx="2045">
                  <c:v>1.4204817646671499</c:v>
                </c:pt>
                <c:pt idx="2046">
                  <c:v>1.4204817646671499</c:v>
                </c:pt>
                <c:pt idx="2047">
                  <c:v>1.4204817646671499</c:v>
                </c:pt>
                <c:pt idx="2048">
                  <c:v>1.42051095369617</c:v>
                </c:pt>
                <c:pt idx="2049">
                  <c:v>1.4203154460929901</c:v>
                </c:pt>
                <c:pt idx="2050">
                  <c:v>1.4293108618580399</c:v>
                </c:pt>
                <c:pt idx="2051">
                  <c:v>1.42510050245203</c:v>
                </c:pt>
                <c:pt idx="2052">
                  <c:v>1.43200120282163</c:v>
                </c:pt>
                <c:pt idx="2053">
                  <c:v>1.43200120282163</c:v>
                </c:pt>
                <c:pt idx="2054">
                  <c:v>1.43200120282163</c:v>
                </c:pt>
                <c:pt idx="2055">
                  <c:v>1.43200120282163</c:v>
                </c:pt>
                <c:pt idx="2056">
                  <c:v>1.43200120282163</c:v>
                </c:pt>
                <c:pt idx="2057">
                  <c:v>1.42867024612531</c:v>
                </c:pt>
                <c:pt idx="2058">
                  <c:v>1.42867024612531</c:v>
                </c:pt>
                <c:pt idx="2059">
                  <c:v>1.42867024612531</c:v>
                </c:pt>
                <c:pt idx="2060">
                  <c:v>1.42867024612531</c:v>
                </c:pt>
                <c:pt idx="2061">
                  <c:v>1.42867024612531</c:v>
                </c:pt>
                <c:pt idx="2062">
                  <c:v>1.42867024612531</c:v>
                </c:pt>
                <c:pt idx="2063">
                  <c:v>1.42867024612531</c:v>
                </c:pt>
                <c:pt idx="2064">
                  <c:v>1.42867024612531</c:v>
                </c:pt>
                <c:pt idx="2065">
                  <c:v>1.42867024612531</c:v>
                </c:pt>
                <c:pt idx="2066">
                  <c:v>1.42867024612531</c:v>
                </c:pt>
                <c:pt idx="2067">
                  <c:v>1.42867024612531</c:v>
                </c:pt>
                <c:pt idx="2068">
                  <c:v>1.42867024612531</c:v>
                </c:pt>
                <c:pt idx="2069">
                  <c:v>1.42867024612531</c:v>
                </c:pt>
                <c:pt idx="2070">
                  <c:v>1.42867024612531</c:v>
                </c:pt>
                <c:pt idx="2071">
                  <c:v>1.42867024612531</c:v>
                </c:pt>
                <c:pt idx="2072">
                  <c:v>1.42867024612531</c:v>
                </c:pt>
                <c:pt idx="2073">
                  <c:v>1.42867024612531</c:v>
                </c:pt>
                <c:pt idx="2074">
                  <c:v>1.42867024612531</c:v>
                </c:pt>
                <c:pt idx="2075">
                  <c:v>1.42867024612531</c:v>
                </c:pt>
                <c:pt idx="2076">
                  <c:v>1.42867024612531</c:v>
                </c:pt>
                <c:pt idx="2077">
                  <c:v>1.42867024612531</c:v>
                </c:pt>
                <c:pt idx="2078">
                  <c:v>1.42867024612531</c:v>
                </c:pt>
                <c:pt idx="2079">
                  <c:v>1.42867024612531</c:v>
                </c:pt>
                <c:pt idx="2080">
                  <c:v>1.42867024612531</c:v>
                </c:pt>
                <c:pt idx="2081">
                  <c:v>1.42867024612531</c:v>
                </c:pt>
                <c:pt idx="2082">
                  <c:v>1.42867024612531</c:v>
                </c:pt>
                <c:pt idx="2083">
                  <c:v>1.42867024612531</c:v>
                </c:pt>
                <c:pt idx="2084">
                  <c:v>1.42867024612531</c:v>
                </c:pt>
                <c:pt idx="2085">
                  <c:v>1.42867024612531</c:v>
                </c:pt>
                <c:pt idx="2086">
                  <c:v>1.42867024612531</c:v>
                </c:pt>
                <c:pt idx="2087">
                  <c:v>1.42867024612531</c:v>
                </c:pt>
                <c:pt idx="2088">
                  <c:v>1.42867024612531</c:v>
                </c:pt>
                <c:pt idx="2089">
                  <c:v>1.42867024612531</c:v>
                </c:pt>
                <c:pt idx="2090">
                  <c:v>1.42867024612531</c:v>
                </c:pt>
                <c:pt idx="2091">
                  <c:v>1.4281228217119699</c:v>
                </c:pt>
                <c:pt idx="2092">
                  <c:v>1.43351297405152</c:v>
                </c:pt>
                <c:pt idx="2093">
                  <c:v>1.42620845294128</c:v>
                </c:pt>
                <c:pt idx="2094">
                  <c:v>1.4206879328244999</c:v>
                </c:pt>
                <c:pt idx="2095">
                  <c:v>1.42316639165874</c:v>
                </c:pt>
                <c:pt idx="2096">
                  <c:v>1.40818586348913</c:v>
                </c:pt>
                <c:pt idx="2097">
                  <c:v>1.3969283160917401</c:v>
                </c:pt>
                <c:pt idx="2098">
                  <c:v>1.3888401761303899</c:v>
                </c:pt>
                <c:pt idx="2099">
                  <c:v>1.3882069370943599</c:v>
                </c:pt>
                <c:pt idx="2100">
                  <c:v>1.3846067725908799</c:v>
                </c:pt>
                <c:pt idx="2101">
                  <c:v>1.38818230559857</c:v>
                </c:pt>
                <c:pt idx="2102">
                  <c:v>1.3816041225381299</c:v>
                </c:pt>
                <c:pt idx="2103">
                  <c:v>1.39179277669695</c:v>
                </c:pt>
                <c:pt idx="2104">
                  <c:v>1.3888580318836301</c:v>
                </c:pt>
                <c:pt idx="2105">
                  <c:v>1.3890328603677899</c:v>
                </c:pt>
                <c:pt idx="2106">
                  <c:v>1.3890328603677899</c:v>
                </c:pt>
                <c:pt idx="2107">
                  <c:v>1.3890328603677899</c:v>
                </c:pt>
                <c:pt idx="2108">
                  <c:v>1.3890328603677899</c:v>
                </c:pt>
                <c:pt idx="2109">
                  <c:v>1.3890328603677899</c:v>
                </c:pt>
                <c:pt idx="2110">
                  <c:v>1.3890328603677899</c:v>
                </c:pt>
                <c:pt idx="2111">
                  <c:v>1.3890328603677899</c:v>
                </c:pt>
                <c:pt idx="2112">
                  <c:v>1.3890328603677899</c:v>
                </c:pt>
                <c:pt idx="2113">
                  <c:v>1.3890328603677899</c:v>
                </c:pt>
                <c:pt idx="2114">
                  <c:v>1.3890328603677899</c:v>
                </c:pt>
                <c:pt idx="2115">
                  <c:v>1.3890328603677899</c:v>
                </c:pt>
                <c:pt idx="2116">
                  <c:v>1.3890328603677899</c:v>
                </c:pt>
                <c:pt idx="2117">
                  <c:v>1.3890328603677899</c:v>
                </c:pt>
                <c:pt idx="2118">
                  <c:v>1.3890328603677899</c:v>
                </c:pt>
                <c:pt idx="2119">
                  <c:v>1.3890328603677899</c:v>
                </c:pt>
                <c:pt idx="2120">
                  <c:v>1.3890328603677899</c:v>
                </c:pt>
                <c:pt idx="2121">
                  <c:v>1.3890328603677899</c:v>
                </c:pt>
                <c:pt idx="2122">
                  <c:v>1.3890328603677899</c:v>
                </c:pt>
                <c:pt idx="2123">
                  <c:v>1.3890328603677899</c:v>
                </c:pt>
                <c:pt idx="2124">
                  <c:v>1.3890328603677899</c:v>
                </c:pt>
                <c:pt idx="2125">
                  <c:v>1.3890328603677899</c:v>
                </c:pt>
                <c:pt idx="2126">
                  <c:v>1.3890328603677899</c:v>
                </c:pt>
                <c:pt idx="2127">
                  <c:v>1.3890328603677899</c:v>
                </c:pt>
                <c:pt idx="2128">
                  <c:v>1.3890328603677899</c:v>
                </c:pt>
                <c:pt idx="2129">
                  <c:v>1.3890328603677899</c:v>
                </c:pt>
                <c:pt idx="2130">
                  <c:v>1.3890328603677899</c:v>
                </c:pt>
                <c:pt idx="2131">
                  <c:v>1.3890328603677899</c:v>
                </c:pt>
                <c:pt idx="2132">
                  <c:v>1.3890328603677899</c:v>
                </c:pt>
                <c:pt idx="2133">
                  <c:v>1.3890328603677899</c:v>
                </c:pt>
                <c:pt idx="2134">
                  <c:v>1.3890328603677899</c:v>
                </c:pt>
                <c:pt idx="2135">
                  <c:v>1.3890328603677899</c:v>
                </c:pt>
                <c:pt idx="2136">
                  <c:v>1.3890328603677899</c:v>
                </c:pt>
                <c:pt idx="2137">
                  <c:v>1.3890328603677899</c:v>
                </c:pt>
                <c:pt idx="2138">
                  <c:v>1.3890328603677899</c:v>
                </c:pt>
                <c:pt idx="2139">
                  <c:v>1.3890328603677899</c:v>
                </c:pt>
                <c:pt idx="2140">
                  <c:v>1.3890328603677899</c:v>
                </c:pt>
                <c:pt idx="2141">
                  <c:v>1.3890328603677899</c:v>
                </c:pt>
                <c:pt idx="2142">
                  <c:v>1.3890328603677899</c:v>
                </c:pt>
                <c:pt idx="2143">
                  <c:v>1.3890328603677899</c:v>
                </c:pt>
                <c:pt idx="2144">
                  <c:v>1.3890328603677899</c:v>
                </c:pt>
                <c:pt idx="2145">
                  <c:v>1.3890328603677899</c:v>
                </c:pt>
                <c:pt idx="2146">
                  <c:v>1.3890328603677899</c:v>
                </c:pt>
                <c:pt idx="2147">
                  <c:v>1.3890328603677899</c:v>
                </c:pt>
                <c:pt idx="2148">
                  <c:v>1.3890328603677899</c:v>
                </c:pt>
                <c:pt idx="2149">
                  <c:v>1.3890328603677899</c:v>
                </c:pt>
                <c:pt idx="2150">
                  <c:v>1.3890328603677899</c:v>
                </c:pt>
                <c:pt idx="2151">
                  <c:v>1.3890328603677899</c:v>
                </c:pt>
                <c:pt idx="2152">
                  <c:v>1.3890328603677899</c:v>
                </c:pt>
                <c:pt idx="2153">
                  <c:v>1.3890328603677899</c:v>
                </c:pt>
                <c:pt idx="2154">
                  <c:v>1.3890328603677899</c:v>
                </c:pt>
                <c:pt idx="2155">
                  <c:v>1.3890328603677899</c:v>
                </c:pt>
                <c:pt idx="2156">
                  <c:v>1.3890328603677899</c:v>
                </c:pt>
                <c:pt idx="2157">
                  <c:v>1.3890328603677899</c:v>
                </c:pt>
                <c:pt idx="2158">
                  <c:v>1.3890328603677899</c:v>
                </c:pt>
                <c:pt idx="2159">
                  <c:v>1.3890328603677899</c:v>
                </c:pt>
                <c:pt idx="2160">
                  <c:v>1.3890328603677899</c:v>
                </c:pt>
                <c:pt idx="2161">
                  <c:v>1.3890328603677899</c:v>
                </c:pt>
                <c:pt idx="2162">
                  <c:v>1.3890328603677899</c:v>
                </c:pt>
                <c:pt idx="2163">
                  <c:v>1.3890328603677899</c:v>
                </c:pt>
                <c:pt idx="2164">
                  <c:v>1.3890328603677899</c:v>
                </c:pt>
                <c:pt idx="2165">
                  <c:v>1.3890328603677899</c:v>
                </c:pt>
                <c:pt idx="2166">
                  <c:v>1.3890328603677899</c:v>
                </c:pt>
                <c:pt idx="2167">
                  <c:v>1.3755093266396701</c:v>
                </c:pt>
                <c:pt idx="2168">
                  <c:v>1.36711041498381</c:v>
                </c:pt>
                <c:pt idx="2169">
                  <c:v>1.3716893686202101</c:v>
                </c:pt>
                <c:pt idx="2170">
                  <c:v>1.37305014754675</c:v>
                </c:pt>
                <c:pt idx="2171">
                  <c:v>1.3789215100860199</c:v>
                </c:pt>
                <c:pt idx="2172">
                  <c:v>1.38106237633149</c:v>
                </c:pt>
                <c:pt idx="2173">
                  <c:v>1.3841180336132901</c:v>
                </c:pt>
                <c:pt idx="2174">
                  <c:v>1.3828747974106399</c:v>
                </c:pt>
                <c:pt idx="2175">
                  <c:v>1.3793767215417001</c:v>
                </c:pt>
                <c:pt idx="2176">
                  <c:v>1.3793767215417001</c:v>
                </c:pt>
                <c:pt idx="2177">
                  <c:v>1.37513654633725</c:v>
                </c:pt>
                <c:pt idx="2178">
                  <c:v>1.3665936191577801</c:v>
                </c:pt>
                <c:pt idx="2179">
                  <c:v>1.3644674417207401</c:v>
                </c:pt>
                <c:pt idx="2180">
                  <c:v>1.3644674417207401</c:v>
                </c:pt>
                <c:pt idx="2181">
                  <c:v>1.3652950331881</c:v>
                </c:pt>
                <c:pt idx="2182">
                  <c:v>1.3735619973341699</c:v>
                </c:pt>
                <c:pt idx="2183">
                  <c:v>1.3767038346476399</c:v>
                </c:pt>
                <c:pt idx="2184">
                  <c:v>1.3859387664261</c:v>
                </c:pt>
                <c:pt idx="2185">
                  <c:v>1.3859387664261</c:v>
                </c:pt>
                <c:pt idx="2186">
                  <c:v>1.37518103935131</c:v>
                </c:pt>
                <c:pt idx="2187">
                  <c:v>1.38469153223824</c:v>
                </c:pt>
                <c:pt idx="2188">
                  <c:v>1.38383618188918</c:v>
                </c:pt>
                <c:pt idx="2189">
                  <c:v>1.3788862279654801</c:v>
                </c:pt>
                <c:pt idx="2190">
                  <c:v>1.38471965992757</c:v>
                </c:pt>
                <c:pt idx="2191">
                  <c:v>1.38835198193008</c:v>
                </c:pt>
                <c:pt idx="2192">
                  <c:v>1.3972473569880499</c:v>
                </c:pt>
                <c:pt idx="2193">
                  <c:v>1.3905217574208699</c:v>
                </c:pt>
                <c:pt idx="2194">
                  <c:v>1.39086445117428</c:v>
                </c:pt>
                <c:pt idx="2195">
                  <c:v>1.3881762748006501</c:v>
                </c:pt>
                <c:pt idx="2196">
                  <c:v>1.38398344549716</c:v>
                </c:pt>
                <c:pt idx="2197">
                  <c:v>1.37903910946846</c:v>
                </c:pt>
                <c:pt idx="2198">
                  <c:v>1.3775648482201399</c:v>
                </c:pt>
                <c:pt idx="2199">
                  <c:v>1.37943305128331</c:v>
                </c:pt>
                <c:pt idx="2200">
                  <c:v>1.37943305128331</c:v>
                </c:pt>
                <c:pt idx="2201">
                  <c:v>1.37943305128331</c:v>
                </c:pt>
                <c:pt idx="2202">
                  <c:v>1.37943305128331</c:v>
                </c:pt>
                <c:pt idx="2203">
                  <c:v>1.37943305128331</c:v>
                </c:pt>
                <c:pt idx="2204">
                  <c:v>1.37943305128331</c:v>
                </c:pt>
                <c:pt idx="2205">
                  <c:v>1.37943305128331</c:v>
                </c:pt>
                <c:pt idx="2206">
                  <c:v>1.37943305128331</c:v>
                </c:pt>
                <c:pt idx="2207">
                  <c:v>1.37943305128331</c:v>
                </c:pt>
                <c:pt idx="2208">
                  <c:v>1.3783404018783001</c:v>
                </c:pt>
                <c:pt idx="2209">
                  <c:v>1.37953434867171</c:v>
                </c:pt>
                <c:pt idx="2210">
                  <c:v>1.39106875188718</c:v>
                </c:pt>
                <c:pt idx="2211">
                  <c:v>1.40101698756809</c:v>
                </c:pt>
                <c:pt idx="2212">
                  <c:v>1.3968618688491901</c:v>
                </c:pt>
                <c:pt idx="2213">
                  <c:v>1.39872275171175</c:v>
                </c:pt>
                <c:pt idx="2214">
                  <c:v>1.4069748526461301</c:v>
                </c:pt>
                <c:pt idx="2215">
                  <c:v>1.4005941654783201</c:v>
                </c:pt>
                <c:pt idx="2216">
                  <c:v>1.3935911328419399</c:v>
                </c:pt>
                <c:pt idx="2217">
                  <c:v>1.38492950563768</c:v>
                </c:pt>
                <c:pt idx="2218">
                  <c:v>1.38448515159846</c:v>
                </c:pt>
                <c:pt idx="2219">
                  <c:v>1.38307057306767</c:v>
                </c:pt>
                <c:pt idx="2220">
                  <c:v>1.37976325536323</c:v>
                </c:pt>
                <c:pt idx="2221">
                  <c:v>1.36431501900881</c:v>
                </c:pt>
                <c:pt idx="2222">
                  <c:v>1.3693309216884799</c:v>
                </c:pt>
                <c:pt idx="2223">
                  <c:v>1.3600598005978199</c:v>
                </c:pt>
                <c:pt idx="2224">
                  <c:v>1.3573794470563401</c:v>
                </c:pt>
                <c:pt idx="2225">
                  <c:v>1.3540923666773499</c:v>
                </c:pt>
                <c:pt idx="2226">
                  <c:v>1.3539215981222701</c:v>
                </c:pt>
                <c:pt idx="2227">
                  <c:v>1.35286148508751</c:v>
                </c:pt>
                <c:pt idx="2228">
                  <c:v>1.35542331814105</c:v>
                </c:pt>
                <c:pt idx="2229">
                  <c:v>1.35308939066797</c:v>
                </c:pt>
                <c:pt idx="2230">
                  <c:v>1.35308939066797</c:v>
                </c:pt>
                <c:pt idx="2231">
                  <c:v>1.35308939066797</c:v>
                </c:pt>
                <c:pt idx="2232">
                  <c:v>1.3598339723034201</c:v>
                </c:pt>
                <c:pt idx="2233">
                  <c:v>1.35385170045607</c:v>
                </c:pt>
                <c:pt idx="2234">
                  <c:v>1.35385170045607</c:v>
                </c:pt>
                <c:pt idx="2235">
                  <c:v>1.35385170045607</c:v>
                </c:pt>
                <c:pt idx="2236">
                  <c:v>1.3588357912740301</c:v>
                </c:pt>
                <c:pt idx="2237">
                  <c:v>1.36790551163369</c:v>
                </c:pt>
                <c:pt idx="2238">
                  <c:v>1.36037155200441</c:v>
                </c:pt>
                <c:pt idx="2239">
                  <c:v>1.36031085602596</c:v>
                </c:pt>
                <c:pt idx="2240">
                  <c:v>1.3508837589043201</c:v>
                </c:pt>
                <c:pt idx="2241">
                  <c:v>1.3620324616008199</c:v>
                </c:pt>
                <c:pt idx="2242">
                  <c:v>1.36161285180293</c:v>
                </c:pt>
                <c:pt idx="2243">
                  <c:v>1.36161285180293</c:v>
                </c:pt>
                <c:pt idx="2244">
                  <c:v>1.36161285180293</c:v>
                </c:pt>
                <c:pt idx="2245">
                  <c:v>1.36161285180293</c:v>
                </c:pt>
                <c:pt idx="2246">
                  <c:v>1.36161285180293</c:v>
                </c:pt>
                <c:pt idx="2247">
                  <c:v>1.36161285180293</c:v>
                </c:pt>
                <c:pt idx="2248">
                  <c:v>1.36161285180293</c:v>
                </c:pt>
                <c:pt idx="2249">
                  <c:v>1.36161285180293</c:v>
                </c:pt>
                <c:pt idx="2250">
                  <c:v>1.36161285180293</c:v>
                </c:pt>
                <c:pt idx="2251">
                  <c:v>1.36161285180293</c:v>
                </c:pt>
                <c:pt idx="2252">
                  <c:v>1.36161285180293</c:v>
                </c:pt>
                <c:pt idx="2253">
                  <c:v>1.36161285180293</c:v>
                </c:pt>
                <c:pt idx="2254">
                  <c:v>1.36161285180293</c:v>
                </c:pt>
                <c:pt idx="2255">
                  <c:v>1.36161285180293</c:v>
                </c:pt>
                <c:pt idx="2256">
                  <c:v>1.36161285180293</c:v>
                </c:pt>
                <c:pt idx="2257">
                  <c:v>1.36161285180293</c:v>
                </c:pt>
                <c:pt idx="2258">
                  <c:v>1.36161285180293</c:v>
                </c:pt>
                <c:pt idx="2259">
                  <c:v>1.36161285180293</c:v>
                </c:pt>
                <c:pt idx="2260">
                  <c:v>1.36161285180293</c:v>
                </c:pt>
                <c:pt idx="2261">
                  <c:v>1.36161285180293</c:v>
                </c:pt>
                <c:pt idx="2262">
                  <c:v>1.36161285180293</c:v>
                </c:pt>
                <c:pt idx="2263">
                  <c:v>1.36161285180293</c:v>
                </c:pt>
                <c:pt idx="2264">
                  <c:v>1.36161285180293</c:v>
                </c:pt>
                <c:pt idx="2265">
                  <c:v>1.36161285180293</c:v>
                </c:pt>
                <c:pt idx="2266">
                  <c:v>1.36161285180293</c:v>
                </c:pt>
                <c:pt idx="2267">
                  <c:v>1.36161285180293</c:v>
                </c:pt>
                <c:pt idx="2268">
                  <c:v>1.36161285180293</c:v>
                </c:pt>
                <c:pt idx="2269">
                  <c:v>1.36161285180293</c:v>
                </c:pt>
                <c:pt idx="2270">
                  <c:v>1.36161285180293</c:v>
                </c:pt>
                <c:pt idx="2271">
                  <c:v>1.36161285180293</c:v>
                </c:pt>
                <c:pt idx="2272">
                  <c:v>1.36161285180293</c:v>
                </c:pt>
                <c:pt idx="2273">
                  <c:v>1.36161285180293</c:v>
                </c:pt>
                <c:pt idx="2274">
                  <c:v>1.36161285180293</c:v>
                </c:pt>
                <c:pt idx="2275">
                  <c:v>1.36161285180293</c:v>
                </c:pt>
                <c:pt idx="2276">
                  <c:v>1.36161285180293</c:v>
                </c:pt>
                <c:pt idx="2277">
                  <c:v>1.36161285180293</c:v>
                </c:pt>
                <c:pt idx="2278">
                  <c:v>1.36161285180293</c:v>
                </c:pt>
                <c:pt idx="2279">
                  <c:v>1.36161285180293</c:v>
                </c:pt>
                <c:pt idx="2280">
                  <c:v>1.36161285180293</c:v>
                </c:pt>
                <c:pt idx="2281">
                  <c:v>1.36161285180293</c:v>
                </c:pt>
                <c:pt idx="2282">
                  <c:v>1.36161285180293</c:v>
                </c:pt>
                <c:pt idx="2283">
                  <c:v>1.36161285180293</c:v>
                </c:pt>
                <c:pt idx="2284">
                  <c:v>1.36161285180293</c:v>
                </c:pt>
                <c:pt idx="2285">
                  <c:v>1.36161285180293</c:v>
                </c:pt>
                <c:pt idx="2286">
                  <c:v>1.36161285180293</c:v>
                </c:pt>
                <c:pt idx="2287">
                  <c:v>1.36161285180293</c:v>
                </c:pt>
                <c:pt idx="2288">
                  <c:v>1.36161285180293</c:v>
                </c:pt>
                <c:pt idx="2289">
                  <c:v>1.36161285180293</c:v>
                </c:pt>
                <c:pt idx="2290">
                  <c:v>1.36161285180293</c:v>
                </c:pt>
                <c:pt idx="2291">
                  <c:v>1.36161285180293</c:v>
                </c:pt>
                <c:pt idx="2292">
                  <c:v>1.36161285180293</c:v>
                </c:pt>
                <c:pt idx="2293">
                  <c:v>1.36161285180293</c:v>
                </c:pt>
                <c:pt idx="2294">
                  <c:v>1.36161285180293</c:v>
                </c:pt>
                <c:pt idx="2295">
                  <c:v>1.36161285180293</c:v>
                </c:pt>
                <c:pt idx="2296">
                  <c:v>1.36161285180293</c:v>
                </c:pt>
                <c:pt idx="2297">
                  <c:v>1.36161285180293</c:v>
                </c:pt>
                <c:pt idx="2298">
                  <c:v>1.36161285180293</c:v>
                </c:pt>
                <c:pt idx="2299">
                  <c:v>1.36161285180293</c:v>
                </c:pt>
                <c:pt idx="2300">
                  <c:v>1.36161285180293</c:v>
                </c:pt>
                <c:pt idx="2301">
                  <c:v>1.36161285180293</c:v>
                </c:pt>
                <c:pt idx="2302">
                  <c:v>1.36161285180293</c:v>
                </c:pt>
                <c:pt idx="2303">
                  <c:v>1.36161285180293</c:v>
                </c:pt>
                <c:pt idx="2304">
                  <c:v>1.36161285180293</c:v>
                </c:pt>
                <c:pt idx="2305">
                  <c:v>1.36161285180293</c:v>
                </c:pt>
                <c:pt idx="2306">
                  <c:v>1.36161285180293</c:v>
                </c:pt>
                <c:pt idx="2307">
                  <c:v>1.36161285180293</c:v>
                </c:pt>
                <c:pt idx="2308">
                  <c:v>1.36161285180293</c:v>
                </c:pt>
                <c:pt idx="2309">
                  <c:v>1.36161285180293</c:v>
                </c:pt>
                <c:pt idx="2310">
                  <c:v>1.36161285180293</c:v>
                </c:pt>
                <c:pt idx="2311">
                  <c:v>1.36161285180293</c:v>
                </c:pt>
                <c:pt idx="2312">
                  <c:v>1.36161285180293</c:v>
                </c:pt>
                <c:pt idx="2313">
                  <c:v>1.36161285180293</c:v>
                </c:pt>
                <c:pt idx="2314">
                  <c:v>1.36161285180293</c:v>
                </c:pt>
                <c:pt idx="2315">
                  <c:v>1.36161285180293</c:v>
                </c:pt>
                <c:pt idx="2316">
                  <c:v>1.36161285180293</c:v>
                </c:pt>
                <c:pt idx="2317">
                  <c:v>1.36161285180293</c:v>
                </c:pt>
                <c:pt idx="2318">
                  <c:v>1.36161285180293</c:v>
                </c:pt>
                <c:pt idx="2319">
                  <c:v>1.36161285180293</c:v>
                </c:pt>
                <c:pt idx="2320">
                  <c:v>1.36161285180293</c:v>
                </c:pt>
                <c:pt idx="2321">
                  <c:v>1.36161285180293</c:v>
                </c:pt>
                <c:pt idx="2322">
                  <c:v>1.36161285180293</c:v>
                </c:pt>
                <c:pt idx="2323">
                  <c:v>1.36161285180293</c:v>
                </c:pt>
                <c:pt idx="2324">
                  <c:v>1.36161285180293</c:v>
                </c:pt>
                <c:pt idx="2325">
                  <c:v>1.36161285180293</c:v>
                </c:pt>
                <c:pt idx="2326">
                  <c:v>1.36161285180293</c:v>
                </c:pt>
                <c:pt idx="2327">
                  <c:v>1.36161285180293</c:v>
                </c:pt>
                <c:pt idx="2328">
                  <c:v>1.36161285180293</c:v>
                </c:pt>
                <c:pt idx="2329">
                  <c:v>1.36161285180293</c:v>
                </c:pt>
                <c:pt idx="2330">
                  <c:v>1.36161285180293</c:v>
                </c:pt>
                <c:pt idx="2331">
                  <c:v>1.36161285180293</c:v>
                </c:pt>
                <c:pt idx="2332">
                  <c:v>1.36161285180293</c:v>
                </c:pt>
                <c:pt idx="2333">
                  <c:v>1.36161285180293</c:v>
                </c:pt>
                <c:pt idx="2334">
                  <c:v>1.36161285180293</c:v>
                </c:pt>
                <c:pt idx="2335">
                  <c:v>1.36161285180293</c:v>
                </c:pt>
                <c:pt idx="2336">
                  <c:v>1.36161285180293</c:v>
                </c:pt>
                <c:pt idx="2337">
                  <c:v>1.36161285180293</c:v>
                </c:pt>
                <c:pt idx="2338">
                  <c:v>1.36161285180293</c:v>
                </c:pt>
                <c:pt idx="2339">
                  <c:v>1.36161285180293</c:v>
                </c:pt>
                <c:pt idx="2340">
                  <c:v>1.36161285180293</c:v>
                </c:pt>
                <c:pt idx="2341">
                  <c:v>1.36161285180293</c:v>
                </c:pt>
                <c:pt idx="2342">
                  <c:v>1.36161285180293</c:v>
                </c:pt>
                <c:pt idx="2343">
                  <c:v>1.36161285180293</c:v>
                </c:pt>
                <c:pt idx="2344">
                  <c:v>1.36161285180293</c:v>
                </c:pt>
                <c:pt idx="2345">
                  <c:v>1.36161285180293</c:v>
                </c:pt>
                <c:pt idx="2346">
                  <c:v>1.36161285180293</c:v>
                </c:pt>
                <c:pt idx="2347">
                  <c:v>1.36161285180293</c:v>
                </c:pt>
                <c:pt idx="2348">
                  <c:v>1.36161285180293</c:v>
                </c:pt>
                <c:pt idx="2349">
                  <c:v>1.36161285180293</c:v>
                </c:pt>
                <c:pt idx="2350">
                  <c:v>1.36161285180293</c:v>
                </c:pt>
                <c:pt idx="2351">
                  <c:v>1.36161285180293</c:v>
                </c:pt>
                <c:pt idx="2352">
                  <c:v>1.36161285180293</c:v>
                </c:pt>
                <c:pt idx="2353">
                  <c:v>1.36161285180293</c:v>
                </c:pt>
                <c:pt idx="2354">
                  <c:v>1.36161285180293</c:v>
                </c:pt>
                <c:pt idx="2355">
                  <c:v>1.36161285180293</c:v>
                </c:pt>
                <c:pt idx="2356">
                  <c:v>1.36161285180293</c:v>
                </c:pt>
                <c:pt idx="2357">
                  <c:v>1.36161285180293</c:v>
                </c:pt>
                <c:pt idx="2358">
                  <c:v>1.36161285180293</c:v>
                </c:pt>
                <c:pt idx="2359">
                  <c:v>1.36161285180293</c:v>
                </c:pt>
                <c:pt idx="2360">
                  <c:v>1.36161285180293</c:v>
                </c:pt>
                <c:pt idx="2361">
                  <c:v>1.36161285180293</c:v>
                </c:pt>
                <c:pt idx="2362">
                  <c:v>1.36161285180293</c:v>
                </c:pt>
                <c:pt idx="2363">
                  <c:v>1.36161285180293</c:v>
                </c:pt>
                <c:pt idx="2364">
                  <c:v>1.3585731590166601</c:v>
                </c:pt>
                <c:pt idx="2365">
                  <c:v>1.3585731590166601</c:v>
                </c:pt>
                <c:pt idx="2366">
                  <c:v>1.3585731590166601</c:v>
                </c:pt>
                <c:pt idx="2367">
                  <c:v>1.3585731590166601</c:v>
                </c:pt>
                <c:pt idx="2368">
                  <c:v>1.3585731590166601</c:v>
                </c:pt>
                <c:pt idx="2369">
                  <c:v>1.3585731590166601</c:v>
                </c:pt>
                <c:pt idx="2370">
                  <c:v>1.3585731590166601</c:v>
                </c:pt>
                <c:pt idx="2371">
                  <c:v>1.3585731590166601</c:v>
                </c:pt>
                <c:pt idx="2372">
                  <c:v>1.3585731590166601</c:v>
                </c:pt>
                <c:pt idx="2373">
                  <c:v>1.3585731590166601</c:v>
                </c:pt>
                <c:pt idx="2374">
                  <c:v>1.35672417731255</c:v>
                </c:pt>
                <c:pt idx="2375">
                  <c:v>1.3730675996852599</c:v>
                </c:pt>
                <c:pt idx="2376">
                  <c:v>1.3730675996852599</c:v>
                </c:pt>
                <c:pt idx="2377">
                  <c:v>1.3763166044194901</c:v>
                </c:pt>
                <c:pt idx="2378">
                  <c:v>1.3740778672910401</c:v>
                </c:pt>
                <c:pt idx="2379">
                  <c:v>1.3649942781299</c:v>
                </c:pt>
                <c:pt idx="2380">
                  <c:v>1.3772660999475199</c:v>
                </c:pt>
                <c:pt idx="2381">
                  <c:v>1.3829404450998199</c:v>
                </c:pt>
                <c:pt idx="2382">
                  <c:v>1.3829404450998199</c:v>
                </c:pt>
                <c:pt idx="2383">
                  <c:v>1.3902019782702899</c:v>
                </c:pt>
                <c:pt idx="2384">
                  <c:v>1.37991491314854</c:v>
                </c:pt>
                <c:pt idx="2385">
                  <c:v>1.3778375715606099</c:v>
                </c:pt>
                <c:pt idx="2386">
                  <c:v>1.3632345982432299</c:v>
                </c:pt>
                <c:pt idx="2387">
                  <c:v>1.3559089352292899</c:v>
                </c:pt>
                <c:pt idx="2388">
                  <c:v>1.35560885129271</c:v>
                </c:pt>
                <c:pt idx="2389">
                  <c:v>1.34828429580284</c:v>
                </c:pt>
                <c:pt idx="2390">
                  <c:v>1.34828429580284</c:v>
                </c:pt>
                <c:pt idx="2391">
                  <c:v>1.34828429580284</c:v>
                </c:pt>
                <c:pt idx="2392">
                  <c:v>1.34828429580284</c:v>
                </c:pt>
                <c:pt idx="2393">
                  <c:v>1.34828429580284</c:v>
                </c:pt>
                <c:pt idx="2394">
                  <c:v>1.34828429580284</c:v>
                </c:pt>
                <c:pt idx="2395">
                  <c:v>1.34828429580284</c:v>
                </c:pt>
                <c:pt idx="2396">
                  <c:v>1.34828429580284</c:v>
                </c:pt>
                <c:pt idx="2397">
                  <c:v>1.34828429580284</c:v>
                </c:pt>
                <c:pt idx="2398">
                  <c:v>1.3656401766099699</c:v>
                </c:pt>
                <c:pt idx="2399">
                  <c:v>1.37386020639817</c:v>
                </c:pt>
                <c:pt idx="2400">
                  <c:v>1.3551672770293599</c:v>
                </c:pt>
                <c:pt idx="2401">
                  <c:v>1.35769394473809</c:v>
                </c:pt>
                <c:pt idx="2402">
                  <c:v>1.3511155430470101</c:v>
                </c:pt>
                <c:pt idx="2403">
                  <c:v>1.3451221126583199</c:v>
                </c:pt>
                <c:pt idx="2404">
                  <c:v>1.33942812827531</c:v>
                </c:pt>
                <c:pt idx="2405">
                  <c:v>1.33942812827531</c:v>
                </c:pt>
                <c:pt idx="2406">
                  <c:v>1.33942812827531</c:v>
                </c:pt>
                <c:pt idx="2407">
                  <c:v>1.33942812827531</c:v>
                </c:pt>
                <c:pt idx="2408">
                  <c:v>1.33942812827531</c:v>
                </c:pt>
                <c:pt idx="2409">
                  <c:v>1.33942812827531</c:v>
                </c:pt>
                <c:pt idx="2410">
                  <c:v>1.33942812827531</c:v>
                </c:pt>
                <c:pt idx="2411">
                  <c:v>1.33942812827531</c:v>
                </c:pt>
                <c:pt idx="2412">
                  <c:v>1.33942812827531</c:v>
                </c:pt>
                <c:pt idx="2413">
                  <c:v>1.33942812827531</c:v>
                </c:pt>
                <c:pt idx="2414">
                  <c:v>1.33942812827531</c:v>
                </c:pt>
                <c:pt idx="2415">
                  <c:v>1.33942812827531</c:v>
                </c:pt>
                <c:pt idx="2416">
                  <c:v>1.33942812827531</c:v>
                </c:pt>
                <c:pt idx="2417">
                  <c:v>1.33942812827531</c:v>
                </c:pt>
                <c:pt idx="2418">
                  <c:v>1.33942812827531</c:v>
                </c:pt>
                <c:pt idx="2419">
                  <c:v>1.3466257233309</c:v>
                </c:pt>
                <c:pt idx="2420">
                  <c:v>1.3428751820655001</c:v>
                </c:pt>
                <c:pt idx="2421">
                  <c:v>1.35800283787389</c:v>
                </c:pt>
                <c:pt idx="2422">
                  <c:v>1.35800283787389</c:v>
                </c:pt>
                <c:pt idx="2423">
                  <c:v>1.35800283787389</c:v>
                </c:pt>
                <c:pt idx="2424">
                  <c:v>1.35800283787389</c:v>
                </c:pt>
                <c:pt idx="2425">
                  <c:v>1.35800283787389</c:v>
                </c:pt>
                <c:pt idx="2426">
                  <c:v>1.35800283787389</c:v>
                </c:pt>
                <c:pt idx="2427">
                  <c:v>1.35800283787389</c:v>
                </c:pt>
                <c:pt idx="2428">
                  <c:v>1.35800283787389</c:v>
                </c:pt>
                <c:pt idx="2429">
                  <c:v>1.35800283787389</c:v>
                </c:pt>
                <c:pt idx="2430">
                  <c:v>1.35800283787389</c:v>
                </c:pt>
                <c:pt idx="2431">
                  <c:v>1.35800283787389</c:v>
                </c:pt>
                <c:pt idx="2432">
                  <c:v>1.35800283787389</c:v>
                </c:pt>
                <c:pt idx="2433">
                  <c:v>1.35800283787389</c:v>
                </c:pt>
                <c:pt idx="2434">
                  <c:v>1.35800283787389</c:v>
                </c:pt>
                <c:pt idx="2435">
                  <c:v>1.35800283787389</c:v>
                </c:pt>
                <c:pt idx="2436">
                  <c:v>1.35800283787389</c:v>
                </c:pt>
                <c:pt idx="2437">
                  <c:v>1.35800283787389</c:v>
                </c:pt>
                <c:pt idx="2438">
                  <c:v>1.35800283787389</c:v>
                </c:pt>
                <c:pt idx="2439">
                  <c:v>1.35800283787389</c:v>
                </c:pt>
                <c:pt idx="2440">
                  <c:v>1.35800283787389</c:v>
                </c:pt>
                <c:pt idx="2441">
                  <c:v>1.35800283787389</c:v>
                </c:pt>
                <c:pt idx="2442">
                  <c:v>1.35800283787389</c:v>
                </c:pt>
                <c:pt idx="2443">
                  <c:v>1.35800283787389</c:v>
                </c:pt>
                <c:pt idx="2444">
                  <c:v>1.35800283787389</c:v>
                </c:pt>
                <c:pt idx="2445">
                  <c:v>1.35800283787389</c:v>
                </c:pt>
                <c:pt idx="2446">
                  <c:v>1.35800283787389</c:v>
                </c:pt>
                <c:pt idx="2447">
                  <c:v>1.35800283787389</c:v>
                </c:pt>
                <c:pt idx="2448">
                  <c:v>1.35800283787389</c:v>
                </c:pt>
                <c:pt idx="2449">
                  <c:v>1.35800283787389</c:v>
                </c:pt>
                <c:pt idx="2450">
                  <c:v>1.35800283787389</c:v>
                </c:pt>
                <c:pt idx="2451">
                  <c:v>1.35800283787389</c:v>
                </c:pt>
                <c:pt idx="2452">
                  <c:v>1.35800283787389</c:v>
                </c:pt>
                <c:pt idx="2453">
                  <c:v>1.35800283787389</c:v>
                </c:pt>
                <c:pt idx="2454">
                  <c:v>1.35800283787389</c:v>
                </c:pt>
                <c:pt idx="2455">
                  <c:v>1.35800283787389</c:v>
                </c:pt>
                <c:pt idx="2456">
                  <c:v>1.35800283787389</c:v>
                </c:pt>
                <c:pt idx="2457">
                  <c:v>1.35800283787389</c:v>
                </c:pt>
                <c:pt idx="2458">
                  <c:v>1.35800283787389</c:v>
                </c:pt>
                <c:pt idx="2459">
                  <c:v>1.35800283787389</c:v>
                </c:pt>
                <c:pt idx="2460">
                  <c:v>1.35800283787389</c:v>
                </c:pt>
                <c:pt idx="2461">
                  <c:v>1.35800283787389</c:v>
                </c:pt>
                <c:pt idx="2462">
                  <c:v>1.35800283787389</c:v>
                </c:pt>
                <c:pt idx="2463">
                  <c:v>1.35800283787389</c:v>
                </c:pt>
                <c:pt idx="2464">
                  <c:v>1.35800283787389</c:v>
                </c:pt>
                <c:pt idx="2465">
                  <c:v>1.35800283787389</c:v>
                </c:pt>
                <c:pt idx="2466">
                  <c:v>1.35800283787389</c:v>
                </c:pt>
                <c:pt idx="2467">
                  <c:v>1.35800283787389</c:v>
                </c:pt>
                <c:pt idx="2468">
                  <c:v>1.35800283787389</c:v>
                </c:pt>
                <c:pt idx="2469">
                  <c:v>1.35800283787389</c:v>
                </c:pt>
                <c:pt idx="2470">
                  <c:v>1.35800283787389</c:v>
                </c:pt>
                <c:pt idx="2471">
                  <c:v>1.35800283787389</c:v>
                </c:pt>
                <c:pt idx="2472">
                  <c:v>1.35800283787389</c:v>
                </c:pt>
                <c:pt idx="2473">
                  <c:v>1.3985473435506</c:v>
                </c:pt>
                <c:pt idx="2474">
                  <c:v>1.3985473435506</c:v>
                </c:pt>
                <c:pt idx="2475">
                  <c:v>1.3985473435506</c:v>
                </c:pt>
                <c:pt idx="2476">
                  <c:v>1.4040063925897599</c:v>
                </c:pt>
                <c:pt idx="2477">
                  <c:v>1.40283459258095</c:v>
                </c:pt>
                <c:pt idx="2478">
                  <c:v>1.40283459258095</c:v>
                </c:pt>
                <c:pt idx="2479">
                  <c:v>1.40283459258095</c:v>
                </c:pt>
                <c:pt idx="2480">
                  <c:v>1.40283459258095</c:v>
                </c:pt>
                <c:pt idx="2481">
                  <c:v>1.40283459258095</c:v>
                </c:pt>
                <c:pt idx="2482">
                  <c:v>1.40283459258095</c:v>
                </c:pt>
                <c:pt idx="2483">
                  <c:v>1.40283459258095</c:v>
                </c:pt>
                <c:pt idx="2484">
                  <c:v>1.40283459258095</c:v>
                </c:pt>
                <c:pt idx="2485">
                  <c:v>1.40283459258095</c:v>
                </c:pt>
                <c:pt idx="2486">
                  <c:v>1.40283459258095</c:v>
                </c:pt>
                <c:pt idx="2487">
                  <c:v>1.40283459258095</c:v>
                </c:pt>
                <c:pt idx="2488">
                  <c:v>1.40283459258095</c:v>
                </c:pt>
                <c:pt idx="2489">
                  <c:v>1.40283459258095</c:v>
                </c:pt>
                <c:pt idx="2490">
                  <c:v>1.40283459258095</c:v>
                </c:pt>
                <c:pt idx="2491">
                  <c:v>1.40283459258095</c:v>
                </c:pt>
                <c:pt idx="2492">
                  <c:v>1.40283459258095</c:v>
                </c:pt>
                <c:pt idx="2493">
                  <c:v>1.40283459258095</c:v>
                </c:pt>
                <c:pt idx="2494">
                  <c:v>1.40283459258095</c:v>
                </c:pt>
                <c:pt idx="2495">
                  <c:v>1.40283459258095</c:v>
                </c:pt>
                <c:pt idx="2496">
                  <c:v>1.40283459258095</c:v>
                </c:pt>
                <c:pt idx="2497">
                  <c:v>1.40283459258095</c:v>
                </c:pt>
                <c:pt idx="2498">
                  <c:v>1.40283459258095</c:v>
                </c:pt>
                <c:pt idx="2499">
                  <c:v>1.40283459258095</c:v>
                </c:pt>
                <c:pt idx="2500">
                  <c:v>1.40283459258095</c:v>
                </c:pt>
                <c:pt idx="2501">
                  <c:v>1.40283459258095</c:v>
                </c:pt>
                <c:pt idx="2502">
                  <c:v>1.40283459258095</c:v>
                </c:pt>
                <c:pt idx="2503">
                  <c:v>1.40283459258095</c:v>
                </c:pt>
                <c:pt idx="2504">
                  <c:v>1.40283459258095</c:v>
                </c:pt>
                <c:pt idx="2505">
                  <c:v>1.40283459258095</c:v>
                </c:pt>
                <c:pt idx="2506">
                  <c:v>1.40283459258095</c:v>
                </c:pt>
                <c:pt idx="2507">
                  <c:v>1.40283459258095</c:v>
                </c:pt>
                <c:pt idx="2508">
                  <c:v>1.40283459258095</c:v>
                </c:pt>
                <c:pt idx="2509">
                  <c:v>1.40283459258095</c:v>
                </c:pt>
                <c:pt idx="2510">
                  <c:v>1.40283459258095</c:v>
                </c:pt>
                <c:pt idx="2511">
                  <c:v>1.40283459258095</c:v>
                </c:pt>
                <c:pt idx="2512">
                  <c:v>1.40283459258095</c:v>
                </c:pt>
                <c:pt idx="2513">
                  <c:v>1.40283459258095</c:v>
                </c:pt>
                <c:pt idx="2514">
                  <c:v>1.40283459258095</c:v>
                </c:pt>
                <c:pt idx="2515">
                  <c:v>1.40283459258095</c:v>
                </c:pt>
                <c:pt idx="2516">
                  <c:v>1.40283459258095</c:v>
                </c:pt>
                <c:pt idx="2517">
                  <c:v>1.40283459258095</c:v>
                </c:pt>
                <c:pt idx="2518">
                  <c:v>1.40283459258095</c:v>
                </c:pt>
                <c:pt idx="2519">
                  <c:v>1.40283459258095</c:v>
                </c:pt>
                <c:pt idx="2520">
                  <c:v>1.40283459258095</c:v>
                </c:pt>
                <c:pt idx="2521">
                  <c:v>1.40283459258095</c:v>
                </c:pt>
                <c:pt idx="2522">
                  <c:v>1.40283459258095</c:v>
                </c:pt>
                <c:pt idx="2523">
                  <c:v>1.40283459258095</c:v>
                </c:pt>
                <c:pt idx="2524">
                  <c:v>1.40283459258095</c:v>
                </c:pt>
                <c:pt idx="2525">
                  <c:v>1.40283459258095</c:v>
                </c:pt>
                <c:pt idx="2526">
                  <c:v>1.40283459258095</c:v>
                </c:pt>
                <c:pt idx="2527">
                  <c:v>1.40283459258095</c:v>
                </c:pt>
                <c:pt idx="2528">
                  <c:v>1.40283459258095</c:v>
                </c:pt>
                <c:pt idx="2529">
                  <c:v>1.40283459258095</c:v>
                </c:pt>
                <c:pt idx="2530">
                  <c:v>1.40283459258095</c:v>
                </c:pt>
                <c:pt idx="2531">
                  <c:v>1.40283459258095</c:v>
                </c:pt>
                <c:pt idx="2532">
                  <c:v>1.40283459258095</c:v>
                </c:pt>
                <c:pt idx="2533">
                  <c:v>1.40283459258095</c:v>
                </c:pt>
                <c:pt idx="2534">
                  <c:v>1.40283459258095</c:v>
                </c:pt>
                <c:pt idx="2535">
                  <c:v>1.4027164521373201</c:v>
                </c:pt>
                <c:pt idx="2536">
                  <c:v>1.3992385119425499</c:v>
                </c:pt>
                <c:pt idx="2537">
                  <c:v>1.3968697882527299</c:v>
                </c:pt>
                <c:pt idx="2538">
                  <c:v>1.3968697882527299</c:v>
                </c:pt>
                <c:pt idx="2539">
                  <c:v>1.3968697882527299</c:v>
                </c:pt>
                <c:pt idx="2540">
                  <c:v>1.3968697882527299</c:v>
                </c:pt>
                <c:pt idx="2541">
                  <c:v>1.3968697882527299</c:v>
                </c:pt>
                <c:pt idx="2542">
                  <c:v>1.3968697882527299</c:v>
                </c:pt>
                <c:pt idx="2543">
                  <c:v>1.3968697882527299</c:v>
                </c:pt>
                <c:pt idx="2544">
                  <c:v>1.3968697882527299</c:v>
                </c:pt>
                <c:pt idx="2545">
                  <c:v>1.3968697882527299</c:v>
                </c:pt>
                <c:pt idx="2546">
                  <c:v>1.3968697882527299</c:v>
                </c:pt>
                <c:pt idx="2547">
                  <c:v>1.3968697882527299</c:v>
                </c:pt>
                <c:pt idx="2548">
                  <c:v>1.3968697882527299</c:v>
                </c:pt>
                <c:pt idx="2549">
                  <c:v>1.3968697882527299</c:v>
                </c:pt>
                <c:pt idx="2550">
                  <c:v>1.39755108243965</c:v>
                </c:pt>
                <c:pt idx="2551">
                  <c:v>1.3886262250642301</c:v>
                </c:pt>
                <c:pt idx="2552">
                  <c:v>1.39690285629101</c:v>
                </c:pt>
                <c:pt idx="2553">
                  <c:v>1.3859383421737801</c:v>
                </c:pt>
                <c:pt idx="2554">
                  <c:v>1.38412304589228</c:v>
                </c:pt>
                <c:pt idx="2555">
                  <c:v>1.38454993981126</c:v>
                </c:pt>
                <c:pt idx="2556">
                  <c:v>1.3814264158902401</c:v>
                </c:pt>
                <c:pt idx="2557">
                  <c:v>1.3712318449766201</c:v>
                </c:pt>
                <c:pt idx="2558">
                  <c:v>1.37543102619448</c:v>
                </c:pt>
                <c:pt idx="2559">
                  <c:v>1.37330958130529</c:v>
                </c:pt>
                <c:pt idx="2560">
                  <c:v>1.3608156783244401</c:v>
                </c:pt>
                <c:pt idx="2561">
                  <c:v>1.35763334762137</c:v>
                </c:pt>
                <c:pt idx="2562">
                  <c:v>1.35128773690418</c:v>
                </c:pt>
                <c:pt idx="2563">
                  <c:v>1.33210369860766</c:v>
                </c:pt>
                <c:pt idx="2564">
                  <c:v>1.33536941272468</c:v>
                </c:pt>
                <c:pt idx="2565">
                  <c:v>1.328922067183</c:v>
                </c:pt>
                <c:pt idx="2566">
                  <c:v>1.35075004502869</c:v>
                </c:pt>
                <c:pt idx="2567">
                  <c:v>1.3590910984195901</c:v>
                </c:pt>
                <c:pt idx="2568">
                  <c:v>1.37320547562757</c:v>
                </c:pt>
                <c:pt idx="2569">
                  <c:v>1.3681000661999501</c:v>
                </c:pt>
                <c:pt idx="2570">
                  <c:v>1.35878801796694</c:v>
                </c:pt>
                <c:pt idx="2571">
                  <c:v>1.3676946830885099</c:v>
                </c:pt>
                <c:pt idx="2572">
                  <c:v>1.3756719682501799</c:v>
                </c:pt>
                <c:pt idx="2573">
                  <c:v>1.36376575491555</c:v>
                </c:pt>
                <c:pt idx="2574">
                  <c:v>1.36378434251192</c:v>
                </c:pt>
                <c:pt idx="2575">
                  <c:v>1.37910314943403</c:v>
                </c:pt>
                <c:pt idx="2576">
                  <c:v>1.3527262446552699</c:v>
                </c:pt>
                <c:pt idx="2577">
                  <c:v>1.35207216763673</c:v>
                </c:pt>
                <c:pt idx="2578">
                  <c:v>1.3472267340503401</c:v>
                </c:pt>
                <c:pt idx="2579">
                  <c:v>1.3472267340503401</c:v>
                </c:pt>
                <c:pt idx="2580">
                  <c:v>1.3472267340503401</c:v>
                </c:pt>
                <c:pt idx="2581">
                  <c:v>1.3472267340503401</c:v>
                </c:pt>
                <c:pt idx="2582">
                  <c:v>1.3472267340503401</c:v>
                </c:pt>
                <c:pt idx="2583">
                  <c:v>1.3472267340503401</c:v>
                </c:pt>
                <c:pt idx="2584">
                  <c:v>1.3472267340503401</c:v>
                </c:pt>
                <c:pt idx="2585">
                  <c:v>1.3472267340503401</c:v>
                </c:pt>
                <c:pt idx="2586">
                  <c:v>1.3472267340503401</c:v>
                </c:pt>
                <c:pt idx="2587">
                  <c:v>1.3472267340503401</c:v>
                </c:pt>
                <c:pt idx="2588">
                  <c:v>1.3472267340503401</c:v>
                </c:pt>
                <c:pt idx="2589">
                  <c:v>1.3472267340503401</c:v>
                </c:pt>
                <c:pt idx="2590">
                  <c:v>1.3472267340503401</c:v>
                </c:pt>
                <c:pt idx="2591">
                  <c:v>1.3472267340503401</c:v>
                </c:pt>
                <c:pt idx="2592">
                  <c:v>1.3472267340503401</c:v>
                </c:pt>
                <c:pt idx="2593">
                  <c:v>1.3472267340503401</c:v>
                </c:pt>
                <c:pt idx="2594">
                  <c:v>1.3472267340503401</c:v>
                </c:pt>
                <c:pt idx="2595">
                  <c:v>1.3472267340503401</c:v>
                </c:pt>
                <c:pt idx="2596">
                  <c:v>1.3472267340503401</c:v>
                </c:pt>
                <c:pt idx="2597">
                  <c:v>1.3472267340503401</c:v>
                </c:pt>
                <c:pt idx="2598">
                  <c:v>1.3472267340503401</c:v>
                </c:pt>
                <c:pt idx="2599">
                  <c:v>1.3472267340503401</c:v>
                </c:pt>
                <c:pt idx="2600">
                  <c:v>1.3472267340503401</c:v>
                </c:pt>
                <c:pt idx="2601">
                  <c:v>1.3472267340503401</c:v>
                </c:pt>
                <c:pt idx="2602">
                  <c:v>1.3472267340503401</c:v>
                </c:pt>
                <c:pt idx="2603">
                  <c:v>1.3472267340503401</c:v>
                </c:pt>
                <c:pt idx="2604">
                  <c:v>1.3472267340503401</c:v>
                </c:pt>
                <c:pt idx="2605">
                  <c:v>1.3472267340503401</c:v>
                </c:pt>
                <c:pt idx="2606">
                  <c:v>1.3472267340503401</c:v>
                </c:pt>
                <c:pt idx="2607">
                  <c:v>1.3472267340503401</c:v>
                </c:pt>
                <c:pt idx="2608">
                  <c:v>1.3472267340503401</c:v>
                </c:pt>
                <c:pt idx="2609">
                  <c:v>1.3472267340503401</c:v>
                </c:pt>
                <c:pt idx="2610">
                  <c:v>1.3472267340503401</c:v>
                </c:pt>
                <c:pt idx="2611">
                  <c:v>1.3472267340503401</c:v>
                </c:pt>
                <c:pt idx="2612">
                  <c:v>1.3472267340503401</c:v>
                </c:pt>
                <c:pt idx="2613">
                  <c:v>1.3472267340503401</c:v>
                </c:pt>
                <c:pt idx="2614">
                  <c:v>1.3472267340503401</c:v>
                </c:pt>
                <c:pt idx="2615">
                  <c:v>1.3472267340503401</c:v>
                </c:pt>
                <c:pt idx="2616">
                  <c:v>1.3472267340503401</c:v>
                </c:pt>
                <c:pt idx="2617">
                  <c:v>1.3472267340503401</c:v>
                </c:pt>
                <c:pt idx="2618">
                  <c:v>1.3472267340503401</c:v>
                </c:pt>
                <c:pt idx="2619">
                  <c:v>1.3472267340503401</c:v>
                </c:pt>
                <c:pt idx="2620">
                  <c:v>1.3472267340503401</c:v>
                </c:pt>
                <c:pt idx="2621">
                  <c:v>1.3472267340503401</c:v>
                </c:pt>
                <c:pt idx="2622">
                  <c:v>1.3472267340503401</c:v>
                </c:pt>
                <c:pt idx="2623">
                  <c:v>1.3472267340503401</c:v>
                </c:pt>
                <c:pt idx="2624">
                  <c:v>1.3472267340503401</c:v>
                </c:pt>
                <c:pt idx="2625">
                  <c:v>1.3472267340503401</c:v>
                </c:pt>
                <c:pt idx="2626">
                  <c:v>1.3472267340503401</c:v>
                </c:pt>
                <c:pt idx="2627">
                  <c:v>1.3472267340503401</c:v>
                </c:pt>
                <c:pt idx="2628">
                  <c:v>1.3472267340503401</c:v>
                </c:pt>
                <c:pt idx="2629">
                  <c:v>1.3472267340503401</c:v>
                </c:pt>
                <c:pt idx="2630">
                  <c:v>1.3472267340503401</c:v>
                </c:pt>
                <c:pt idx="2631">
                  <c:v>1.3455627183657399</c:v>
                </c:pt>
                <c:pt idx="2632">
                  <c:v>1.3554541752571001</c:v>
                </c:pt>
                <c:pt idx="2633">
                  <c:v>1.3613314937335801</c:v>
                </c:pt>
                <c:pt idx="2634">
                  <c:v>1.36410933096092</c:v>
                </c:pt>
                <c:pt idx="2635">
                  <c:v>1.3822312336434499</c:v>
                </c:pt>
                <c:pt idx="2636">
                  <c:v>1.3822312336434499</c:v>
                </c:pt>
                <c:pt idx="2637">
                  <c:v>1.3822312336434499</c:v>
                </c:pt>
                <c:pt idx="2638">
                  <c:v>1.3822312336434499</c:v>
                </c:pt>
                <c:pt idx="2639">
                  <c:v>1.3822312336434499</c:v>
                </c:pt>
                <c:pt idx="2640">
                  <c:v>1.3822312336434499</c:v>
                </c:pt>
                <c:pt idx="2641">
                  <c:v>1.3822312336434499</c:v>
                </c:pt>
                <c:pt idx="2642">
                  <c:v>1.3822312336434499</c:v>
                </c:pt>
                <c:pt idx="2643">
                  <c:v>1.3822312336434499</c:v>
                </c:pt>
                <c:pt idx="2644">
                  <c:v>1.3822312336434499</c:v>
                </c:pt>
                <c:pt idx="2645">
                  <c:v>1.3822312336434499</c:v>
                </c:pt>
                <c:pt idx="2646">
                  <c:v>1.3822312336434499</c:v>
                </c:pt>
                <c:pt idx="2647">
                  <c:v>1.3822312336434499</c:v>
                </c:pt>
                <c:pt idx="2648">
                  <c:v>1.3822312336434499</c:v>
                </c:pt>
                <c:pt idx="2649">
                  <c:v>1.3822312336434499</c:v>
                </c:pt>
                <c:pt idx="2650">
                  <c:v>1.3822312336434499</c:v>
                </c:pt>
                <c:pt idx="2651">
                  <c:v>1.3822312336434499</c:v>
                </c:pt>
                <c:pt idx="2652">
                  <c:v>1.3822312336434499</c:v>
                </c:pt>
                <c:pt idx="2653">
                  <c:v>1.3822312336434499</c:v>
                </c:pt>
                <c:pt idx="2654">
                  <c:v>1.38139719907228</c:v>
                </c:pt>
                <c:pt idx="2655">
                  <c:v>1.3939102961677301</c:v>
                </c:pt>
                <c:pt idx="2656">
                  <c:v>1.3963997714826899</c:v>
                </c:pt>
                <c:pt idx="2657">
                  <c:v>1.3878794608598</c:v>
                </c:pt>
                <c:pt idx="2658">
                  <c:v>1.3892114668768401</c:v>
                </c:pt>
                <c:pt idx="2659">
                  <c:v>1.3834278271209901</c:v>
                </c:pt>
                <c:pt idx="2660">
                  <c:v>1.4055831728532999</c:v>
                </c:pt>
                <c:pt idx="2661">
                  <c:v>1.42476937586073</c:v>
                </c:pt>
                <c:pt idx="2662">
                  <c:v>1.4450092633870499</c:v>
                </c:pt>
                <c:pt idx="2663">
                  <c:v>1.4523488081195399</c:v>
                </c:pt>
                <c:pt idx="2664">
                  <c:v>1.4374817126059001</c:v>
                </c:pt>
                <c:pt idx="2665">
                  <c:v>1.4643776932592201</c:v>
                </c:pt>
                <c:pt idx="2666">
                  <c:v>1.48082693118329</c:v>
                </c:pt>
                <c:pt idx="2667">
                  <c:v>1.51614819506582</c:v>
                </c:pt>
                <c:pt idx="2668">
                  <c:v>1.55847078918754</c:v>
                </c:pt>
                <c:pt idx="2669">
                  <c:v>1.52736307232385</c:v>
                </c:pt>
                <c:pt idx="2670">
                  <c:v>1.52736307232385</c:v>
                </c:pt>
                <c:pt idx="2671">
                  <c:v>1.52736307232385</c:v>
                </c:pt>
                <c:pt idx="2672">
                  <c:v>1.52736307232385</c:v>
                </c:pt>
                <c:pt idx="2673">
                  <c:v>1.52736307232385</c:v>
                </c:pt>
                <c:pt idx="2674">
                  <c:v>1.52736307232385</c:v>
                </c:pt>
                <c:pt idx="2675">
                  <c:v>1.52736307232385</c:v>
                </c:pt>
                <c:pt idx="2676">
                  <c:v>1.51139153696992</c:v>
                </c:pt>
                <c:pt idx="2677">
                  <c:v>1.49589409137092</c:v>
                </c:pt>
                <c:pt idx="2678">
                  <c:v>1.4784783776486199</c:v>
                </c:pt>
                <c:pt idx="2679">
                  <c:v>1.4571555739166</c:v>
                </c:pt>
                <c:pt idx="2680">
                  <c:v>1.45889725414892</c:v>
                </c:pt>
                <c:pt idx="2681">
                  <c:v>1.45889725414892</c:v>
                </c:pt>
                <c:pt idx="2682">
                  <c:v>1.45551755407452</c:v>
                </c:pt>
                <c:pt idx="2683">
                  <c:v>1.45551755407452</c:v>
                </c:pt>
                <c:pt idx="2684">
                  <c:v>1.45551755407452</c:v>
                </c:pt>
                <c:pt idx="2685">
                  <c:v>1.45551755407452</c:v>
                </c:pt>
                <c:pt idx="2686">
                  <c:v>1.45551755407452</c:v>
                </c:pt>
                <c:pt idx="2687">
                  <c:v>1.45551755407452</c:v>
                </c:pt>
                <c:pt idx="2688">
                  <c:v>1.45551755407452</c:v>
                </c:pt>
                <c:pt idx="2689">
                  <c:v>1.45551755407452</c:v>
                </c:pt>
                <c:pt idx="2690">
                  <c:v>1.45551755407452</c:v>
                </c:pt>
                <c:pt idx="2691">
                  <c:v>1.45551755407452</c:v>
                </c:pt>
                <c:pt idx="2692">
                  <c:v>1.45551755407452</c:v>
                </c:pt>
                <c:pt idx="2693">
                  <c:v>1.45551755407452</c:v>
                </c:pt>
                <c:pt idx="2694">
                  <c:v>1.45551755407452</c:v>
                </c:pt>
                <c:pt idx="2695">
                  <c:v>1.45551755407452</c:v>
                </c:pt>
                <c:pt idx="2696">
                  <c:v>1.45551755407452</c:v>
                </c:pt>
                <c:pt idx="2697">
                  <c:v>1.45551755407452</c:v>
                </c:pt>
                <c:pt idx="2698">
                  <c:v>1.45551755407452</c:v>
                </c:pt>
                <c:pt idx="2699">
                  <c:v>1.45551755407452</c:v>
                </c:pt>
                <c:pt idx="2700">
                  <c:v>1.45551755407452</c:v>
                </c:pt>
                <c:pt idx="2701">
                  <c:v>1.45551755407452</c:v>
                </c:pt>
                <c:pt idx="2702">
                  <c:v>1.45551755407452</c:v>
                </c:pt>
                <c:pt idx="2703">
                  <c:v>1.45551755407452</c:v>
                </c:pt>
                <c:pt idx="2704">
                  <c:v>1.45551755407452</c:v>
                </c:pt>
                <c:pt idx="2705">
                  <c:v>1.45551755407452</c:v>
                </c:pt>
                <c:pt idx="2706">
                  <c:v>1.45551755407452</c:v>
                </c:pt>
                <c:pt idx="2707">
                  <c:v>1.45551755407452</c:v>
                </c:pt>
                <c:pt idx="2708">
                  <c:v>1.45551755407452</c:v>
                </c:pt>
                <c:pt idx="2709">
                  <c:v>1.45551755407452</c:v>
                </c:pt>
                <c:pt idx="2710">
                  <c:v>1.45551755407452</c:v>
                </c:pt>
                <c:pt idx="2711">
                  <c:v>1.45551755407452</c:v>
                </c:pt>
                <c:pt idx="2712">
                  <c:v>1.45551755407452</c:v>
                </c:pt>
                <c:pt idx="2713">
                  <c:v>1.45551755407452</c:v>
                </c:pt>
                <c:pt idx="2714">
                  <c:v>1.45551755407452</c:v>
                </c:pt>
                <c:pt idx="2715">
                  <c:v>1.45551755407452</c:v>
                </c:pt>
                <c:pt idx="2716">
                  <c:v>1.45551755407452</c:v>
                </c:pt>
                <c:pt idx="2717">
                  <c:v>1.45551755407452</c:v>
                </c:pt>
                <c:pt idx="2718">
                  <c:v>1.45551755407452</c:v>
                </c:pt>
                <c:pt idx="2719">
                  <c:v>1.45551755407452</c:v>
                </c:pt>
                <c:pt idx="2720">
                  <c:v>1.45551755407452</c:v>
                </c:pt>
                <c:pt idx="2721">
                  <c:v>1.45551755407452</c:v>
                </c:pt>
                <c:pt idx="2722">
                  <c:v>1.45551755407452</c:v>
                </c:pt>
                <c:pt idx="2723">
                  <c:v>1.45551755407452</c:v>
                </c:pt>
                <c:pt idx="2724">
                  <c:v>1.45551755407452</c:v>
                </c:pt>
                <c:pt idx="2725">
                  <c:v>1.45551755407452</c:v>
                </c:pt>
                <c:pt idx="2726">
                  <c:v>1.45551755407452</c:v>
                </c:pt>
                <c:pt idx="2727">
                  <c:v>1.45551755407452</c:v>
                </c:pt>
                <c:pt idx="2728">
                  <c:v>1.45551755407452</c:v>
                </c:pt>
                <c:pt idx="2729">
                  <c:v>1.4580503909801099</c:v>
                </c:pt>
                <c:pt idx="2730">
                  <c:v>1.4534364743020201</c:v>
                </c:pt>
                <c:pt idx="2731">
                  <c:v>1.4534364743020201</c:v>
                </c:pt>
                <c:pt idx="2732">
                  <c:v>1.4534364743020201</c:v>
                </c:pt>
                <c:pt idx="2733">
                  <c:v>1.45687844839318</c:v>
                </c:pt>
                <c:pt idx="2734">
                  <c:v>1.455009232166</c:v>
                </c:pt>
                <c:pt idx="2735">
                  <c:v>1.4609873921268399</c:v>
                </c:pt>
                <c:pt idx="2736">
                  <c:v>1.46358712475844</c:v>
                </c:pt>
                <c:pt idx="2737">
                  <c:v>1.44513687556527</c:v>
                </c:pt>
                <c:pt idx="2738">
                  <c:v>1.4688191352409301</c:v>
                </c:pt>
                <c:pt idx="2739">
                  <c:v>1.4653094215059199</c:v>
                </c:pt>
                <c:pt idx="2740">
                  <c:v>1.4653094215059199</c:v>
                </c:pt>
                <c:pt idx="2741">
                  <c:v>1.4653094215059199</c:v>
                </c:pt>
                <c:pt idx="2742">
                  <c:v>1.48117507163067</c:v>
                </c:pt>
                <c:pt idx="2743">
                  <c:v>1.4896034045811399</c:v>
                </c:pt>
                <c:pt idx="2744">
                  <c:v>1.4896034045811399</c:v>
                </c:pt>
                <c:pt idx="2745">
                  <c:v>1.4896034045811399</c:v>
                </c:pt>
                <c:pt idx="2746">
                  <c:v>1.4896034045811399</c:v>
                </c:pt>
                <c:pt idx="2747">
                  <c:v>1.4896034045811399</c:v>
                </c:pt>
                <c:pt idx="2748">
                  <c:v>1.49516835765291</c:v>
                </c:pt>
                <c:pt idx="2749">
                  <c:v>1.49516835765291</c:v>
                </c:pt>
                <c:pt idx="2750">
                  <c:v>1.49516835765291</c:v>
                </c:pt>
                <c:pt idx="2751">
                  <c:v>1.49516835765291</c:v>
                </c:pt>
                <c:pt idx="2752">
                  <c:v>1.4934021162882001</c:v>
                </c:pt>
                <c:pt idx="2753">
                  <c:v>1.4934021162882001</c:v>
                </c:pt>
                <c:pt idx="2754">
                  <c:v>1.4934021162882001</c:v>
                </c:pt>
                <c:pt idx="2755">
                  <c:v>1.4934021162882001</c:v>
                </c:pt>
                <c:pt idx="2756">
                  <c:v>1.4934021162882001</c:v>
                </c:pt>
                <c:pt idx="2757">
                  <c:v>1.4934021162882001</c:v>
                </c:pt>
                <c:pt idx="2758">
                  <c:v>1.4934021162882001</c:v>
                </c:pt>
                <c:pt idx="2759">
                  <c:v>1.4934021162882001</c:v>
                </c:pt>
                <c:pt idx="2760">
                  <c:v>1.4934021162882001</c:v>
                </c:pt>
                <c:pt idx="2761">
                  <c:v>1.4934021162882001</c:v>
                </c:pt>
                <c:pt idx="2762">
                  <c:v>1.4934021162882001</c:v>
                </c:pt>
                <c:pt idx="2763">
                  <c:v>1.4934021162882001</c:v>
                </c:pt>
                <c:pt idx="2764">
                  <c:v>1.4934021162882001</c:v>
                </c:pt>
                <c:pt idx="2765">
                  <c:v>1.4934021162882001</c:v>
                </c:pt>
                <c:pt idx="2766">
                  <c:v>1.4934021162882001</c:v>
                </c:pt>
                <c:pt idx="2767">
                  <c:v>1.4934021162882001</c:v>
                </c:pt>
                <c:pt idx="2768">
                  <c:v>1.4934021162882001</c:v>
                </c:pt>
                <c:pt idx="2769">
                  <c:v>1.4934021162882001</c:v>
                </c:pt>
                <c:pt idx="2770">
                  <c:v>1.4934021162882001</c:v>
                </c:pt>
                <c:pt idx="2771">
                  <c:v>1.4934021162882001</c:v>
                </c:pt>
                <c:pt idx="2772">
                  <c:v>1.4934021162882001</c:v>
                </c:pt>
                <c:pt idx="2773">
                  <c:v>1.4934021162882001</c:v>
                </c:pt>
                <c:pt idx="2774">
                  <c:v>1.4934021162882001</c:v>
                </c:pt>
                <c:pt idx="2775">
                  <c:v>1.4934021162882001</c:v>
                </c:pt>
                <c:pt idx="2776">
                  <c:v>1.4934021162882001</c:v>
                </c:pt>
                <c:pt idx="2777">
                  <c:v>1.4934021162882001</c:v>
                </c:pt>
                <c:pt idx="2778">
                  <c:v>1.48534294137909</c:v>
                </c:pt>
                <c:pt idx="2779">
                  <c:v>1.48262907833366</c:v>
                </c:pt>
                <c:pt idx="2780">
                  <c:v>1.4869985552818601</c:v>
                </c:pt>
                <c:pt idx="2781">
                  <c:v>1.4861714358106699</c:v>
                </c:pt>
                <c:pt idx="2782">
                  <c:v>1.4861714358106699</c:v>
                </c:pt>
                <c:pt idx="2783">
                  <c:v>1.4861714358106699</c:v>
                </c:pt>
                <c:pt idx="2784">
                  <c:v>1.5014497390766</c:v>
                </c:pt>
                <c:pt idx="2785">
                  <c:v>1.5141458764701501</c:v>
                </c:pt>
                <c:pt idx="2786">
                  <c:v>1.5117477494134599</c:v>
                </c:pt>
                <c:pt idx="2787">
                  <c:v>1.5041650024461199</c:v>
                </c:pt>
                <c:pt idx="2788">
                  <c:v>1.5183584231838001</c:v>
                </c:pt>
                <c:pt idx="2789">
                  <c:v>1.5345963306527399</c:v>
                </c:pt>
                <c:pt idx="2790">
                  <c:v>1.5428467768395799</c:v>
                </c:pt>
                <c:pt idx="2791">
                  <c:v>1.53558447763143</c:v>
                </c:pt>
                <c:pt idx="2792">
                  <c:v>1.5477023734125599</c:v>
                </c:pt>
                <c:pt idx="2793">
                  <c:v>1.5449996487641799</c:v>
                </c:pt>
                <c:pt idx="2794">
                  <c:v>1.5648451492286599</c:v>
                </c:pt>
                <c:pt idx="2795">
                  <c:v>1.5797490804526499</c:v>
                </c:pt>
                <c:pt idx="2796">
                  <c:v>1.58649293845331</c:v>
                </c:pt>
                <c:pt idx="2797">
                  <c:v>1.5873598422105799</c:v>
                </c:pt>
                <c:pt idx="2798">
                  <c:v>1.6039848471457101</c:v>
                </c:pt>
                <c:pt idx="2799">
                  <c:v>1.60748652523817</c:v>
                </c:pt>
                <c:pt idx="2800">
                  <c:v>1.6044899138340001</c:v>
                </c:pt>
                <c:pt idx="2801">
                  <c:v>1.5852711776263499</c:v>
                </c:pt>
                <c:pt idx="2802">
                  <c:v>1.5994848402023101</c:v>
                </c:pt>
                <c:pt idx="2803">
                  <c:v>1.5990258666491</c:v>
                </c:pt>
                <c:pt idx="2804">
                  <c:v>1.63829507236361</c:v>
                </c:pt>
                <c:pt idx="2805">
                  <c:v>1.64705608996609</c:v>
                </c:pt>
                <c:pt idx="2806">
                  <c:v>1.67443350440815</c:v>
                </c:pt>
                <c:pt idx="2807">
                  <c:v>1.7131230235891699</c:v>
                </c:pt>
                <c:pt idx="2808">
                  <c:v>1.7571862453375899</c:v>
                </c:pt>
                <c:pt idx="2809">
                  <c:v>1.7038222287059499</c:v>
                </c:pt>
                <c:pt idx="2810">
                  <c:v>1.7038222287059499</c:v>
                </c:pt>
                <c:pt idx="2811">
                  <c:v>1.7038222287059499</c:v>
                </c:pt>
                <c:pt idx="2812">
                  <c:v>1.7038222287059499</c:v>
                </c:pt>
                <c:pt idx="2813">
                  <c:v>1.7038222287059499</c:v>
                </c:pt>
                <c:pt idx="2814">
                  <c:v>1.7038222287059499</c:v>
                </c:pt>
                <c:pt idx="2815">
                  <c:v>1.7038222287059499</c:v>
                </c:pt>
                <c:pt idx="2816">
                  <c:v>1.7038222287059499</c:v>
                </c:pt>
                <c:pt idx="2817">
                  <c:v>1.7038222287059499</c:v>
                </c:pt>
                <c:pt idx="2818">
                  <c:v>1.7038222287059499</c:v>
                </c:pt>
                <c:pt idx="2819">
                  <c:v>1.7038222287059499</c:v>
                </c:pt>
                <c:pt idx="2820">
                  <c:v>1.7038222287059499</c:v>
                </c:pt>
                <c:pt idx="2821">
                  <c:v>1.7038222287059499</c:v>
                </c:pt>
                <c:pt idx="2822">
                  <c:v>1.7038222287059499</c:v>
                </c:pt>
                <c:pt idx="2823">
                  <c:v>1.7038222287059499</c:v>
                </c:pt>
                <c:pt idx="2824">
                  <c:v>1.7038222287059499</c:v>
                </c:pt>
                <c:pt idx="2825">
                  <c:v>1.7038222287059499</c:v>
                </c:pt>
                <c:pt idx="2826">
                  <c:v>1.7038222287059499</c:v>
                </c:pt>
                <c:pt idx="2827">
                  <c:v>1.7038222287059499</c:v>
                </c:pt>
                <c:pt idx="2828">
                  <c:v>1.7038222287059499</c:v>
                </c:pt>
                <c:pt idx="2829">
                  <c:v>1.7038222287059499</c:v>
                </c:pt>
                <c:pt idx="2830">
                  <c:v>1.7147972546450101</c:v>
                </c:pt>
                <c:pt idx="2831">
                  <c:v>1.6948772088372499</c:v>
                </c:pt>
                <c:pt idx="2832">
                  <c:v>1.7009356864093199</c:v>
                </c:pt>
                <c:pt idx="2833">
                  <c:v>1.6931783730494201</c:v>
                </c:pt>
                <c:pt idx="2834">
                  <c:v>1.6736055086572399</c:v>
                </c:pt>
                <c:pt idx="2835">
                  <c:v>1.6476144072569601</c:v>
                </c:pt>
                <c:pt idx="2836">
                  <c:v>1.6554303753861801</c:v>
                </c:pt>
                <c:pt idx="2837">
                  <c:v>1.6247748662665</c:v>
                </c:pt>
                <c:pt idx="2838">
                  <c:v>1.6258282425177</c:v>
                </c:pt>
                <c:pt idx="2839">
                  <c:v>1.59780111799922</c:v>
                </c:pt>
                <c:pt idx="2840">
                  <c:v>1.61806693397449</c:v>
                </c:pt>
                <c:pt idx="2841">
                  <c:v>1.6237368319060801</c:v>
                </c:pt>
                <c:pt idx="2842">
                  <c:v>1.6305077488208299</c:v>
                </c:pt>
                <c:pt idx="2843">
                  <c:v>1.61700909773588</c:v>
                </c:pt>
                <c:pt idx="2844">
                  <c:v>1.61700909773588</c:v>
                </c:pt>
                <c:pt idx="2845">
                  <c:v>1.6041016334217999</c:v>
                </c:pt>
                <c:pt idx="2846">
                  <c:v>1.6116953425565701</c:v>
                </c:pt>
                <c:pt idx="2847">
                  <c:v>1.6129933457718599</c:v>
                </c:pt>
                <c:pt idx="2848">
                  <c:v>1.6032490338970999</c:v>
                </c:pt>
                <c:pt idx="2849">
                  <c:v>1.6282285363379301</c:v>
                </c:pt>
                <c:pt idx="2850">
                  <c:v>1.6453170172349301</c:v>
                </c:pt>
                <c:pt idx="2851">
                  <c:v>1.65927065944881</c:v>
                </c:pt>
                <c:pt idx="2852">
                  <c:v>1.6624380442337601</c:v>
                </c:pt>
                <c:pt idx="2853">
                  <c:v>1.67079809707474</c:v>
                </c:pt>
                <c:pt idx="2854">
                  <c:v>1.7081960421986699</c:v>
                </c:pt>
                <c:pt idx="2855">
                  <c:v>1.6843183710942</c:v>
                </c:pt>
                <c:pt idx="2856">
                  <c:v>1.6892603738227501</c:v>
                </c:pt>
                <c:pt idx="2857">
                  <c:v>1.6928064306738499</c:v>
                </c:pt>
                <c:pt idx="2858">
                  <c:v>1.6928064306738499</c:v>
                </c:pt>
                <c:pt idx="2859">
                  <c:v>1.6928064306738499</c:v>
                </c:pt>
                <c:pt idx="2860">
                  <c:v>1.6928064306738499</c:v>
                </c:pt>
                <c:pt idx="2861">
                  <c:v>1.6928064306738499</c:v>
                </c:pt>
                <c:pt idx="2862">
                  <c:v>1.6928064306738499</c:v>
                </c:pt>
                <c:pt idx="2863">
                  <c:v>1.6928064306738499</c:v>
                </c:pt>
                <c:pt idx="2864">
                  <c:v>1.6928064306738499</c:v>
                </c:pt>
                <c:pt idx="2865">
                  <c:v>1.6928064306738499</c:v>
                </c:pt>
                <c:pt idx="2866">
                  <c:v>1.6928064306738499</c:v>
                </c:pt>
                <c:pt idx="2867">
                  <c:v>1.6928064306738499</c:v>
                </c:pt>
                <c:pt idx="2868">
                  <c:v>1.6928064306738499</c:v>
                </c:pt>
                <c:pt idx="2869">
                  <c:v>1.6833523124212699</c:v>
                </c:pt>
                <c:pt idx="2870">
                  <c:v>1.6833523124212699</c:v>
                </c:pt>
                <c:pt idx="2871">
                  <c:v>1.7122757359260199</c:v>
                </c:pt>
                <c:pt idx="2872">
                  <c:v>1.70905858071427</c:v>
                </c:pt>
                <c:pt idx="2873">
                  <c:v>1.68548727753816</c:v>
                </c:pt>
                <c:pt idx="2874">
                  <c:v>1.67603025938735</c:v>
                </c:pt>
                <c:pt idx="2875">
                  <c:v>1.67120194278496</c:v>
                </c:pt>
                <c:pt idx="2876">
                  <c:v>1.68342016448305</c:v>
                </c:pt>
                <c:pt idx="2877">
                  <c:v>1.68552967375449</c:v>
                </c:pt>
                <c:pt idx="2878">
                  <c:v>1.67367167468532</c:v>
                </c:pt>
                <c:pt idx="2879">
                  <c:v>1.6544638639920299</c:v>
                </c:pt>
                <c:pt idx="2880">
                  <c:v>1.65663941456676</c:v>
                </c:pt>
                <c:pt idx="2881">
                  <c:v>1.65663941456676</c:v>
                </c:pt>
                <c:pt idx="2882">
                  <c:v>1.65663941456676</c:v>
                </c:pt>
                <c:pt idx="2883">
                  <c:v>1.65663941456676</c:v>
                </c:pt>
                <c:pt idx="2884">
                  <c:v>1.65663941456676</c:v>
                </c:pt>
                <c:pt idx="2885">
                  <c:v>1.65663941456676</c:v>
                </c:pt>
                <c:pt idx="2886">
                  <c:v>1.65663941456676</c:v>
                </c:pt>
                <c:pt idx="2887">
                  <c:v>1.64939757507681</c:v>
                </c:pt>
                <c:pt idx="2888">
                  <c:v>1.64939757507681</c:v>
                </c:pt>
                <c:pt idx="2889">
                  <c:v>1.6391937198136199</c:v>
                </c:pt>
                <c:pt idx="2890">
                  <c:v>1.6391937198136199</c:v>
                </c:pt>
                <c:pt idx="2891">
                  <c:v>1.6391937198136199</c:v>
                </c:pt>
                <c:pt idx="2892">
                  <c:v>1.6391937198136199</c:v>
                </c:pt>
                <c:pt idx="2893">
                  <c:v>1.6391937198136199</c:v>
                </c:pt>
                <c:pt idx="2894">
                  <c:v>1.6391937198136199</c:v>
                </c:pt>
                <c:pt idx="2895">
                  <c:v>1.6391937198136199</c:v>
                </c:pt>
                <c:pt idx="2896">
                  <c:v>1.6391937198136199</c:v>
                </c:pt>
                <c:pt idx="2897">
                  <c:v>1.6391937198136199</c:v>
                </c:pt>
                <c:pt idx="2898">
                  <c:v>1.6391937198136199</c:v>
                </c:pt>
                <c:pt idx="2899">
                  <c:v>1.6391937198136199</c:v>
                </c:pt>
                <c:pt idx="2900">
                  <c:v>1.6391937198136199</c:v>
                </c:pt>
                <c:pt idx="2901">
                  <c:v>1.6391937198136199</c:v>
                </c:pt>
                <c:pt idx="2902">
                  <c:v>1.6391937198136199</c:v>
                </c:pt>
                <c:pt idx="2903">
                  <c:v>1.6391937198136199</c:v>
                </c:pt>
                <c:pt idx="2904">
                  <c:v>1.6391937198136199</c:v>
                </c:pt>
                <c:pt idx="2905">
                  <c:v>1.6391937198136199</c:v>
                </c:pt>
                <c:pt idx="2906">
                  <c:v>1.6391937198136199</c:v>
                </c:pt>
                <c:pt idx="2907">
                  <c:v>1.6391937198136199</c:v>
                </c:pt>
                <c:pt idx="2908">
                  <c:v>1.6391937198136199</c:v>
                </c:pt>
                <c:pt idx="2909">
                  <c:v>1.6391937198136199</c:v>
                </c:pt>
                <c:pt idx="2910">
                  <c:v>1.6391937198136199</c:v>
                </c:pt>
                <c:pt idx="2911">
                  <c:v>1.6391937198136199</c:v>
                </c:pt>
                <c:pt idx="2912">
                  <c:v>1.6391937198136199</c:v>
                </c:pt>
                <c:pt idx="2913">
                  <c:v>1.6391937198136199</c:v>
                </c:pt>
                <c:pt idx="2914">
                  <c:v>1.6391937198136199</c:v>
                </c:pt>
                <c:pt idx="2915">
                  <c:v>1.6391937198136199</c:v>
                </c:pt>
                <c:pt idx="2916">
                  <c:v>1.6391937198136199</c:v>
                </c:pt>
                <c:pt idx="2917">
                  <c:v>1.6391937198136199</c:v>
                </c:pt>
                <c:pt idx="2918">
                  <c:v>1.6391937198136199</c:v>
                </c:pt>
                <c:pt idx="2919">
                  <c:v>1.6391937198136199</c:v>
                </c:pt>
                <c:pt idx="2920">
                  <c:v>1.6391937198136199</c:v>
                </c:pt>
                <c:pt idx="2921">
                  <c:v>1.6391937198136199</c:v>
                </c:pt>
                <c:pt idx="2922">
                  <c:v>1.6391937198136199</c:v>
                </c:pt>
                <c:pt idx="2923">
                  <c:v>1.6391937198136199</c:v>
                </c:pt>
                <c:pt idx="2924">
                  <c:v>1.6391937198136199</c:v>
                </c:pt>
                <c:pt idx="2925">
                  <c:v>1.6391937198136199</c:v>
                </c:pt>
                <c:pt idx="2926">
                  <c:v>1.6391937198136199</c:v>
                </c:pt>
                <c:pt idx="2927">
                  <c:v>1.6391937198136199</c:v>
                </c:pt>
                <c:pt idx="2928">
                  <c:v>1.6391937198136199</c:v>
                </c:pt>
                <c:pt idx="2929">
                  <c:v>1.6391937198136199</c:v>
                </c:pt>
                <c:pt idx="2930">
                  <c:v>1.6391937198136199</c:v>
                </c:pt>
                <c:pt idx="2931">
                  <c:v>1.6391937198136199</c:v>
                </c:pt>
                <c:pt idx="2932">
                  <c:v>1.6391937198136199</c:v>
                </c:pt>
                <c:pt idx="2933">
                  <c:v>1.6391937198136199</c:v>
                </c:pt>
                <c:pt idx="2934">
                  <c:v>1.6391937198136199</c:v>
                </c:pt>
                <c:pt idx="2935">
                  <c:v>1.6391937198136199</c:v>
                </c:pt>
                <c:pt idx="2936">
                  <c:v>1.6391937198136199</c:v>
                </c:pt>
                <c:pt idx="2937">
                  <c:v>1.6391937198136199</c:v>
                </c:pt>
                <c:pt idx="2938">
                  <c:v>1.6391937198136199</c:v>
                </c:pt>
                <c:pt idx="2939">
                  <c:v>1.6391937198136199</c:v>
                </c:pt>
                <c:pt idx="2940">
                  <c:v>1.6391937198136199</c:v>
                </c:pt>
                <c:pt idx="2941">
                  <c:v>1.6391937198136199</c:v>
                </c:pt>
                <c:pt idx="2942">
                  <c:v>1.6391937198136199</c:v>
                </c:pt>
                <c:pt idx="2943">
                  <c:v>1.6391937198136199</c:v>
                </c:pt>
                <c:pt idx="2944">
                  <c:v>1.6391937198136199</c:v>
                </c:pt>
                <c:pt idx="2945">
                  <c:v>1.6391937198136199</c:v>
                </c:pt>
                <c:pt idx="2946">
                  <c:v>1.6391937198136199</c:v>
                </c:pt>
                <c:pt idx="2947">
                  <c:v>1.6391937198136199</c:v>
                </c:pt>
                <c:pt idx="2948">
                  <c:v>1.6391937198136199</c:v>
                </c:pt>
                <c:pt idx="2949">
                  <c:v>1.6391937198136199</c:v>
                </c:pt>
                <c:pt idx="2950">
                  <c:v>1.6391937198136199</c:v>
                </c:pt>
                <c:pt idx="2951">
                  <c:v>1.6391937198136199</c:v>
                </c:pt>
                <c:pt idx="2952">
                  <c:v>1.6391937198136199</c:v>
                </c:pt>
                <c:pt idx="2953">
                  <c:v>1.6391937198136199</c:v>
                </c:pt>
                <c:pt idx="2954">
                  <c:v>1.6391937198136199</c:v>
                </c:pt>
                <c:pt idx="2955">
                  <c:v>1.6391937198136199</c:v>
                </c:pt>
                <c:pt idx="2956">
                  <c:v>1.6391937198136199</c:v>
                </c:pt>
                <c:pt idx="2957">
                  <c:v>1.6391937198136199</c:v>
                </c:pt>
                <c:pt idx="2958">
                  <c:v>1.6391937198136199</c:v>
                </c:pt>
                <c:pt idx="2959">
                  <c:v>1.6391937198136199</c:v>
                </c:pt>
                <c:pt idx="2960">
                  <c:v>1.6391937198136199</c:v>
                </c:pt>
                <c:pt idx="2961">
                  <c:v>1.6391937198136199</c:v>
                </c:pt>
                <c:pt idx="2962">
                  <c:v>1.6391937198136199</c:v>
                </c:pt>
                <c:pt idx="2963">
                  <c:v>1.6391937198136199</c:v>
                </c:pt>
                <c:pt idx="2964">
                  <c:v>1.6391937198136199</c:v>
                </c:pt>
                <c:pt idx="2965">
                  <c:v>1.6391937198136199</c:v>
                </c:pt>
                <c:pt idx="2966">
                  <c:v>1.6391937198136199</c:v>
                </c:pt>
                <c:pt idx="2967">
                  <c:v>1.6391937198136199</c:v>
                </c:pt>
                <c:pt idx="2968">
                  <c:v>1.6391937198136199</c:v>
                </c:pt>
                <c:pt idx="2969">
                  <c:v>1.6391937198136199</c:v>
                </c:pt>
                <c:pt idx="2970">
                  <c:v>1.6391937198136199</c:v>
                </c:pt>
                <c:pt idx="2971">
                  <c:v>1.6391937198136199</c:v>
                </c:pt>
                <c:pt idx="2972">
                  <c:v>1.6391937198136199</c:v>
                </c:pt>
                <c:pt idx="2973">
                  <c:v>1.6391937198136199</c:v>
                </c:pt>
                <c:pt idx="2974">
                  <c:v>1.6391937198136199</c:v>
                </c:pt>
                <c:pt idx="2975">
                  <c:v>1.6391937198136199</c:v>
                </c:pt>
                <c:pt idx="2976">
                  <c:v>1.6391937198136199</c:v>
                </c:pt>
                <c:pt idx="2977">
                  <c:v>1.62878984300173</c:v>
                </c:pt>
                <c:pt idx="2978">
                  <c:v>1.6440349479446199</c:v>
                </c:pt>
                <c:pt idx="2979">
                  <c:v>1.6440349479446199</c:v>
                </c:pt>
                <c:pt idx="2980">
                  <c:v>1.6440349479446199</c:v>
                </c:pt>
                <c:pt idx="2981">
                  <c:v>1.6440349479446199</c:v>
                </c:pt>
                <c:pt idx="2982">
                  <c:v>1.6440349479446199</c:v>
                </c:pt>
                <c:pt idx="2983">
                  <c:v>1.6440349479446199</c:v>
                </c:pt>
                <c:pt idx="2984">
                  <c:v>1.6440349479446199</c:v>
                </c:pt>
                <c:pt idx="2985">
                  <c:v>1.6440349479446199</c:v>
                </c:pt>
                <c:pt idx="2986">
                  <c:v>1.6440349479446199</c:v>
                </c:pt>
                <c:pt idx="2987">
                  <c:v>1.6440349479446199</c:v>
                </c:pt>
                <c:pt idx="2988">
                  <c:v>1.6440349479446199</c:v>
                </c:pt>
                <c:pt idx="2989">
                  <c:v>1.6440349479446199</c:v>
                </c:pt>
                <c:pt idx="2990">
                  <c:v>1.6440349479446199</c:v>
                </c:pt>
                <c:pt idx="2991">
                  <c:v>1.6440349479446199</c:v>
                </c:pt>
                <c:pt idx="2992">
                  <c:v>1.6440349479446199</c:v>
                </c:pt>
                <c:pt idx="2993">
                  <c:v>1.6440349479446199</c:v>
                </c:pt>
                <c:pt idx="2994">
                  <c:v>1.6440349479446199</c:v>
                </c:pt>
                <c:pt idx="2995">
                  <c:v>1.6440349479446199</c:v>
                </c:pt>
                <c:pt idx="2996">
                  <c:v>1.6440349479446199</c:v>
                </c:pt>
                <c:pt idx="2997">
                  <c:v>1.6440349479446199</c:v>
                </c:pt>
                <c:pt idx="2998">
                  <c:v>1.6440349479446199</c:v>
                </c:pt>
                <c:pt idx="2999">
                  <c:v>1.6440349479446199</c:v>
                </c:pt>
                <c:pt idx="3000">
                  <c:v>1.6440349479446199</c:v>
                </c:pt>
                <c:pt idx="3001">
                  <c:v>1.6440349479446199</c:v>
                </c:pt>
                <c:pt idx="3002">
                  <c:v>1.6440349479446199</c:v>
                </c:pt>
                <c:pt idx="3003">
                  <c:v>1.6440349479446199</c:v>
                </c:pt>
                <c:pt idx="3004">
                  <c:v>1.6440349479446199</c:v>
                </c:pt>
                <c:pt idx="3005">
                  <c:v>1.6440349479446199</c:v>
                </c:pt>
                <c:pt idx="3006">
                  <c:v>1.6440349479446199</c:v>
                </c:pt>
                <c:pt idx="3007">
                  <c:v>1.6440349479446199</c:v>
                </c:pt>
                <c:pt idx="3008">
                  <c:v>1.6440349479446199</c:v>
                </c:pt>
                <c:pt idx="3009">
                  <c:v>1.6440349479446199</c:v>
                </c:pt>
                <c:pt idx="3010">
                  <c:v>1.6440349479446199</c:v>
                </c:pt>
                <c:pt idx="3011">
                  <c:v>1.6440349479446199</c:v>
                </c:pt>
                <c:pt idx="3012">
                  <c:v>1.6440349479446199</c:v>
                </c:pt>
                <c:pt idx="3013">
                  <c:v>1.6440349479446199</c:v>
                </c:pt>
                <c:pt idx="3014">
                  <c:v>1.6440349479446199</c:v>
                </c:pt>
                <c:pt idx="3015">
                  <c:v>1.6440349479446199</c:v>
                </c:pt>
                <c:pt idx="3016">
                  <c:v>1.6440349479446199</c:v>
                </c:pt>
                <c:pt idx="3017">
                  <c:v>1.62543777944209</c:v>
                </c:pt>
                <c:pt idx="3018">
                  <c:v>1.62927366455122</c:v>
                </c:pt>
                <c:pt idx="3019">
                  <c:v>1.6381031910300901</c:v>
                </c:pt>
                <c:pt idx="3020">
                  <c:v>1.62287103942011</c:v>
                </c:pt>
                <c:pt idx="3021">
                  <c:v>1.61429329032252</c:v>
                </c:pt>
                <c:pt idx="3022">
                  <c:v>1.6038246272871499</c:v>
                </c:pt>
                <c:pt idx="3023">
                  <c:v>1.59805430158108</c:v>
                </c:pt>
                <c:pt idx="3024">
                  <c:v>1.5883185432382201</c:v>
                </c:pt>
                <c:pt idx="3025">
                  <c:v>1.5943286840961599</c:v>
                </c:pt>
                <c:pt idx="3026">
                  <c:v>1.5723456971196701</c:v>
                </c:pt>
                <c:pt idx="3027">
                  <c:v>1.5690072297186</c:v>
                </c:pt>
                <c:pt idx="3028">
                  <c:v>1.5716949701457901</c:v>
                </c:pt>
                <c:pt idx="3029">
                  <c:v>1.57174724152941</c:v>
                </c:pt>
                <c:pt idx="3030">
                  <c:v>1.5742955599413999</c:v>
                </c:pt>
                <c:pt idx="3031">
                  <c:v>1.5449740900673501</c:v>
                </c:pt>
                <c:pt idx="3032">
                  <c:v>1.5533877408157</c:v>
                </c:pt>
                <c:pt idx="3033">
                  <c:v>1.5533877408157</c:v>
                </c:pt>
                <c:pt idx="3034">
                  <c:v>1.55138735284688</c:v>
                </c:pt>
                <c:pt idx="3035">
                  <c:v>1.5436718954408399</c:v>
                </c:pt>
                <c:pt idx="3036">
                  <c:v>1.54106531903626</c:v>
                </c:pt>
                <c:pt idx="3037">
                  <c:v>1.5545322819663701</c:v>
                </c:pt>
                <c:pt idx="3038">
                  <c:v>1.5793162932206399</c:v>
                </c:pt>
                <c:pt idx="3039">
                  <c:v>1.5863903206111201</c:v>
                </c:pt>
                <c:pt idx="3040">
                  <c:v>1.57621605399565</c:v>
                </c:pt>
                <c:pt idx="3041">
                  <c:v>1.5721542569804501</c:v>
                </c:pt>
                <c:pt idx="3042">
                  <c:v>1.5721542569804501</c:v>
                </c:pt>
                <c:pt idx="3043">
                  <c:v>1.5721542569804501</c:v>
                </c:pt>
                <c:pt idx="3044">
                  <c:v>1.5721542569804501</c:v>
                </c:pt>
                <c:pt idx="3045">
                  <c:v>1.5721542569804501</c:v>
                </c:pt>
                <c:pt idx="3046">
                  <c:v>1.5721542569804501</c:v>
                </c:pt>
                <c:pt idx="3047">
                  <c:v>1.5721542569804501</c:v>
                </c:pt>
                <c:pt idx="3048">
                  <c:v>1.5721542569804501</c:v>
                </c:pt>
                <c:pt idx="3049">
                  <c:v>1.5721542569804501</c:v>
                </c:pt>
                <c:pt idx="3050">
                  <c:v>1.5721542569804501</c:v>
                </c:pt>
                <c:pt idx="3051">
                  <c:v>1.5721542569804501</c:v>
                </c:pt>
                <c:pt idx="3052">
                  <c:v>1.5721542569804501</c:v>
                </c:pt>
                <c:pt idx="3053">
                  <c:v>1.5721542569804501</c:v>
                </c:pt>
                <c:pt idx="3054">
                  <c:v>1.5721542569804501</c:v>
                </c:pt>
                <c:pt idx="3055">
                  <c:v>1.5721542569804501</c:v>
                </c:pt>
                <c:pt idx="3056">
                  <c:v>1.5721542569804501</c:v>
                </c:pt>
                <c:pt idx="3057">
                  <c:v>1.5721542569804501</c:v>
                </c:pt>
                <c:pt idx="3058">
                  <c:v>1.5721542569804501</c:v>
                </c:pt>
                <c:pt idx="3059">
                  <c:v>1.5721542569804501</c:v>
                </c:pt>
                <c:pt idx="3060">
                  <c:v>1.5721542569804501</c:v>
                </c:pt>
                <c:pt idx="3061">
                  <c:v>1.5721542569804501</c:v>
                </c:pt>
                <c:pt idx="3062">
                  <c:v>1.5721542569804501</c:v>
                </c:pt>
                <c:pt idx="3063">
                  <c:v>1.5721542569804501</c:v>
                </c:pt>
                <c:pt idx="3064">
                  <c:v>1.5721542569804501</c:v>
                </c:pt>
                <c:pt idx="3065">
                  <c:v>1.5721542569804501</c:v>
                </c:pt>
                <c:pt idx="3066">
                  <c:v>1.5721542569804501</c:v>
                </c:pt>
                <c:pt idx="3067">
                  <c:v>1.5721542569804501</c:v>
                </c:pt>
                <c:pt idx="3068">
                  <c:v>1.5721542569804501</c:v>
                </c:pt>
                <c:pt idx="3069">
                  <c:v>1.5721542569804501</c:v>
                </c:pt>
                <c:pt idx="3070">
                  <c:v>1.5721542569804501</c:v>
                </c:pt>
                <c:pt idx="3071">
                  <c:v>1.5721542569804501</c:v>
                </c:pt>
                <c:pt idx="3072">
                  <c:v>1.5721542569804501</c:v>
                </c:pt>
                <c:pt idx="3073">
                  <c:v>1.5721542569804501</c:v>
                </c:pt>
                <c:pt idx="3074">
                  <c:v>1.5721542569804501</c:v>
                </c:pt>
                <c:pt idx="3075">
                  <c:v>1.5721542569804501</c:v>
                </c:pt>
                <c:pt idx="3076">
                  <c:v>1.56596248001504</c:v>
                </c:pt>
                <c:pt idx="3077">
                  <c:v>1.56596248001504</c:v>
                </c:pt>
                <c:pt idx="3078">
                  <c:v>1.56596248001504</c:v>
                </c:pt>
                <c:pt idx="3079">
                  <c:v>1.55977908075534</c:v>
                </c:pt>
                <c:pt idx="3080">
                  <c:v>1.5652135976161701</c:v>
                </c:pt>
                <c:pt idx="3081">
                  <c:v>1.5619910154080701</c:v>
                </c:pt>
                <c:pt idx="3082">
                  <c:v>1.54966069195829</c:v>
                </c:pt>
                <c:pt idx="3083">
                  <c:v>1.5577241062486</c:v>
                </c:pt>
                <c:pt idx="3084">
                  <c:v>1.5796470686152499</c:v>
                </c:pt>
                <c:pt idx="3085">
                  <c:v>1.57225221021118</c:v>
                </c:pt>
                <c:pt idx="3086">
                  <c:v>1.57145384958621</c:v>
                </c:pt>
                <c:pt idx="3087">
                  <c:v>1.56925736850028</c:v>
                </c:pt>
                <c:pt idx="3088">
                  <c:v>1.57000085471382</c:v>
                </c:pt>
                <c:pt idx="3089">
                  <c:v>1.5601512173638299</c:v>
                </c:pt>
                <c:pt idx="3090">
                  <c:v>1.5694416379939899</c:v>
                </c:pt>
                <c:pt idx="3091">
                  <c:v>1.5643573242487001</c:v>
                </c:pt>
                <c:pt idx="3092">
                  <c:v>1.566044871993</c:v>
                </c:pt>
                <c:pt idx="3093">
                  <c:v>1.5640977351066001</c:v>
                </c:pt>
                <c:pt idx="3094">
                  <c:v>1.5640977351066001</c:v>
                </c:pt>
                <c:pt idx="3095">
                  <c:v>1.5640977351066001</c:v>
                </c:pt>
                <c:pt idx="3096">
                  <c:v>1.5786788074222999</c:v>
                </c:pt>
                <c:pt idx="3097">
                  <c:v>1.5766305190285901</c:v>
                </c:pt>
                <c:pt idx="3098">
                  <c:v>1.58281606641298</c:v>
                </c:pt>
                <c:pt idx="3099">
                  <c:v>1.58099220773343</c:v>
                </c:pt>
                <c:pt idx="3100">
                  <c:v>1.58151492681631</c:v>
                </c:pt>
                <c:pt idx="3101">
                  <c:v>1.58151492681631</c:v>
                </c:pt>
                <c:pt idx="3102">
                  <c:v>1.58151492681631</c:v>
                </c:pt>
                <c:pt idx="3103">
                  <c:v>1.58151492681631</c:v>
                </c:pt>
                <c:pt idx="3104">
                  <c:v>1.58151492681631</c:v>
                </c:pt>
                <c:pt idx="3105">
                  <c:v>1.58151492681631</c:v>
                </c:pt>
                <c:pt idx="3106">
                  <c:v>1.58151492681631</c:v>
                </c:pt>
                <c:pt idx="3107">
                  <c:v>1.58151492681631</c:v>
                </c:pt>
                <c:pt idx="3108">
                  <c:v>1.58151492681631</c:v>
                </c:pt>
                <c:pt idx="3109">
                  <c:v>1.58151492681631</c:v>
                </c:pt>
                <c:pt idx="3110">
                  <c:v>1.58151492681631</c:v>
                </c:pt>
                <c:pt idx="3111">
                  <c:v>1.58151492681631</c:v>
                </c:pt>
                <c:pt idx="3112">
                  <c:v>1.58151492681631</c:v>
                </c:pt>
                <c:pt idx="3113">
                  <c:v>1.58151492681631</c:v>
                </c:pt>
                <c:pt idx="3114">
                  <c:v>1.58151492681631</c:v>
                </c:pt>
                <c:pt idx="3115">
                  <c:v>1.58151492681631</c:v>
                </c:pt>
                <c:pt idx="3116">
                  <c:v>1.58151492681631</c:v>
                </c:pt>
                <c:pt idx="3117">
                  <c:v>1.58151492681631</c:v>
                </c:pt>
                <c:pt idx="3118">
                  <c:v>1.58151492681631</c:v>
                </c:pt>
                <c:pt idx="3119">
                  <c:v>1.58151492681631</c:v>
                </c:pt>
                <c:pt idx="3120">
                  <c:v>1.58151492681631</c:v>
                </c:pt>
                <c:pt idx="3121">
                  <c:v>1.58151492681631</c:v>
                </c:pt>
                <c:pt idx="3122">
                  <c:v>1.58151492681631</c:v>
                </c:pt>
                <c:pt idx="3123">
                  <c:v>1.58151492681631</c:v>
                </c:pt>
                <c:pt idx="3124">
                  <c:v>1.58151492681631</c:v>
                </c:pt>
                <c:pt idx="3125">
                  <c:v>1.58151492681631</c:v>
                </c:pt>
                <c:pt idx="3126">
                  <c:v>1.58151492681631</c:v>
                </c:pt>
                <c:pt idx="3127">
                  <c:v>1.58151492681631</c:v>
                </c:pt>
                <c:pt idx="3128">
                  <c:v>1.58151492681631</c:v>
                </c:pt>
                <c:pt idx="3129">
                  <c:v>1.58151492681631</c:v>
                </c:pt>
                <c:pt idx="3130">
                  <c:v>1.58151492681631</c:v>
                </c:pt>
                <c:pt idx="3131">
                  <c:v>1.58151492681631</c:v>
                </c:pt>
                <c:pt idx="3132">
                  <c:v>1.58151492681631</c:v>
                </c:pt>
                <c:pt idx="3133">
                  <c:v>1.58151492681631</c:v>
                </c:pt>
                <c:pt idx="3134">
                  <c:v>1.58151492681631</c:v>
                </c:pt>
                <c:pt idx="3135">
                  <c:v>1.58151492681631</c:v>
                </c:pt>
                <c:pt idx="3136">
                  <c:v>1.58151492681631</c:v>
                </c:pt>
                <c:pt idx="3137">
                  <c:v>1.58151492681631</c:v>
                </c:pt>
                <c:pt idx="3138">
                  <c:v>1.58151492681631</c:v>
                </c:pt>
                <c:pt idx="3139">
                  <c:v>1.58151492681631</c:v>
                </c:pt>
                <c:pt idx="3140">
                  <c:v>1.58151492681631</c:v>
                </c:pt>
                <c:pt idx="3141">
                  <c:v>1.58151492681631</c:v>
                </c:pt>
                <c:pt idx="3142">
                  <c:v>1.58151492681631</c:v>
                </c:pt>
                <c:pt idx="3143">
                  <c:v>1.58151492681631</c:v>
                </c:pt>
                <c:pt idx="3144">
                  <c:v>1.58151492681631</c:v>
                </c:pt>
                <c:pt idx="3145">
                  <c:v>1.58151492681631</c:v>
                </c:pt>
                <c:pt idx="3146">
                  <c:v>1.58151492681631</c:v>
                </c:pt>
                <c:pt idx="3147">
                  <c:v>1.58151492681631</c:v>
                </c:pt>
                <c:pt idx="3148">
                  <c:v>1.58151492681631</c:v>
                </c:pt>
                <c:pt idx="3149">
                  <c:v>1.58151492681631</c:v>
                </c:pt>
                <c:pt idx="3150">
                  <c:v>1.58151492681631</c:v>
                </c:pt>
                <c:pt idx="3151">
                  <c:v>1.58151492681631</c:v>
                </c:pt>
                <c:pt idx="3152">
                  <c:v>1.58151492681631</c:v>
                </c:pt>
                <c:pt idx="3153">
                  <c:v>1.58151492681631</c:v>
                </c:pt>
                <c:pt idx="3154">
                  <c:v>1.58151492681631</c:v>
                </c:pt>
                <c:pt idx="3155">
                  <c:v>1.58151492681631</c:v>
                </c:pt>
                <c:pt idx="3156">
                  <c:v>1.58151492681631</c:v>
                </c:pt>
                <c:pt idx="3157">
                  <c:v>1.58151492681631</c:v>
                </c:pt>
                <c:pt idx="3158">
                  <c:v>1.58151492681631</c:v>
                </c:pt>
                <c:pt idx="3159">
                  <c:v>1.58151492681631</c:v>
                </c:pt>
                <c:pt idx="3160">
                  <c:v>1.58151492681631</c:v>
                </c:pt>
                <c:pt idx="3161">
                  <c:v>1.58151492681631</c:v>
                </c:pt>
                <c:pt idx="3162">
                  <c:v>1.58151492681631</c:v>
                </c:pt>
                <c:pt idx="3163">
                  <c:v>1.58151492681631</c:v>
                </c:pt>
                <c:pt idx="3164">
                  <c:v>1.58151492681631</c:v>
                </c:pt>
                <c:pt idx="3165">
                  <c:v>1.5891910615978599</c:v>
                </c:pt>
                <c:pt idx="3166">
                  <c:v>1.57498833284697</c:v>
                </c:pt>
                <c:pt idx="3167">
                  <c:v>1.5842615450470801</c:v>
                </c:pt>
                <c:pt idx="3168">
                  <c:v>1.5907337748072901</c:v>
                </c:pt>
                <c:pt idx="3169">
                  <c:v>1.60925177745105</c:v>
                </c:pt>
                <c:pt idx="3170">
                  <c:v>1.5959381283391201</c:v>
                </c:pt>
                <c:pt idx="3171">
                  <c:v>1.6097942382763999</c:v>
                </c:pt>
                <c:pt idx="3172">
                  <c:v>1.6029650991347699</c:v>
                </c:pt>
                <c:pt idx="3173">
                  <c:v>1.60280288575065</c:v>
                </c:pt>
                <c:pt idx="3174">
                  <c:v>1.5961408457616999</c:v>
                </c:pt>
                <c:pt idx="3175">
                  <c:v>1.5946944523747399</c:v>
                </c:pt>
                <c:pt idx="3176">
                  <c:v>1.5946944523747399</c:v>
                </c:pt>
                <c:pt idx="3177">
                  <c:v>1.6140525158846799</c:v>
                </c:pt>
                <c:pt idx="3178">
                  <c:v>1.61408016540288</c:v>
                </c:pt>
                <c:pt idx="3179">
                  <c:v>1.61311975767142</c:v>
                </c:pt>
                <c:pt idx="3180">
                  <c:v>1.6176651333562899</c:v>
                </c:pt>
                <c:pt idx="3181">
                  <c:v>1.61004303937557</c:v>
                </c:pt>
                <c:pt idx="3182">
                  <c:v>1.6035042570720801</c:v>
                </c:pt>
                <c:pt idx="3183">
                  <c:v>1.6121410343749201</c:v>
                </c:pt>
                <c:pt idx="3184">
                  <c:v>1.6121410343749201</c:v>
                </c:pt>
                <c:pt idx="3185">
                  <c:v>1.6121410343749201</c:v>
                </c:pt>
                <c:pt idx="3186">
                  <c:v>1.6121410343749201</c:v>
                </c:pt>
                <c:pt idx="3187">
                  <c:v>1.6121410343749201</c:v>
                </c:pt>
                <c:pt idx="3188">
                  <c:v>1.6121410343749201</c:v>
                </c:pt>
                <c:pt idx="3189">
                  <c:v>1.6121410343749201</c:v>
                </c:pt>
                <c:pt idx="3190">
                  <c:v>1.6121410343749201</c:v>
                </c:pt>
                <c:pt idx="3191">
                  <c:v>1.6121410343749201</c:v>
                </c:pt>
                <c:pt idx="3192">
                  <c:v>1.6027816048644601</c:v>
                </c:pt>
                <c:pt idx="3193">
                  <c:v>1.61454946886777</c:v>
                </c:pt>
                <c:pt idx="3194">
                  <c:v>1.6088145389969299</c:v>
                </c:pt>
                <c:pt idx="3195">
                  <c:v>1.6088145389969299</c:v>
                </c:pt>
                <c:pt idx="3196">
                  <c:v>1.6088145389969299</c:v>
                </c:pt>
                <c:pt idx="3197">
                  <c:v>1.6088145389969299</c:v>
                </c:pt>
                <c:pt idx="3198">
                  <c:v>1.6088145389969299</c:v>
                </c:pt>
                <c:pt idx="3199">
                  <c:v>1.6088145389969299</c:v>
                </c:pt>
                <c:pt idx="3200">
                  <c:v>1.6088145389969299</c:v>
                </c:pt>
                <c:pt idx="3201">
                  <c:v>1.6088145389969299</c:v>
                </c:pt>
                <c:pt idx="3202">
                  <c:v>1.6088145389969299</c:v>
                </c:pt>
                <c:pt idx="3203">
                  <c:v>1.6088145389969299</c:v>
                </c:pt>
                <c:pt idx="3204">
                  <c:v>1.6088145389969299</c:v>
                </c:pt>
                <c:pt idx="3205">
                  <c:v>1.6088145389969299</c:v>
                </c:pt>
                <c:pt idx="3206">
                  <c:v>1.6088145389969299</c:v>
                </c:pt>
                <c:pt idx="3207">
                  <c:v>1.6088145389969299</c:v>
                </c:pt>
                <c:pt idx="3208">
                  <c:v>1.6088145389969299</c:v>
                </c:pt>
                <c:pt idx="3209">
                  <c:v>1.6088145389969299</c:v>
                </c:pt>
                <c:pt idx="3210">
                  <c:v>1.6088145389969299</c:v>
                </c:pt>
                <c:pt idx="3211">
                  <c:v>1.6088145389969299</c:v>
                </c:pt>
                <c:pt idx="3212">
                  <c:v>1.6088145389969299</c:v>
                </c:pt>
                <c:pt idx="3213">
                  <c:v>1.6088145389969299</c:v>
                </c:pt>
                <c:pt idx="3214">
                  <c:v>1.6088145389969299</c:v>
                </c:pt>
                <c:pt idx="3215">
                  <c:v>1.6088145389969299</c:v>
                </c:pt>
                <c:pt idx="3216">
                  <c:v>1.6088145389969299</c:v>
                </c:pt>
                <c:pt idx="3217">
                  <c:v>1.6088145389969299</c:v>
                </c:pt>
                <c:pt idx="3218">
                  <c:v>1.6088145389969299</c:v>
                </c:pt>
                <c:pt idx="3219">
                  <c:v>1.6088145389969299</c:v>
                </c:pt>
                <c:pt idx="3220">
                  <c:v>1.6088145389969299</c:v>
                </c:pt>
                <c:pt idx="3221">
                  <c:v>1.5975536427928101</c:v>
                </c:pt>
                <c:pt idx="3222">
                  <c:v>1.5975536427928101</c:v>
                </c:pt>
                <c:pt idx="3223">
                  <c:v>1.5975536427928101</c:v>
                </c:pt>
                <c:pt idx="3224">
                  <c:v>1.6050580611637499</c:v>
                </c:pt>
                <c:pt idx="3225">
                  <c:v>1.6050580611637499</c:v>
                </c:pt>
                <c:pt idx="3226">
                  <c:v>1.59622190055135</c:v>
                </c:pt>
                <c:pt idx="3227">
                  <c:v>1.59622190055135</c:v>
                </c:pt>
                <c:pt idx="3228">
                  <c:v>1.59622190055135</c:v>
                </c:pt>
                <c:pt idx="3229">
                  <c:v>1.59622190055135</c:v>
                </c:pt>
                <c:pt idx="3230">
                  <c:v>1.59622190055135</c:v>
                </c:pt>
                <c:pt idx="3231">
                  <c:v>1.59622190055135</c:v>
                </c:pt>
                <c:pt idx="3232">
                  <c:v>1.59622190055135</c:v>
                </c:pt>
                <c:pt idx="3233">
                  <c:v>1.59622190055135</c:v>
                </c:pt>
                <c:pt idx="3234">
                  <c:v>1.59622190055135</c:v>
                </c:pt>
                <c:pt idx="3235">
                  <c:v>1.59622190055135</c:v>
                </c:pt>
                <c:pt idx="3236">
                  <c:v>1.59622190055135</c:v>
                </c:pt>
                <c:pt idx="3237">
                  <c:v>1.59622190055135</c:v>
                </c:pt>
                <c:pt idx="3238">
                  <c:v>1.59622190055135</c:v>
                </c:pt>
                <c:pt idx="3239">
                  <c:v>1.59622190055135</c:v>
                </c:pt>
                <c:pt idx="3240">
                  <c:v>1.59622190055135</c:v>
                </c:pt>
                <c:pt idx="3241">
                  <c:v>1.59622190055135</c:v>
                </c:pt>
                <c:pt idx="3242">
                  <c:v>1.59622190055135</c:v>
                </c:pt>
                <c:pt idx="3243">
                  <c:v>1.59622190055135</c:v>
                </c:pt>
                <c:pt idx="3244">
                  <c:v>1.59622190055135</c:v>
                </c:pt>
                <c:pt idx="3245">
                  <c:v>1.59622190055135</c:v>
                </c:pt>
                <c:pt idx="3246">
                  <c:v>1.59622190055135</c:v>
                </c:pt>
                <c:pt idx="3247">
                  <c:v>1.59622190055135</c:v>
                </c:pt>
                <c:pt idx="3248">
                  <c:v>1.59622190055135</c:v>
                </c:pt>
                <c:pt idx="3249">
                  <c:v>1.59622190055135</c:v>
                </c:pt>
                <c:pt idx="3250">
                  <c:v>1.59622190055135</c:v>
                </c:pt>
                <c:pt idx="3251">
                  <c:v>1.59622190055135</c:v>
                </c:pt>
                <c:pt idx="3252">
                  <c:v>1.59622190055135</c:v>
                </c:pt>
                <c:pt idx="3253">
                  <c:v>1.59622190055135</c:v>
                </c:pt>
                <c:pt idx="3254">
                  <c:v>1.59622190055135</c:v>
                </c:pt>
                <c:pt idx="3255">
                  <c:v>1.59622190055135</c:v>
                </c:pt>
                <c:pt idx="3256">
                  <c:v>1.59622190055135</c:v>
                </c:pt>
                <c:pt idx="3257">
                  <c:v>1.59622190055135</c:v>
                </c:pt>
                <c:pt idx="3258">
                  <c:v>1.59622190055135</c:v>
                </c:pt>
                <c:pt idx="3259">
                  <c:v>1.59622190055135</c:v>
                </c:pt>
                <c:pt idx="3260">
                  <c:v>1.59622190055135</c:v>
                </c:pt>
                <c:pt idx="3261">
                  <c:v>1.59622190055135</c:v>
                </c:pt>
                <c:pt idx="3262">
                  <c:v>1.59622190055135</c:v>
                </c:pt>
                <c:pt idx="3263">
                  <c:v>1.59622190055135</c:v>
                </c:pt>
                <c:pt idx="3264">
                  <c:v>1.59622190055135</c:v>
                </c:pt>
                <c:pt idx="3265">
                  <c:v>1.59622190055135</c:v>
                </c:pt>
                <c:pt idx="3266">
                  <c:v>1.59622190055135</c:v>
                </c:pt>
                <c:pt idx="3267">
                  <c:v>1.59622190055135</c:v>
                </c:pt>
                <c:pt idx="3268">
                  <c:v>1.59622190055135</c:v>
                </c:pt>
                <c:pt idx="3269">
                  <c:v>1.59622190055135</c:v>
                </c:pt>
                <c:pt idx="3270">
                  <c:v>1.59622190055135</c:v>
                </c:pt>
                <c:pt idx="3271">
                  <c:v>1.59622190055135</c:v>
                </c:pt>
                <c:pt idx="3272">
                  <c:v>1.59622190055135</c:v>
                </c:pt>
                <c:pt idx="3273">
                  <c:v>1.59622190055135</c:v>
                </c:pt>
                <c:pt idx="3274">
                  <c:v>1.59622190055135</c:v>
                </c:pt>
                <c:pt idx="3275">
                  <c:v>1.59622190055135</c:v>
                </c:pt>
                <c:pt idx="3276">
                  <c:v>1.59622190055135</c:v>
                </c:pt>
                <c:pt idx="3277">
                  <c:v>1.59622190055135</c:v>
                </c:pt>
                <c:pt idx="3278">
                  <c:v>1.5987697453994201</c:v>
                </c:pt>
                <c:pt idx="3279">
                  <c:v>1.6044166035751499</c:v>
                </c:pt>
                <c:pt idx="3280">
                  <c:v>1.6094382421126601</c:v>
                </c:pt>
                <c:pt idx="3281">
                  <c:v>1.6014570564608499</c:v>
                </c:pt>
                <c:pt idx="3282">
                  <c:v>1.60391962358241</c:v>
                </c:pt>
                <c:pt idx="3283">
                  <c:v>1.60391962358241</c:v>
                </c:pt>
                <c:pt idx="3284">
                  <c:v>1.60391962358241</c:v>
                </c:pt>
                <c:pt idx="3285">
                  <c:v>1.62371572859658</c:v>
                </c:pt>
                <c:pt idx="3286">
                  <c:v>1.6478548759240399</c:v>
                </c:pt>
                <c:pt idx="3287">
                  <c:v>1.6522862802401199</c:v>
                </c:pt>
                <c:pt idx="3288">
                  <c:v>1.6334774415309199</c:v>
                </c:pt>
                <c:pt idx="3289">
                  <c:v>1.6461076675361099</c:v>
                </c:pt>
                <c:pt idx="3290">
                  <c:v>1.63976890869172</c:v>
                </c:pt>
                <c:pt idx="3291">
                  <c:v>1.6298467887135599</c:v>
                </c:pt>
                <c:pt idx="3292">
                  <c:v>1.64396570206031</c:v>
                </c:pt>
                <c:pt idx="3293">
                  <c:v>1.6263221862325701</c:v>
                </c:pt>
                <c:pt idx="3294">
                  <c:v>1.6224245693903101</c:v>
                </c:pt>
                <c:pt idx="3295">
                  <c:v>1.6224245693903101</c:v>
                </c:pt>
                <c:pt idx="3296">
                  <c:v>1.6224245693903101</c:v>
                </c:pt>
                <c:pt idx="3297">
                  <c:v>1.6224245693903101</c:v>
                </c:pt>
                <c:pt idx="3298">
                  <c:v>1.6224245693903101</c:v>
                </c:pt>
                <c:pt idx="3299">
                  <c:v>1.6224245693903101</c:v>
                </c:pt>
                <c:pt idx="3300">
                  <c:v>1.6224245693903101</c:v>
                </c:pt>
                <c:pt idx="3301">
                  <c:v>1.6224245693903101</c:v>
                </c:pt>
                <c:pt idx="3302">
                  <c:v>1.6224245693903101</c:v>
                </c:pt>
                <c:pt idx="3303">
                  <c:v>1.6224245693903101</c:v>
                </c:pt>
                <c:pt idx="3304">
                  <c:v>1.6224245693903101</c:v>
                </c:pt>
                <c:pt idx="3305">
                  <c:v>1.6224245693903101</c:v>
                </c:pt>
                <c:pt idx="3306">
                  <c:v>1.6224245693903101</c:v>
                </c:pt>
                <c:pt idx="3307">
                  <c:v>1.6224245693903101</c:v>
                </c:pt>
                <c:pt idx="3308">
                  <c:v>1.6224245693903101</c:v>
                </c:pt>
                <c:pt idx="3309">
                  <c:v>1.6224245693903101</c:v>
                </c:pt>
                <c:pt idx="3310">
                  <c:v>1.6224245693903101</c:v>
                </c:pt>
                <c:pt idx="3311">
                  <c:v>1.6224245693903101</c:v>
                </c:pt>
                <c:pt idx="3312">
                  <c:v>1.6224245693903101</c:v>
                </c:pt>
                <c:pt idx="3313">
                  <c:v>1.6224245693903101</c:v>
                </c:pt>
                <c:pt idx="3314">
                  <c:v>1.6224245693903101</c:v>
                </c:pt>
                <c:pt idx="3315">
                  <c:v>1.6224245693903101</c:v>
                </c:pt>
                <c:pt idx="3316">
                  <c:v>1.6224245693903101</c:v>
                </c:pt>
                <c:pt idx="3317">
                  <c:v>1.6224245693903101</c:v>
                </c:pt>
                <c:pt idx="3318">
                  <c:v>1.6224245693903101</c:v>
                </c:pt>
                <c:pt idx="3319">
                  <c:v>1.6224245693903101</c:v>
                </c:pt>
                <c:pt idx="3320">
                  <c:v>1.6224245693903101</c:v>
                </c:pt>
                <c:pt idx="3321">
                  <c:v>1.6224245693903101</c:v>
                </c:pt>
                <c:pt idx="3322">
                  <c:v>1.6224245693903101</c:v>
                </c:pt>
                <c:pt idx="3323">
                  <c:v>1.6224245693903101</c:v>
                </c:pt>
                <c:pt idx="3324">
                  <c:v>1.6224245693903101</c:v>
                </c:pt>
                <c:pt idx="3325">
                  <c:v>1.6224245693903101</c:v>
                </c:pt>
                <c:pt idx="3326">
                  <c:v>1.6224245693903101</c:v>
                </c:pt>
                <c:pt idx="3327">
                  <c:v>1.6224245693903101</c:v>
                </c:pt>
                <c:pt idx="3328">
                  <c:v>1.6224245693903101</c:v>
                </c:pt>
                <c:pt idx="3329">
                  <c:v>1.6224245693903101</c:v>
                </c:pt>
                <c:pt idx="3330">
                  <c:v>1.6224245693903101</c:v>
                </c:pt>
                <c:pt idx="3331">
                  <c:v>1.6224245693903101</c:v>
                </c:pt>
                <c:pt idx="3332">
                  <c:v>1.6224245693903101</c:v>
                </c:pt>
                <c:pt idx="3333">
                  <c:v>1.6224245693903101</c:v>
                </c:pt>
                <c:pt idx="3334">
                  <c:v>1.6224245693903101</c:v>
                </c:pt>
                <c:pt idx="3335">
                  <c:v>1.6224245693903101</c:v>
                </c:pt>
                <c:pt idx="3336">
                  <c:v>1.6224245693903101</c:v>
                </c:pt>
                <c:pt idx="3337">
                  <c:v>1.6224245693903101</c:v>
                </c:pt>
                <c:pt idx="3338">
                  <c:v>1.6224245693903101</c:v>
                </c:pt>
                <c:pt idx="3339">
                  <c:v>1.6224245693903101</c:v>
                </c:pt>
                <c:pt idx="3340">
                  <c:v>1.6224245693903101</c:v>
                </c:pt>
                <c:pt idx="3341">
                  <c:v>1.6224245693903101</c:v>
                </c:pt>
                <c:pt idx="3342">
                  <c:v>1.6224245693903101</c:v>
                </c:pt>
                <c:pt idx="3343">
                  <c:v>1.6224245693903101</c:v>
                </c:pt>
                <c:pt idx="3344">
                  <c:v>1.6224245693903101</c:v>
                </c:pt>
                <c:pt idx="3345">
                  <c:v>1.6224245693903101</c:v>
                </c:pt>
                <c:pt idx="3346">
                  <c:v>1.6224245693903101</c:v>
                </c:pt>
                <c:pt idx="3347">
                  <c:v>1.6224245693903101</c:v>
                </c:pt>
                <c:pt idx="3348">
                  <c:v>1.6224245693903101</c:v>
                </c:pt>
                <c:pt idx="3349">
                  <c:v>1.6224245693903101</c:v>
                </c:pt>
                <c:pt idx="3350">
                  <c:v>1.6224245693903101</c:v>
                </c:pt>
                <c:pt idx="3351">
                  <c:v>1.6224245693903101</c:v>
                </c:pt>
                <c:pt idx="3352">
                  <c:v>1.6224245693903101</c:v>
                </c:pt>
                <c:pt idx="3353">
                  <c:v>1.6224245693903101</c:v>
                </c:pt>
                <c:pt idx="3354">
                  <c:v>1.6224245693903101</c:v>
                </c:pt>
                <c:pt idx="3355">
                  <c:v>1.6224245693903101</c:v>
                </c:pt>
                <c:pt idx="3356">
                  <c:v>1.6224245693903101</c:v>
                </c:pt>
                <c:pt idx="3357">
                  <c:v>1.6224245693903101</c:v>
                </c:pt>
                <c:pt idx="3358">
                  <c:v>1.6224245693903101</c:v>
                </c:pt>
                <c:pt idx="3359">
                  <c:v>1.6224245693903101</c:v>
                </c:pt>
                <c:pt idx="3360">
                  <c:v>1.6224245693903101</c:v>
                </c:pt>
                <c:pt idx="3361">
                  <c:v>1.6224245693903101</c:v>
                </c:pt>
                <c:pt idx="3362">
                  <c:v>1.6224245693903101</c:v>
                </c:pt>
                <c:pt idx="3363">
                  <c:v>1.6224245693903101</c:v>
                </c:pt>
                <c:pt idx="3364">
                  <c:v>1.6224245693903101</c:v>
                </c:pt>
                <c:pt idx="3365">
                  <c:v>1.6224245693903101</c:v>
                </c:pt>
                <c:pt idx="3366">
                  <c:v>1.6224245693903101</c:v>
                </c:pt>
                <c:pt idx="3367">
                  <c:v>1.6224245693903101</c:v>
                </c:pt>
                <c:pt idx="3368">
                  <c:v>1.6224245693903101</c:v>
                </c:pt>
                <c:pt idx="3369">
                  <c:v>1.6224245693903101</c:v>
                </c:pt>
                <c:pt idx="3370">
                  <c:v>1.6224245693903101</c:v>
                </c:pt>
                <c:pt idx="3371">
                  <c:v>1.6224245693903101</c:v>
                </c:pt>
                <c:pt idx="3372">
                  <c:v>1.6224245693903101</c:v>
                </c:pt>
                <c:pt idx="3373">
                  <c:v>1.6224245693903101</c:v>
                </c:pt>
                <c:pt idx="3374">
                  <c:v>1.6224245693903101</c:v>
                </c:pt>
                <c:pt idx="3375">
                  <c:v>1.6224245693903101</c:v>
                </c:pt>
                <c:pt idx="3376">
                  <c:v>1.6224245693903101</c:v>
                </c:pt>
                <c:pt idx="3377">
                  <c:v>1.6224245693903101</c:v>
                </c:pt>
                <c:pt idx="3378">
                  <c:v>1.6224245693903101</c:v>
                </c:pt>
                <c:pt idx="3379">
                  <c:v>1.6224245693903101</c:v>
                </c:pt>
                <c:pt idx="3380">
                  <c:v>1.6224245693903101</c:v>
                </c:pt>
                <c:pt idx="3381">
                  <c:v>1.6224245693903101</c:v>
                </c:pt>
                <c:pt idx="3382">
                  <c:v>1.6224245693903101</c:v>
                </c:pt>
                <c:pt idx="3383">
                  <c:v>1.6224245693903101</c:v>
                </c:pt>
                <c:pt idx="3384">
                  <c:v>1.6224245693903101</c:v>
                </c:pt>
                <c:pt idx="3385">
                  <c:v>1.6224245693903101</c:v>
                </c:pt>
                <c:pt idx="3386">
                  <c:v>1.6224245693903101</c:v>
                </c:pt>
                <c:pt idx="3387">
                  <c:v>1.6224245693903101</c:v>
                </c:pt>
                <c:pt idx="3388">
                  <c:v>1.6224245693903101</c:v>
                </c:pt>
                <c:pt idx="3389">
                  <c:v>1.6224245693903101</c:v>
                </c:pt>
                <c:pt idx="3390">
                  <c:v>1.6224245693903101</c:v>
                </c:pt>
                <c:pt idx="3391">
                  <c:v>1.6224245693903101</c:v>
                </c:pt>
                <c:pt idx="3392">
                  <c:v>1.6224245693903101</c:v>
                </c:pt>
                <c:pt idx="3393">
                  <c:v>1.6224245693903101</c:v>
                </c:pt>
                <c:pt idx="3394">
                  <c:v>1.6224245693903101</c:v>
                </c:pt>
                <c:pt idx="3395">
                  <c:v>1.6224245693903101</c:v>
                </c:pt>
                <c:pt idx="3396">
                  <c:v>1.6224245693903101</c:v>
                </c:pt>
                <c:pt idx="3397">
                  <c:v>1.6224245693903101</c:v>
                </c:pt>
                <c:pt idx="3398">
                  <c:v>1.6224245693903101</c:v>
                </c:pt>
                <c:pt idx="3399">
                  <c:v>1.6224245693903101</c:v>
                </c:pt>
                <c:pt idx="3400">
                  <c:v>1.6224245693903101</c:v>
                </c:pt>
                <c:pt idx="3401">
                  <c:v>1.6224245693903101</c:v>
                </c:pt>
                <c:pt idx="3402">
                  <c:v>1.6224245693903101</c:v>
                </c:pt>
                <c:pt idx="3403">
                  <c:v>1.6224245693903101</c:v>
                </c:pt>
                <c:pt idx="3404">
                  <c:v>1.6245495300483399</c:v>
                </c:pt>
                <c:pt idx="3405">
                  <c:v>1.6245495300483399</c:v>
                </c:pt>
                <c:pt idx="3406">
                  <c:v>1.6245495300483399</c:v>
                </c:pt>
                <c:pt idx="3407">
                  <c:v>1.6245495300483399</c:v>
                </c:pt>
                <c:pt idx="3408">
                  <c:v>1.6245495300483399</c:v>
                </c:pt>
                <c:pt idx="3409">
                  <c:v>1.6245495300483399</c:v>
                </c:pt>
                <c:pt idx="3410">
                  <c:v>1.6354248664519</c:v>
                </c:pt>
                <c:pt idx="3411">
                  <c:v>1.6382590496432501</c:v>
                </c:pt>
                <c:pt idx="3412">
                  <c:v>1.6525811958580501</c:v>
                </c:pt>
                <c:pt idx="3413">
                  <c:v>1.6525811958580501</c:v>
                </c:pt>
                <c:pt idx="3414">
                  <c:v>1.6525811958580501</c:v>
                </c:pt>
                <c:pt idx="3415">
                  <c:v>1.6525811958580501</c:v>
                </c:pt>
                <c:pt idx="3416">
                  <c:v>1.6525811958580501</c:v>
                </c:pt>
                <c:pt idx="3417">
                  <c:v>1.6525811958580501</c:v>
                </c:pt>
                <c:pt idx="3418">
                  <c:v>1.6525811958580501</c:v>
                </c:pt>
                <c:pt idx="3419">
                  <c:v>1.6525811958580501</c:v>
                </c:pt>
                <c:pt idx="3420">
                  <c:v>1.6525811958580501</c:v>
                </c:pt>
                <c:pt idx="3421">
                  <c:v>1.6612030583898001</c:v>
                </c:pt>
                <c:pt idx="3422">
                  <c:v>1.6656938288671701</c:v>
                </c:pt>
                <c:pt idx="3423">
                  <c:v>1.66764489334542</c:v>
                </c:pt>
                <c:pt idx="3424">
                  <c:v>1.65913218310269</c:v>
                </c:pt>
                <c:pt idx="3425">
                  <c:v>1.6559501350899399</c:v>
                </c:pt>
                <c:pt idx="3426">
                  <c:v>1.64471007817179</c:v>
                </c:pt>
                <c:pt idx="3427">
                  <c:v>1.64471007817179</c:v>
                </c:pt>
                <c:pt idx="3428">
                  <c:v>1.6475198541493601</c:v>
                </c:pt>
                <c:pt idx="3429">
                  <c:v>1.6538169153643401</c:v>
                </c:pt>
                <c:pt idx="3430">
                  <c:v>1.6538169153643401</c:v>
                </c:pt>
                <c:pt idx="3431">
                  <c:v>1.6412153816706201</c:v>
                </c:pt>
                <c:pt idx="3432">
                  <c:v>1.6412153816706201</c:v>
                </c:pt>
                <c:pt idx="3433">
                  <c:v>1.6412153816706201</c:v>
                </c:pt>
                <c:pt idx="3434">
                  <c:v>1.6412153816706201</c:v>
                </c:pt>
                <c:pt idx="3435">
                  <c:v>1.6412153816706201</c:v>
                </c:pt>
                <c:pt idx="3436">
                  <c:v>1.6412153816706201</c:v>
                </c:pt>
                <c:pt idx="3437">
                  <c:v>1.6412153816706201</c:v>
                </c:pt>
                <c:pt idx="3438">
                  <c:v>1.6412153816706201</c:v>
                </c:pt>
                <c:pt idx="3439">
                  <c:v>1.6412153816706201</c:v>
                </c:pt>
                <c:pt idx="3440">
                  <c:v>1.6412153816706201</c:v>
                </c:pt>
                <c:pt idx="3441">
                  <c:v>1.6412153816706201</c:v>
                </c:pt>
                <c:pt idx="3442">
                  <c:v>1.6412153816706201</c:v>
                </c:pt>
                <c:pt idx="3443">
                  <c:v>1.6412153816706201</c:v>
                </c:pt>
                <c:pt idx="3444">
                  <c:v>1.6412153816706201</c:v>
                </c:pt>
                <c:pt idx="3445">
                  <c:v>1.6412153816706201</c:v>
                </c:pt>
                <c:pt idx="3446">
                  <c:v>1.6412153816706201</c:v>
                </c:pt>
                <c:pt idx="3447">
                  <c:v>1.6412153816706201</c:v>
                </c:pt>
                <c:pt idx="3448">
                  <c:v>1.6412153816706201</c:v>
                </c:pt>
                <c:pt idx="3449">
                  <c:v>1.6412153816706201</c:v>
                </c:pt>
                <c:pt idx="3450">
                  <c:v>1.6412153816706201</c:v>
                </c:pt>
                <c:pt idx="3451">
                  <c:v>1.6412153816706201</c:v>
                </c:pt>
                <c:pt idx="3452">
                  <c:v>1.6412153816706201</c:v>
                </c:pt>
                <c:pt idx="3453">
                  <c:v>1.6412153816706201</c:v>
                </c:pt>
                <c:pt idx="3454">
                  <c:v>1.6412153816706201</c:v>
                </c:pt>
                <c:pt idx="3455">
                  <c:v>1.6412153816706201</c:v>
                </c:pt>
                <c:pt idx="3456">
                  <c:v>1.6412153816706201</c:v>
                </c:pt>
                <c:pt idx="3457">
                  <c:v>1.6412153816706201</c:v>
                </c:pt>
                <c:pt idx="3458">
                  <c:v>1.6412153816706201</c:v>
                </c:pt>
                <c:pt idx="3459">
                  <c:v>1.6412153816706201</c:v>
                </c:pt>
                <c:pt idx="3460">
                  <c:v>1.6412153816706201</c:v>
                </c:pt>
                <c:pt idx="3461">
                  <c:v>1.6412153816706201</c:v>
                </c:pt>
                <c:pt idx="3462">
                  <c:v>1.6412153816706201</c:v>
                </c:pt>
                <c:pt idx="3463">
                  <c:v>1.6412153816706201</c:v>
                </c:pt>
                <c:pt idx="3464">
                  <c:v>1.6412153816706201</c:v>
                </c:pt>
                <c:pt idx="3465">
                  <c:v>1.6412153816706201</c:v>
                </c:pt>
                <c:pt idx="3466">
                  <c:v>1.6412153816706201</c:v>
                </c:pt>
                <c:pt idx="3467">
                  <c:v>1.6412153816706201</c:v>
                </c:pt>
                <c:pt idx="3468">
                  <c:v>1.6412153816706201</c:v>
                </c:pt>
                <c:pt idx="3469">
                  <c:v>1.6412153816706201</c:v>
                </c:pt>
                <c:pt idx="3470">
                  <c:v>1.6412153816706201</c:v>
                </c:pt>
                <c:pt idx="3471">
                  <c:v>1.6412153816706201</c:v>
                </c:pt>
                <c:pt idx="3472">
                  <c:v>1.6412153816706201</c:v>
                </c:pt>
                <c:pt idx="3473">
                  <c:v>1.6412153816706201</c:v>
                </c:pt>
                <c:pt idx="3474">
                  <c:v>1.6412153816706201</c:v>
                </c:pt>
                <c:pt idx="3475">
                  <c:v>1.6412153816706201</c:v>
                </c:pt>
                <c:pt idx="3476">
                  <c:v>1.6412153816706201</c:v>
                </c:pt>
                <c:pt idx="3477">
                  <c:v>1.6412153816706201</c:v>
                </c:pt>
                <c:pt idx="3478">
                  <c:v>1.6412153816706201</c:v>
                </c:pt>
                <c:pt idx="3479">
                  <c:v>1.63911435157493</c:v>
                </c:pt>
                <c:pt idx="3480">
                  <c:v>1.65342560703331</c:v>
                </c:pt>
                <c:pt idx="3481">
                  <c:v>1.6498263423160699</c:v>
                </c:pt>
                <c:pt idx="3482">
                  <c:v>1.6480054443293899</c:v>
                </c:pt>
                <c:pt idx="3483">
                  <c:v>1.6465070909364199</c:v>
                </c:pt>
                <c:pt idx="3484">
                  <c:v>1.6506738435291599</c:v>
                </c:pt>
                <c:pt idx="3485">
                  <c:v>1.6355065477316899</c:v>
                </c:pt>
                <c:pt idx="3486">
                  <c:v>1.6310696211301901</c:v>
                </c:pt>
                <c:pt idx="3487">
                  <c:v>1.6297628058123399</c:v>
                </c:pt>
                <c:pt idx="3488">
                  <c:v>1.6318663891735701</c:v>
                </c:pt>
                <c:pt idx="3489">
                  <c:v>1.63346948037585</c:v>
                </c:pt>
                <c:pt idx="3490">
                  <c:v>1.62788538599949</c:v>
                </c:pt>
                <c:pt idx="3491">
                  <c:v>1.63525982189036</c:v>
                </c:pt>
                <c:pt idx="3492">
                  <c:v>1.63643642315013</c:v>
                </c:pt>
                <c:pt idx="3493">
                  <c:v>1.62590341245697</c:v>
                </c:pt>
                <c:pt idx="3494">
                  <c:v>1.61890353690833</c:v>
                </c:pt>
                <c:pt idx="3495">
                  <c:v>1.61890353690833</c:v>
                </c:pt>
                <c:pt idx="3496">
                  <c:v>1.61890353690833</c:v>
                </c:pt>
                <c:pt idx="3497">
                  <c:v>1.61890353690833</c:v>
                </c:pt>
                <c:pt idx="3498">
                  <c:v>1.61890353690833</c:v>
                </c:pt>
                <c:pt idx="3499">
                  <c:v>1.61890353690833</c:v>
                </c:pt>
                <c:pt idx="3500">
                  <c:v>1.61890353690833</c:v>
                </c:pt>
                <c:pt idx="3501">
                  <c:v>1.61890353690833</c:v>
                </c:pt>
                <c:pt idx="3502">
                  <c:v>1.61890353690833</c:v>
                </c:pt>
                <c:pt idx="3503">
                  <c:v>1.61890353690833</c:v>
                </c:pt>
                <c:pt idx="3504">
                  <c:v>1.61890353690833</c:v>
                </c:pt>
                <c:pt idx="3505">
                  <c:v>1.61890353690833</c:v>
                </c:pt>
                <c:pt idx="3506">
                  <c:v>1.61890353690833</c:v>
                </c:pt>
                <c:pt idx="3507">
                  <c:v>1.61890353690833</c:v>
                </c:pt>
                <c:pt idx="3508">
                  <c:v>1.61890353690833</c:v>
                </c:pt>
                <c:pt idx="3509">
                  <c:v>1.61890353690833</c:v>
                </c:pt>
                <c:pt idx="3510">
                  <c:v>1.61890353690833</c:v>
                </c:pt>
                <c:pt idx="3511">
                  <c:v>1.61890353690833</c:v>
                </c:pt>
                <c:pt idx="3512">
                  <c:v>1.61890353690833</c:v>
                </c:pt>
                <c:pt idx="3513">
                  <c:v>1.61890353690833</c:v>
                </c:pt>
                <c:pt idx="3514">
                  <c:v>1.61890353690833</c:v>
                </c:pt>
                <c:pt idx="3515">
                  <c:v>1.61890353690833</c:v>
                </c:pt>
                <c:pt idx="3516">
                  <c:v>1.61890353690833</c:v>
                </c:pt>
                <c:pt idx="3517">
                  <c:v>1.61890353690833</c:v>
                </c:pt>
                <c:pt idx="3518">
                  <c:v>1.61890353690833</c:v>
                </c:pt>
                <c:pt idx="3519">
                  <c:v>1.61890353690833</c:v>
                </c:pt>
                <c:pt idx="3520">
                  <c:v>1.61890353690833</c:v>
                </c:pt>
                <c:pt idx="3521">
                  <c:v>1.61890353690833</c:v>
                </c:pt>
                <c:pt idx="3522">
                  <c:v>1.61890353690833</c:v>
                </c:pt>
                <c:pt idx="3523">
                  <c:v>1.61890353690833</c:v>
                </c:pt>
                <c:pt idx="3524">
                  <c:v>1.61890353690833</c:v>
                </c:pt>
                <c:pt idx="3525">
                  <c:v>1.61890353690833</c:v>
                </c:pt>
                <c:pt idx="3526">
                  <c:v>1.60724698422072</c:v>
                </c:pt>
                <c:pt idx="3527">
                  <c:v>1.60724698422072</c:v>
                </c:pt>
                <c:pt idx="3528">
                  <c:v>1.60724698422072</c:v>
                </c:pt>
                <c:pt idx="3529">
                  <c:v>1.60724698422072</c:v>
                </c:pt>
                <c:pt idx="3530">
                  <c:v>1.60724698422072</c:v>
                </c:pt>
                <c:pt idx="3531">
                  <c:v>1.60724698422072</c:v>
                </c:pt>
                <c:pt idx="3532">
                  <c:v>1.60724698422072</c:v>
                </c:pt>
                <c:pt idx="3533">
                  <c:v>1.60724698422072</c:v>
                </c:pt>
                <c:pt idx="3534">
                  <c:v>1.60724698422072</c:v>
                </c:pt>
                <c:pt idx="3535">
                  <c:v>1.60724698422072</c:v>
                </c:pt>
                <c:pt idx="3536">
                  <c:v>1.60724698422072</c:v>
                </c:pt>
                <c:pt idx="3537">
                  <c:v>1.60724698422072</c:v>
                </c:pt>
                <c:pt idx="3538">
                  <c:v>1.60724698422072</c:v>
                </c:pt>
                <c:pt idx="3539">
                  <c:v>1.60724698422072</c:v>
                </c:pt>
                <c:pt idx="3540">
                  <c:v>1.60724698422072</c:v>
                </c:pt>
                <c:pt idx="3541">
                  <c:v>1.60724698422072</c:v>
                </c:pt>
                <c:pt idx="3542">
                  <c:v>1.60724698422072</c:v>
                </c:pt>
                <c:pt idx="3543">
                  <c:v>1.60724698422072</c:v>
                </c:pt>
                <c:pt idx="3544">
                  <c:v>1.60724698422072</c:v>
                </c:pt>
                <c:pt idx="3545">
                  <c:v>1.60724698422072</c:v>
                </c:pt>
                <c:pt idx="3546">
                  <c:v>1.60724698422072</c:v>
                </c:pt>
                <c:pt idx="3547">
                  <c:v>1.60724698422072</c:v>
                </c:pt>
                <c:pt idx="3548">
                  <c:v>1.60724698422072</c:v>
                </c:pt>
                <c:pt idx="3549">
                  <c:v>1.60724698422072</c:v>
                </c:pt>
                <c:pt idx="3550">
                  <c:v>1.60886973541902</c:v>
                </c:pt>
                <c:pt idx="3551">
                  <c:v>1.6050417837256501</c:v>
                </c:pt>
                <c:pt idx="3552">
                  <c:v>1.6101940047525101</c:v>
                </c:pt>
                <c:pt idx="3553">
                  <c:v>1.6144815416315701</c:v>
                </c:pt>
                <c:pt idx="3554">
                  <c:v>1.6144815416315701</c:v>
                </c:pt>
                <c:pt idx="3555">
                  <c:v>1.6144815416315701</c:v>
                </c:pt>
                <c:pt idx="3556">
                  <c:v>1.6144815416315701</c:v>
                </c:pt>
                <c:pt idx="3557">
                  <c:v>1.6249143383743301</c:v>
                </c:pt>
                <c:pt idx="3558">
                  <c:v>1.6187719777902301</c:v>
                </c:pt>
                <c:pt idx="3559">
                  <c:v>1.61257437817886</c:v>
                </c:pt>
                <c:pt idx="3560">
                  <c:v>1.6103699755760901</c:v>
                </c:pt>
                <c:pt idx="3561">
                  <c:v>1.59968725631689</c:v>
                </c:pt>
                <c:pt idx="3562">
                  <c:v>1.60870222785865</c:v>
                </c:pt>
                <c:pt idx="3563">
                  <c:v>1.6037516534279099</c:v>
                </c:pt>
                <c:pt idx="3564">
                  <c:v>1.6068881136053901</c:v>
                </c:pt>
                <c:pt idx="3565">
                  <c:v>1.6024881680784</c:v>
                </c:pt>
                <c:pt idx="3566">
                  <c:v>1.60399006399021</c:v>
                </c:pt>
                <c:pt idx="3567">
                  <c:v>1.60886419681853</c:v>
                </c:pt>
                <c:pt idx="3568">
                  <c:v>1.61689268133612</c:v>
                </c:pt>
                <c:pt idx="3569">
                  <c:v>1.6161118432258501</c:v>
                </c:pt>
                <c:pt idx="3570">
                  <c:v>1.6181888631775101</c:v>
                </c:pt>
                <c:pt idx="3571">
                  <c:v>1.63139540338864</c:v>
                </c:pt>
                <c:pt idx="3572">
                  <c:v>1.61868099610662</c:v>
                </c:pt>
                <c:pt idx="3573">
                  <c:v>1.61185387487003</c:v>
                </c:pt>
                <c:pt idx="3574">
                  <c:v>1.6121059792674499</c:v>
                </c:pt>
                <c:pt idx="3575">
                  <c:v>1.6147669631411199</c:v>
                </c:pt>
                <c:pt idx="3576">
                  <c:v>1.6168853200283499</c:v>
                </c:pt>
                <c:pt idx="3577">
                  <c:v>1.6195450661984601</c:v>
                </c:pt>
                <c:pt idx="3578">
                  <c:v>1.6212264579512199</c:v>
                </c:pt>
                <c:pt idx="3579">
                  <c:v>1.6270799398528499</c:v>
                </c:pt>
                <c:pt idx="3580">
                  <c:v>1.6334670754427001</c:v>
                </c:pt>
                <c:pt idx="3581">
                  <c:v>1.64907175860174</c:v>
                </c:pt>
                <c:pt idx="3582">
                  <c:v>1.6502085790921399</c:v>
                </c:pt>
                <c:pt idx="3583">
                  <c:v>1.65454422211804</c:v>
                </c:pt>
                <c:pt idx="3584">
                  <c:v>1.65321997095605</c:v>
                </c:pt>
                <c:pt idx="3585">
                  <c:v>1.6538827815013</c:v>
                </c:pt>
                <c:pt idx="3586">
                  <c:v>1.6546916407369701</c:v>
                </c:pt>
                <c:pt idx="3587">
                  <c:v>1.6566757109749799</c:v>
                </c:pt>
                <c:pt idx="3588">
                  <c:v>1.65009652424785</c:v>
                </c:pt>
                <c:pt idx="3589">
                  <c:v>1.65612160623211</c:v>
                </c:pt>
                <c:pt idx="3590">
                  <c:v>1.65647270274796</c:v>
                </c:pt>
                <c:pt idx="3591">
                  <c:v>1.65647270274796</c:v>
                </c:pt>
                <c:pt idx="3592">
                  <c:v>1.65647270274796</c:v>
                </c:pt>
                <c:pt idx="3593">
                  <c:v>1.65647270274796</c:v>
                </c:pt>
                <c:pt idx="3594">
                  <c:v>1.65647270274796</c:v>
                </c:pt>
                <c:pt idx="3595">
                  <c:v>1.65647270274796</c:v>
                </c:pt>
                <c:pt idx="3596">
                  <c:v>1.65647270274796</c:v>
                </c:pt>
                <c:pt idx="3597">
                  <c:v>1.65647270274796</c:v>
                </c:pt>
                <c:pt idx="3598">
                  <c:v>1.65647270274796</c:v>
                </c:pt>
                <c:pt idx="3599">
                  <c:v>1.65647270274796</c:v>
                </c:pt>
                <c:pt idx="3600">
                  <c:v>1.65647270274796</c:v>
                </c:pt>
                <c:pt idx="3601">
                  <c:v>1.65647270274796</c:v>
                </c:pt>
                <c:pt idx="3602">
                  <c:v>1.65647270274796</c:v>
                </c:pt>
                <c:pt idx="3603">
                  <c:v>1.65647270274796</c:v>
                </c:pt>
                <c:pt idx="3604">
                  <c:v>1.65647270274796</c:v>
                </c:pt>
                <c:pt idx="3605">
                  <c:v>1.65647270274796</c:v>
                </c:pt>
                <c:pt idx="3606">
                  <c:v>1.65647270274796</c:v>
                </c:pt>
                <c:pt idx="3607">
                  <c:v>1.65647270274796</c:v>
                </c:pt>
                <c:pt idx="3608">
                  <c:v>1.65647270274796</c:v>
                </c:pt>
                <c:pt idx="3609">
                  <c:v>1.65647270274796</c:v>
                </c:pt>
                <c:pt idx="3610">
                  <c:v>1.65647270274796</c:v>
                </c:pt>
                <c:pt idx="3611">
                  <c:v>1.65647270274796</c:v>
                </c:pt>
                <c:pt idx="3612">
                  <c:v>1.65647270274796</c:v>
                </c:pt>
                <c:pt idx="3613">
                  <c:v>1.65647270274796</c:v>
                </c:pt>
                <c:pt idx="3614">
                  <c:v>1.65647270274796</c:v>
                </c:pt>
                <c:pt idx="3615">
                  <c:v>1.65647270274796</c:v>
                </c:pt>
                <c:pt idx="3616">
                  <c:v>1.65647270274796</c:v>
                </c:pt>
                <c:pt idx="3617">
                  <c:v>1.65647270274796</c:v>
                </c:pt>
                <c:pt idx="3618">
                  <c:v>1.65647270274796</c:v>
                </c:pt>
                <c:pt idx="3619">
                  <c:v>1.65647270274796</c:v>
                </c:pt>
                <c:pt idx="3620">
                  <c:v>1.65647270274796</c:v>
                </c:pt>
                <c:pt idx="3621">
                  <c:v>1.65647270274796</c:v>
                </c:pt>
                <c:pt idx="3622">
                  <c:v>1.65647270274796</c:v>
                </c:pt>
                <c:pt idx="3623">
                  <c:v>1.65647270274796</c:v>
                </c:pt>
                <c:pt idx="3624">
                  <c:v>1.65647270274796</c:v>
                </c:pt>
                <c:pt idx="3625">
                  <c:v>1.65647270274796</c:v>
                </c:pt>
                <c:pt idx="3626">
                  <c:v>1.65647270274796</c:v>
                </c:pt>
                <c:pt idx="3627">
                  <c:v>1.65647270274796</c:v>
                </c:pt>
                <c:pt idx="3628">
                  <c:v>1.65647270274796</c:v>
                </c:pt>
                <c:pt idx="3629">
                  <c:v>1.65647270274796</c:v>
                </c:pt>
                <c:pt idx="3630">
                  <c:v>1.65647270274796</c:v>
                </c:pt>
                <c:pt idx="3631">
                  <c:v>1.65647270274796</c:v>
                </c:pt>
                <c:pt idx="3632">
                  <c:v>1.65647270274796</c:v>
                </c:pt>
                <c:pt idx="3633">
                  <c:v>1.65647270274796</c:v>
                </c:pt>
                <c:pt idx="3634">
                  <c:v>1.65647270274796</c:v>
                </c:pt>
                <c:pt idx="3635">
                  <c:v>1.65647270274796</c:v>
                </c:pt>
                <c:pt idx="3636">
                  <c:v>1.65647270274796</c:v>
                </c:pt>
                <c:pt idx="3637">
                  <c:v>1.65647270274796</c:v>
                </c:pt>
                <c:pt idx="3638">
                  <c:v>1.65647270274796</c:v>
                </c:pt>
                <c:pt idx="3639">
                  <c:v>1.65647270274796</c:v>
                </c:pt>
                <c:pt idx="3640">
                  <c:v>1.65647270274796</c:v>
                </c:pt>
                <c:pt idx="3641">
                  <c:v>1.65647270274796</c:v>
                </c:pt>
                <c:pt idx="3642">
                  <c:v>1.65647270274796</c:v>
                </c:pt>
                <c:pt idx="3643">
                  <c:v>1.65647270274796</c:v>
                </c:pt>
                <c:pt idx="3644">
                  <c:v>1.65647270274796</c:v>
                </c:pt>
                <c:pt idx="3645">
                  <c:v>1.65647270274796</c:v>
                </c:pt>
                <c:pt idx="3646">
                  <c:v>1.65647270274796</c:v>
                </c:pt>
                <c:pt idx="3647">
                  <c:v>1.65647270274796</c:v>
                </c:pt>
                <c:pt idx="3648">
                  <c:v>1.65647270274796</c:v>
                </c:pt>
                <c:pt idx="3649">
                  <c:v>1.65647270274796</c:v>
                </c:pt>
                <c:pt idx="3650">
                  <c:v>1.65647270274796</c:v>
                </c:pt>
                <c:pt idx="3651">
                  <c:v>1.65647270274796</c:v>
                </c:pt>
                <c:pt idx="3652">
                  <c:v>1.65647270274796</c:v>
                </c:pt>
                <c:pt idx="3653">
                  <c:v>1.65647270274796</c:v>
                </c:pt>
                <c:pt idx="3654">
                  <c:v>1.65647270274796</c:v>
                </c:pt>
                <c:pt idx="3655">
                  <c:v>1.65647270274796</c:v>
                </c:pt>
                <c:pt idx="3656">
                  <c:v>1.65647270274796</c:v>
                </c:pt>
                <c:pt idx="3657">
                  <c:v>1.65647270274796</c:v>
                </c:pt>
                <c:pt idx="3658">
                  <c:v>1.65647270274796</c:v>
                </c:pt>
                <c:pt idx="3659">
                  <c:v>1.65647270274796</c:v>
                </c:pt>
                <c:pt idx="3660">
                  <c:v>1.65647270274796</c:v>
                </c:pt>
                <c:pt idx="3661">
                  <c:v>1.65647270274796</c:v>
                </c:pt>
                <c:pt idx="3662">
                  <c:v>1.65647270274796</c:v>
                </c:pt>
                <c:pt idx="3663">
                  <c:v>1.65647270274796</c:v>
                </c:pt>
                <c:pt idx="3664">
                  <c:v>1.65647270274796</c:v>
                </c:pt>
                <c:pt idx="3665">
                  <c:v>1.65647270274796</c:v>
                </c:pt>
                <c:pt idx="3666">
                  <c:v>1.65647270274796</c:v>
                </c:pt>
                <c:pt idx="3667">
                  <c:v>1.65647270274796</c:v>
                </c:pt>
                <c:pt idx="3668">
                  <c:v>1.65647270274796</c:v>
                </c:pt>
                <c:pt idx="3669">
                  <c:v>1.65647270274796</c:v>
                </c:pt>
                <c:pt idx="3670">
                  <c:v>1.65647270274796</c:v>
                </c:pt>
                <c:pt idx="3671">
                  <c:v>1.65647270274796</c:v>
                </c:pt>
                <c:pt idx="3672">
                  <c:v>1.65647270274796</c:v>
                </c:pt>
                <c:pt idx="3673">
                  <c:v>1.65647270274796</c:v>
                </c:pt>
                <c:pt idx="3674">
                  <c:v>1.65647270274796</c:v>
                </c:pt>
                <c:pt idx="3675">
                  <c:v>1.65647270274796</c:v>
                </c:pt>
                <c:pt idx="3676">
                  <c:v>1.65647270274796</c:v>
                </c:pt>
                <c:pt idx="3677">
                  <c:v>1.65647270274796</c:v>
                </c:pt>
                <c:pt idx="3678">
                  <c:v>1.65647270274796</c:v>
                </c:pt>
                <c:pt idx="3679">
                  <c:v>1.66993197382891</c:v>
                </c:pt>
                <c:pt idx="3680">
                  <c:v>1.67743854588117</c:v>
                </c:pt>
                <c:pt idx="3681">
                  <c:v>1.6817309040894799</c:v>
                </c:pt>
                <c:pt idx="3682">
                  <c:v>1.6817309040894799</c:v>
                </c:pt>
                <c:pt idx="3683">
                  <c:v>1.68046473226905</c:v>
                </c:pt>
                <c:pt idx="3684">
                  <c:v>1.68046473226905</c:v>
                </c:pt>
                <c:pt idx="3685">
                  <c:v>1.68046473226905</c:v>
                </c:pt>
                <c:pt idx="3686">
                  <c:v>1.68046473226905</c:v>
                </c:pt>
                <c:pt idx="3687">
                  <c:v>1.68046473226905</c:v>
                </c:pt>
                <c:pt idx="3688">
                  <c:v>1.68046473226905</c:v>
                </c:pt>
                <c:pt idx="3689">
                  <c:v>1.68046473226905</c:v>
                </c:pt>
                <c:pt idx="3690">
                  <c:v>1.68046473226905</c:v>
                </c:pt>
                <c:pt idx="3691">
                  <c:v>1.68046473226905</c:v>
                </c:pt>
                <c:pt idx="3692">
                  <c:v>1.68046473226905</c:v>
                </c:pt>
                <c:pt idx="3693">
                  <c:v>1.68046473226905</c:v>
                </c:pt>
                <c:pt idx="3694">
                  <c:v>1.6794505326506499</c:v>
                </c:pt>
                <c:pt idx="3695">
                  <c:v>1.6831654695851099</c:v>
                </c:pt>
                <c:pt idx="3696">
                  <c:v>1.68420960358095</c:v>
                </c:pt>
                <c:pt idx="3697">
                  <c:v>1.6963526772220501</c:v>
                </c:pt>
                <c:pt idx="3698">
                  <c:v>1.7075214525350699</c:v>
                </c:pt>
                <c:pt idx="3699">
                  <c:v>1.7100784453412201</c:v>
                </c:pt>
                <c:pt idx="3700">
                  <c:v>1.72324579572978</c:v>
                </c:pt>
                <c:pt idx="3701">
                  <c:v>1.71225760241167</c:v>
                </c:pt>
                <c:pt idx="3702">
                  <c:v>1.7208308404799499</c:v>
                </c:pt>
                <c:pt idx="3703">
                  <c:v>1.73534476248674</c:v>
                </c:pt>
                <c:pt idx="3704">
                  <c:v>1.7352309626187901</c:v>
                </c:pt>
                <c:pt idx="3705">
                  <c:v>1.727781333474</c:v>
                </c:pt>
                <c:pt idx="3706">
                  <c:v>1.71972026217197</c:v>
                </c:pt>
                <c:pt idx="3707">
                  <c:v>1.71315328703937</c:v>
                </c:pt>
                <c:pt idx="3708">
                  <c:v>1.6962239908083501</c:v>
                </c:pt>
                <c:pt idx="3709">
                  <c:v>1.72460912929204</c:v>
                </c:pt>
                <c:pt idx="3710">
                  <c:v>1.72358816760253</c:v>
                </c:pt>
                <c:pt idx="3711">
                  <c:v>1.7286465712077701</c:v>
                </c:pt>
                <c:pt idx="3712">
                  <c:v>1.7378681243059499</c:v>
                </c:pt>
                <c:pt idx="3713">
                  <c:v>1.7261264472589699</c:v>
                </c:pt>
                <c:pt idx="3714">
                  <c:v>1.7264530533868501</c:v>
                </c:pt>
                <c:pt idx="3715">
                  <c:v>1.7260144566748701</c:v>
                </c:pt>
                <c:pt idx="3716">
                  <c:v>1.7260144566748701</c:v>
                </c:pt>
                <c:pt idx="3717">
                  <c:v>1.70286369215643</c:v>
                </c:pt>
                <c:pt idx="3718">
                  <c:v>1.71462175868093</c:v>
                </c:pt>
                <c:pt idx="3719">
                  <c:v>1.72010115685778</c:v>
                </c:pt>
                <c:pt idx="3720">
                  <c:v>1.7321122833734901</c:v>
                </c:pt>
                <c:pt idx="3721">
                  <c:v>1.73849269968339</c:v>
                </c:pt>
                <c:pt idx="3722">
                  <c:v>1.7489802077257799</c:v>
                </c:pt>
                <c:pt idx="3723">
                  <c:v>1.74242705990831</c:v>
                </c:pt>
                <c:pt idx="3724">
                  <c:v>1.7569836971436299</c:v>
                </c:pt>
                <c:pt idx="3725">
                  <c:v>1.7681649923148699</c:v>
                </c:pt>
                <c:pt idx="3726">
                  <c:v>1.7681649923148699</c:v>
                </c:pt>
                <c:pt idx="3727">
                  <c:v>1.7681649923148699</c:v>
                </c:pt>
                <c:pt idx="3728">
                  <c:v>1.7681649923148699</c:v>
                </c:pt>
                <c:pt idx="3729">
                  <c:v>1.7681649923148699</c:v>
                </c:pt>
                <c:pt idx="3730">
                  <c:v>1.7681649923148699</c:v>
                </c:pt>
                <c:pt idx="3731">
                  <c:v>1.7769301474413699</c:v>
                </c:pt>
                <c:pt idx="3732">
                  <c:v>1.7791511787502601</c:v>
                </c:pt>
                <c:pt idx="3733">
                  <c:v>1.78886083355673</c:v>
                </c:pt>
                <c:pt idx="3734">
                  <c:v>1.79415284622919</c:v>
                </c:pt>
                <c:pt idx="3735">
                  <c:v>1.8000034489262799</c:v>
                </c:pt>
                <c:pt idx="3736">
                  <c:v>1.7917983335094101</c:v>
                </c:pt>
                <c:pt idx="3737">
                  <c:v>1.7937981924957001</c:v>
                </c:pt>
                <c:pt idx="3738">
                  <c:v>1.7825891103723099</c:v>
                </c:pt>
                <c:pt idx="3739">
                  <c:v>1.7934427099679</c:v>
                </c:pt>
                <c:pt idx="3740">
                  <c:v>1.79350101477464</c:v>
                </c:pt>
                <c:pt idx="3741">
                  <c:v>1.7926651442032699</c:v>
                </c:pt>
                <c:pt idx="3742">
                  <c:v>1.7968532834183699</c:v>
                </c:pt>
                <c:pt idx="3743">
                  <c:v>1.80522678275237</c:v>
                </c:pt>
                <c:pt idx="3744">
                  <c:v>1.79691140052885</c:v>
                </c:pt>
                <c:pt idx="3745">
                  <c:v>1.80404889715775</c:v>
                </c:pt>
                <c:pt idx="3746">
                  <c:v>1.80404889715775</c:v>
                </c:pt>
                <c:pt idx="3747">
                  <c:v>1.80404889715775</c:v>
                </c:pt>
                <c:pt idx="3748">
                  <c:v>1.80404889715775</c:v>
                </c:pt>
                <c:pt idx="3749">
                  <c:v>1.80404889715775</c:v>
                </c:pt>
                <c:pt idx="3750">
                  <c:v>1.80404889715775</c:v>
                </c:pt>
                <c:pt idx="3751">
                  <c:v>1.80404889715775</c:v>
                </c:pt>
                <c:pt idx="3752">
                  <c:v>1.80404889715775</c:v>
                </c:pt>
                <c:pt idx="3753">
                  <c:v>1.80404889715775</c:v>
                </c:pt>
                <c:pt idx="3754">
                  <c:v>1.80404889715775</c:v>
                </c:pt>
                <c:pt idx="3755">
                  <c:v>1.80404889715775</c:v>
                </c:pt>
                <c:pt idx="3756">
                  <c:v>1.7997706744781901</c:v>
                </c:pt>
                <c:pt idx="3757">
                  <c:v>1.8018046200761499</c:v>
                </c:pt>
                <c:pt idx="3758">
                  <c:v>1.80144998715117</c:v>
                </c:pt>
                <c:pt idx="3759">
                  <c:v>1.81198659370179</c:v>
                </c:pt>
                <c:pt idx="3760">
                  <c:v>1.8090017511843099</c:v>
                </c:pt>
                <c:pt idx="3761">
                  <c:v>1.8180932494866</c:v>
                </c:pt>
                <c:pt idx="3762">
                  <c:v>1.8313200153579801</c:v>
                </c:pt>
                <c:pt idx="3763">
                  <c:v>1.8353891650479599</c:v>
                </c:pt>
                <c:pt idx="3764">
                  <c:v>1.8334865952758199</c:v>
                </c:pt>
                <c:pt idx="3765">
                  <c:v>1.82337905794116</c:v>
                </c:pt>
                <c:pt idx="3766">
                  <c:v>1.8242921340239699</c:v>
                </c:pt>
                <c:pt idx="3767">
                  <c:v>1.82189582960061</c:v>
                </c:pt>
                <c:pt idx="3768">
                  <c:v>1.83064548254471</c:v>
                </c:pt>
                <c:pt idx="3769">
                  <c:v>1.7887380664861201</c:v>
                </c:pt>
                <c:pt idx="3770">
                  <c:v>1.7909771602772699</c:v>
                </c:pt>
                <c:pt idx="3771">
                  <c:v>1.79728858199334</c:v>
                </c:pt>
                <c:pt idx="3772">
                  <c:v>1.81686019637133</c:v>
                </c:pt>
                <c:pt idx="3773">
                  <c:v>1.8136524053554799</c:v>
                </c:pt>
                <c:pt idx="3774">
                  <c:v>1.81153177415095</c:v>
                </c:pt>
                <c:pt idx="3775">
                  <c:v>1.8081047011384599</c:v>
                </c:pt>
                <c:pt idx="3776">
                  <c:v>1.8360484910353101</c:v>
                </c:pt>
                <c:pt idx="3777">
                  <c:v>1.8282365042843101</c:v>
                </c:pt>
                <c:pt idx="3778">
                  <c:v>1.8054520201611199</c:v>
                </c:pt>
                <c:pt idx="3779">
                  <c:v>1.8054520201611199</c:v>
                </c:pt>
                <c:pt idx="3780">
                  <c:v>1.8054520201611199</c:v>
                </c:pt>
                <c:pt idx="3781">
                  <c:v>1.8054520201611199</c:v>
                </c:pt>
                <c:pt idx="3782">
                  <c:v>1.8054520201611199</c:v>
                </c:pt>
                <c:pt idx="3783">
                  <c:v>1.8054520201611199</c:v>
                </c:pt>
                <c:pt idx="3784">
                  <c:v>1.8054520201611199</c:v>
                </c:pt>
                <c:pt idx="3785">
                  <c:v>1.8054520201611199</c:v>
                </c:pt>
                <c:pt idx="3786">
                  <c:v>1.8054520201611199</c:v>
                </c:pt>
                <c:pt idx="3787">
                  <c:v>1.8054520201611199</c:v>
                </c:pt>
                <c:pt idx="3788">
                  <c:v>1.82364423666564</c:v>
                </c:pt>
                <c:pt idx="3789">
                  <c:v>1.8180885668062901</c:v>
                </c:pt>
                <c:pt idx="3790">
                  <c:v>1.8180746105233001</c:v>
                </c:pt>
                <c:pt idx="3791">
                  <c:v>1.81680740042647</c:v>
                </c:pt>
                <c:pt idx="3792">
                  <c:v>1.82334292433597</c:v>
                </c:pt>
                <c:pt idx="3793">
                  <c:v>1.82102744053197</c:v>
                </c:pt>
                <c:pt idx="3794">
                  <c:v>1.83166528723646</c:v>
                </c:pt>
                <c:pt idx="3795">
                  <c:v>1.83166528723646</c:v>
                </c:pt>
                <c:pt idx="3796">
                  <c:v>1.8263281249640899</c:v>
                </c:pt>
                <c:pt idx="3797">
                  <c:v>1.8107635606894199</c:v>
                </c:pt>
                <c:pt idx="3798">
                  <c:v>1.8057515821149901</c:v>
                </c:pt>
                <c:pt idx="3799">
                  <c:v>1.8101222604209</c:v>
                </c:pt>
                <c:pt idx="3800">
                  <c:v>1.82033976715715</c:v>
                </c:pt>
                <c:pt idx="3801">
                  <c:v>1.7998742855996099</c:v>
                </c:pt>
                <c:pt idx="3802">
                  <c:v>1.78561861790443</c:v>
                </c:pt>
                <c:pt idx="3803">
                  <c:v>1.7806449481272599</c:v>
                </c:pt>
                <c:pt idx="3804">
                  <c:v>1.7943967862069701</c:v>
                </c:pt>
                <c:pt idx="3805">
                  <c:v>1.80634428100653</c:v>
                </c:pt>
                <c:pt idx="3806">
                  <c:v>1.8010655912831199</c:v>
                </c:pt>
                <c:pt idx="3807">
                  <c:v>1.8010655912831199</c:v>
                </c:pt>
                <c:pt idx="3808">
                  <c:v>1.8010655912831199</c:v>
                </c:pt>
                <c:pt idx="3809">
                  <c:v>1.8010655912831199</c:v>
                </c:pt>
                <c:pt idx="3810">
                  <c:v>1.83012294242645</c:v>
                </c:pt>
                <c:pt idx="3811">
                  <c:v>1.82502720866935</c:v>
                </c:pt>
                <c:pt idx="3812">
                  <c:v>1.82188038162303</c:v>
                </c:pt>
                <c:pt idx="3813">
                  <c:v>1.8338034675061099</c:v>
                </c:pt>
                <c:pt idx="3814">
                  <c:v>1.8344430028007299</c:v>
                </c:pt>
                <c:pt idx="3815">
                  <c:v>1.8326877298701201</c:v>
                </c:pt>
                <c:pt idx="3816">
                  <c:v>1.8446514235724101</c:v>
                </c:pt>
                <c:pt idx="3817">
                  <c:v>1.8464101991081501</c:v>
                </c:pt>
                <c:pt idx="3818">
                  <c:v>1.8544659671922401</c:v>
                </c:pt>
                <c:pt idx="3819">
                  <c:v>1.8544659671922401</c:v>
                </c:pt>
                <c:pt idx="3820">
                  <c:v>1.8586951351609999</c:v>
                </c:pt>
                <c:pt idx="3821">
                  <c:v>1.8597460323360899</c:v>
                </c:pt>
                <c:pt idx="3822">
                  <c:v>1.8669945901479701</c:v>
                </c:pt>
                <c:pt idx="3823">
                  <c:v>1.86516365565745</c:v>
                </c:pt>
                <c:pt idx="3824">
                  <c:v>1.86447069272989</c:v>
                </c:pt>
                <c:pt idx="3825">
                  <c:v>1.85829015713122</c:v>
                </c:pt>
                <c:pt idx="3826">
                  <c:v>1.85667004059478</c:v>
                </c:pt>
                <c:pt idx="3827">
                  <c:v>1.86923416418235</c:v>
                </c:pt>
                <c:pt idx="3828">
                  <c:v>1.8790167437955501</c:v>
                </c:pt>
                <c:pt idx="3829">
                  <c:v>1.8616201010970399</c:v>
                </c:pt>
                <c:pt idx="3830">
                  <c:v>1.8659629835281899</c:v>
                </c:pt>
                <c:pt idx="3831">
                  <c:v>1.88011287050842</c:v>
                </c:pt>
                <c:pt idx="3832">
                  <c:v>1.8953067213531301</c:v>
                </c:pt>
                <c:pt idx="3833">
                  <c:v>1.89996757684546</c:v>
                </c:pt>
                <c:pt idx="3834">
                  <c:v>1.89996757684546</c:v>
                </c:pt>
                <c:pt idx="3835">
                  <c:v>1.89996757684546</c:v>
                </c:pt>
                <c:pt idx="3836">
                  <c:v>1.89996757684546</c:v>
                </c:pt>
                <c:pt idx="3837">
                  <c:v>1.89996757684546</c:v>
                </c:pt>
                <c:pt idx="3838">
                  <c:v>1.89996757684546</c:v>
                </c:pt>
                <c:pt idx="3839">
                  <c:v>1.89996757684546</c:v>
                </c:pt>
                <c:pt idx="3840">
                  <c:v>1.89996757684546</c:v>
                </c:pt>
                <c:pt idx="3841">
                  <c:v>1.89996757684546</c:v>
                </c:pt>
                <c:pt idx="3842">
                  <c:v>1.89996757684546</c:v>
                </c:pt>
                <c:pt idx="3843">
                  <c:v>1.89996757684546</c:v>
                </c:pt>
                <c:pt idx="3844">
                  <c:v>1.89996757684546</c:v>
                </c:pt>
                <c:pt idx="3845">
                  <c:v>1.89996757684546</c:v>
                </c:pt>
                <c:pt idx="3846">
                  <c:v>1.89996757684546</c:v>
                </c:pt>
                <c:pt idx="3847">
                  <c:v>1.89996757684546</c:v>
                </c:pt>
                <c:pt idx="3848">
                  <c:v>1.89996757684546</c:v>
                </c:pt>
                <c:pt idx="3849">
                  <c:v>1.89996757684546</c:v>
                </c:pt>
                <c:pt idx="3850">
                  <c:v>1.89996757684546</c:v>
                </c:pt>
                <c:pt idx="3851">
                  <c:v>1.89996757684546</c:v>
                </c:pt>
                <c:pt idx="3852">
                  <c:v>1.89996757684546</c:v>
                </c:pt>
                <c:pt idx="3853">
                  <c:v>1.89996757684546</c:v>
                </c:pt>
                <c:pt idx="3854">
                  <c:v>1.89996757684546</c:v>
                </c:pt>
                <c:pt idx="3855">
                  <c:v>1.89996757684546</c:v>
                </c:pt>
                <c:pt idx="3856">
                  <c:v>1.89996757684546</c:v>
                </c:pt>
                <c:pt idx="3857">
                  <c:v>1.89996757684546</c:v>
                </c:pt>
                <c:pt idx="3858">
                  <c:v>1.89996757684546</c:v>
                </c:pt>
                <c:pt idx="3859">
                  <c:v>1.89996757684546</c:v>
                </c:pt>
                <c:pt idx="3860">
                  <c:v>1.89996757684546</c:v>
                </c:pt>
                <c:pt idx="3861">
                  <c:v>1.89996757684546</c:v>
                </c:pt>
                <c:pt idx="3862">
                  <c:v>1.89996757684546</c:v>
                </c:pt>
                <c:pt idx="3863">
                  <c:v>1.89996757684546</c:v>
                </c:pt>
                <c:pt idx="3864">
                  <c:v>1.89996757684546</c:v>
                </c:pt>
                <c:pt idx="3865">
                  <c:v>1.89996757684546</c:v>
                </c:pt>
                <c:pt idx="3866">
                  <c:v>1.90222331792202</c:v>
                </c:pt>
                <c:pt idx="3867">
                  <c:v>1.9086586371907499</c:v>
                </c:pt>
                <c:pt idx="3868">
                  <c:v>1.8963995917524801</c:v>
                </c:pt>
                <c:pt idx="3869">
                  <c:v>1.8906043358885101</c:v>
                </c:pt>
                <c:pt idx="3870">
                  <c:v>1.9197029655114199</c:v>
                </c:pt>
                <c:pt idx="3871">
                  <c:v>1.9369181826638899</c:v>
                </c:pt>
                <c:pt idx="3872">
                  <c:v>1.9369181826638899</c:v>
                </c:pt>
                <c:pt idx="3873">
                  <c:v>1.9429206525978699</c:v>
                </c:pt>
                <c:pt idx="3874">
                  <c:v>1.96784590776237</c:v>
                </c:pt>
                <c:pt idx="3875">
                  <c:v>1.9614777685736799</c:v>
                </c:pt>
                <c:pt idx="3876">
                  <c:v>2.0287969255568301</c:v>
                </c:pt>
                <c:pt idx="3877">
                  <c:v>2.0363514240446201</c:v>
                </c:pt>
                <c:pt idx="3878">
                  <c:v>2.0363514240446201</c:v>
                </c:pt>
                <c:pt idx="3879">
                  <c:v>2.0512729353295698</c:v>
                </c:pt>
                <c:pt idx="3880">
                  <c:v>2.0665875371514999</c:v>
                </c:pt>
                <c:pt idx="3881">
                  <c:v>2.0672022901098601</c:v>
                </c:pt>
                <c:pt idx="3882">
                  <c:v>2.1026150668126502</c:v>
                </c:pt>
                <c:pt idx="3883">
                  <c:v>2.1026150668126502</c:v>
                </c:pt>
                <c:pt idx="3884">
                  <c:v>2.1026150668126502</c:v>
                </c:pt>
                <c:pt idx="3885">
                  <c:v>2.1026150668126502</c:v>
                </c:pt>
                <c:pt idx="3886">
                  <c:v>2.1026150668126502</c:v>
                </c:pt>
                <c:pt idx="3887">
                  <c:v>2.1026150668126502</c:v>
                </c:pt>
                <c:pt idx="3888">
                  <c:v>2.1026150668126502</c:v>
                </c:pt>
                <c:pt idx="3889">
                  <c:v>2.1026150668126502</c:v>
                </c:pt>
                <c:pt idx="3890">
                  <c:v>2.0568914101014801</c:v>
                </c:pt>
                <c:pt idx="3891">
                  <c:v>2.0449766481110898</c:v>
                </c:pt>
                <c:pt idx="3892">
                  <c:v>2.06257949284534</c:v>
                </c:pt>
                <c:pt idx="3893">
                  <c:v>2.0588814941809499</c:v>
                </c:pt>
                <c:pt idx="3894">
                  <c:v>2.0588814941809499</c:v>
                </c:pt>
                <c:pt idx="3895">
                  <c:v>2.0588814941809499</c:v>
                </c:pt>
                <c:pt idx="3896">
                  <c:v>2.06624655720266</c:v>
                </c:pt>
                <c:pt idx="3897">
                  <c:v>2.0532299872986601</c:v>
                </c:pt>
                <c:pt idx="3898">
                  <c:v>2.0059805023565902</c:v>
                </c:pt>
                <c:pt idx="3899">
                  <c:v>2.0099122776956602</c:v>
                </c:pt>
                <c:pt idx="3900">
                  <c:v>2.0228422974715699</c:v>
                </c:pt>
                <c:pt idx="3901">
                  <c:v>2.0189089137670302</c:v>
                </c:pt>
                <c:pt idx="3902">
                  <c:v>2.01969089934247</c:v>
                </c:pt>
                <c:pt idx="3903">
                  <c:v>2.02019568040143</c:v>
                </c:pt>
                <c:pt idx="3904">
                  <c:v>2.0274973963162899</c:v>
                </c:pt>
                <c:pt idx="3905">
                  <c:v>2.0253170056038399</c:v>
                </c:pt>
                <c:pt idx="3906">
                  <c:v>2.01033439206017</c:v>
                </c:pt>
                <c:pt idx="3907">
                  <c:v>2.0298294518652402</c:v>
                </c:pt>
                <c:pt idx="3908">
                  <c:v>2.0518584509034201</c:v>
                </c:pt>
                <c:pt idx="3909">
                  <c:v>2.0429025907002001</c:v>
                </c:pt>
                <c:pt idx="3910">
                  <c:v>2.0506965819652798</c:v>
                </c:pt>
                <c:pt idx="3911">
                  <c:v>2.0426671612832199</c:v>
                </c:pt>
                <c:pt idx="3912">
                  <c:v>2.0328746523703698</c:v>
                </c:pt>
                <c:pt idx="3913">
                  <c:v>2.0214265168806</c:v>
                </c:pt>
                <c:pt idx="3914">
                  <c:v>2.0387596427117298</c:v>
                </c:pt>
                <c:pt idx="3915">
                  <c:v>2.04514360116579</c:v>
                </c:pt>
                <c:pt idx="3916">
                  <c:v>2.07261314883268</c:v>
                </c:pt>
                <c:pt idx="3917">
                  <c:v>2.0936937349448899</c:v>
                </c:pt>
                <c:pt idx="3918">
                  <c:v>2.0862116594831699</c:v>
                </c:pt>
                <c:pt idx="3919">
                  <c:v>2.0976126943020899</c:v>
                </c:pt>
                <c:pt idx="3920">
                  <c:v>2.0976126943020899</c:v>
                </c:pt>
                <c:pt idx="3921">
                  <c:v>2.0976126943020899</c:v>
                </c:pt>
                <c:pt idx="3922">
                  <c:v>2.0976126943020899</c:v>
                </c:pt>
                <c:pt idx="3923">
                  <c:v>2.0976126943020899</c:v>
                </c:pt>
                <c:pt idx="3924">
                  <c:v>2.0976126943020899</c:v>
                </c:pt>
                <c:pt idx="3925">
                  <c:v>2.0976126943020899</c:v>
                </c:pt>
                <c:pt idx="3926">
                  <c:v>2.0976126943020899</c:v>
                </c:pt>
                <c:pt idx="3927">
                  <c:v>2.0976126943020899</c:v>
                </c:pt>
                <c:pt idx="3928">
                  <c:v>2.0976126943020899</c:v>
                </c:pt>
                <c:pt idx="3929">
                  <c:v>2.0976126943020899</c:v>
                </c:pt>
                <c:pt idx="3930">
                  <c:v>2.0976126943020899</c:v>
                </c:pt>
                <c:pt idx="3931">
                  <c:v>2.0976126943020899</c:v>
                </c:pt>
                <c:pt idx="3932">
                  <c:v>2.0976126943020899</c:v>
                </c:pt>
                <c:pt idx="3933">
                  <c:v>2.0976126943020899</c:v>
                </c:pt>
                <c:pt idx="3934">
                  <c:v>2.0976126943020899</c:v>
                </c:pt>
                <c:pt idx="3935">
                  <c:v>2.0976126943020899</c:v>
                </c:pt>
                <c:pt idx="3936">
                  <c:v>2.0976126943020899</c:v>
                </c:pt>
                <c:pt idx="3937">
                  <c:v>2.0976126943020899</c:v>
                </c:pt>
                <c:pt idx="3938">
                  <c:v>2.0976126943020899</c:v>
                </c:pt>
                <c:pt idx="3939">
                  <c:v>2.0976126943020899</c:v>
                </c:pt>
                <c:pt idx="3940">
                  <c:v>2.0976126943020899</c:v>
                </c:pt>
                <c:pt idx="3941">
                  <c:v>2.0976126943020899</c:v>
                </c:pt>
                <c:pt idx="3942">
                  <c:v>2.0976126943020899</c:v>
                </c:pt>
                <c:pt idx="3943">
                  <c:v>2.0976126943020899</c:v>
                </c:pt>
                <c:pt idx="3944">
                  <c:v>2.0976126943020899</c:v>
                </c:pt>
                <c:pt idx="3945">
                  <c:v>2.0976126943020899</c:v>
                </c:pt>
                <c:pt idx="3946">
                  <c:v>2.0976126943020899</c:v>
                </c:pt>
                <c:pt idx="3947">
                  <c:v>2.0976126943020899</c:v>
                </c:pt>
                <c:pt idx="3948">
                  <c:v>2.12840845914952</c:v>
                </c:pt>
                <c:pt idx="3949">
                  <c:v>2.12745524773996</c:v>
                </c:pt>
                <c:pt idx="3950">
                  <c:v>2.15792051969354</c:v>
                </c:pt>
                <c:pt idx="3951">
                  <c:v>2.1323141487414601</c:v>
                </c:pt>
                <c:pt idx="3952">
                  <c:v>2.1323141487414601</c:v>
                </c:pt>
                <c:pt idx="3953">
                  <c:v>2.1323141487414601</c:v>
                </c:pt>
                <c:pt idx="3954">
                  <c:v>2.1323141487414601</c:v>
                </c:pt>
                <c:pt idx="3955">
                  <c:v>2.1323141487414601</c:v>
                </c:pt>
                <c:pt idx="3956">
                  <c:v>2.1323141487414601</c:v>
                </c:pt>
                <c:pt idx="3957">
                  <c:v>2.1323141487414601</c:v>
                </c:pt>
                <c:pt idx="3958">
                  <c:v>2.1323141487414601</c:v>
                </c:pt>
                <c:pt idx="3959">
                  <c:v>2.1323141487414601</c:v>
                </c:pt>
                <c:pt idx="3960">
                  <c:v>2.1323141487414601</c:v>
                </c:pt>
                <c:pt idx="3961">
                  <c:v>2.1323141487414601</c:v>
                </c:pt>
                <c:pt idx="3962">
                  <c:v>2.1323141487414601</c:v>
                </c:pt>
                <c:pt idx="3963">
                  <c:v>2.1323141487414601</c:v>
                </c:pt>
                <c:pt idx="3964">
                  <c:v>2.1323141487414601</c:v>
                </c:pt>
                <c:pt idx="3965">
                  <c:v>2.1323141487414601</c:v>
                </c:pt>
                <c:pt idx="3966">
                  <c:v>2.1323141487414601</c:v>
                </c:pt>
                <c:pt idx="3967">
                  <c:v>2.1323141487414601</c:v>
                </c:pt>
                <c:pt idx="3968">
                  <c:v>2.1323141487414601</c:v>
                </c:pt>
                <c:pt idx="3969">
                  <c:v>2.1323141487414601</c:v>
                </c:pt>
                <c:pt idx="3970">
                  <c:v>2.1323141487414601</c:v>
                </c:pt>
                <c:pt idx="3971">
                  <c:v>2.1323141487414601</c:v>
                </c:pt>
                <c:pt idx="3972">
                  <c:v>2.1323141487414601</c:v>
                </c:pt>
                <c:pt idx="3973">
                  <c:v>2.1323141487414601</c:v>
                </c:pt>
                <c:pt idx="3974">
                  <c:v>2.1323141487414601</c:v>
                </c:pt>
                <c:pt idx="3975">
                  <c:v>2.1323141487414601</c:v>
                </c:pt>
                <c:pt idx="3976">
                  <c:v>2.1323141487414601</c:v>
                </c:pt>
                <c:pt idx="3977">
                  <c:v>2.1323141487414601</c:v>
                </c:pt>
                <c:pt idx="3978">
                  <c:v>2.1323141487414601</c:v>
                </c:pt>
                <c:pt idx="3979">
                  <c:v>2.1323141487414601</c:v>
                </c:pt>
                <c:pt idx="3980">
                  <c:v>2.1323141487414601</c:v>
                </c:pt>
                <c:pt idx="3981">
                  <c:v>2.1323141487414601</c:v>
                </c:pt>
                <c:pt idx="3982">
                  <c:v>2.1323141487414601</c:v>
                </c:pt>
                <c:pt idx="3983">
                  <c:v>2.1323141487414601</c:v>
                </c:pt>
                <c:pt idx="3984">
                  <c:v>2.1323141487414601</c:v>
                </c:pt>
                <c:pt idx="3985">
                  <c:v>2.1323141487414601</c:v>
                </c:pt>
                <c:pt idx="3986">
                  <c:v>2.1323141487414601</c:v>
                </c:pt>
                <c:pt idx="3987">
                  <c:v>2.1323141487414601</c:v>
                </c:pt>
                <c:pt idx="3988">
                  <c:v>2.1323141487414601</c:v>
                </c:pt>
                <c:pt idx="3989">
                  <c:v>2.1462194801678698</c:v>
                </c:pt>
                <c:pt idx="3990">
                  <c:v>2.1414295941360701</c:v>
                </c:pt>
                <c:pt idx="3991">
                  <c:v>2.1133359166027801</c:v>
                </c:pt>
                <c:pt idx="3992">
                  <c:v>2.1133359166027801</c:v>
                </c:pt>
                <c:pt idx="3993">
                  <c:v>2.1373704420306701</c:v>
                </c:pt>
                <c:pt idx="3994">
                  <c:v>2.1149219381448501</c:v>
                </c:pt>
                <c:pt idx="3995">
                  <c:v>2.1351211113012698</c:v>
                </c:pt>
                <c:pt idx="3996">
                  <c:v>2.1351211113012698</c:v>
                </c:pt>
                <c:pt idx="3997">
                  <c:v>2.1351211113012698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2C-4E5C-B246-59B83D19DC95}"/>
            </c:ext>
          </c:extLst>
        </c:ser>
        <c:ser>
          <c:idx val="2"/>
          <c:order val="2"/>
          <c:tx>
            <c:strRef>
              <c:f>基准指数</c:f>
              <c:strCache>
                <c:ptCount val="1"/>
                <c:pt idx="0">
                  <c:v>基准指数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backtest!$AE$615:$AE$4612</c:f>
              <c:numCache>
                <c:formatCode>0.0000</c:formatCode>
                <c:ptCount val="3998"/>
                <c:pt idx="0" formatCode="General">
                  <c:v>1</c:v>
                </c:pt>
                <c:pt idx="1">
                  <c:v>0.99594799066558504</c:v>
                </c:pt>
                <c:pt idx="2">
                  <c:v>1.00701258666549</c:v>
                </c:pt>
                <c:pt idx="3">
                  <c:v>1.01319034556721</c:v>
                </c:pt>
                <c:pt idx="4">
                  <c:v>1.0104069413694099</c:v>
                </c:pt>
                <c:pt idx="5">
                  <c:v>1.01092993277534</c:v>
                </c:pt>
                <c:pt idx="6">
                  <c:v>1.0051320682403799</c:v>
                </c:pt>
                <c:pt idx="7">
                  <c:v>1.0153910330277001</c:v>
                </c:pt>
                <c:pt idx="8">
                  <c:v>1.0137927573801999</c:v>
                </c:pt>
                <c:pt idx="9">
                  <c:v>1.0221076837245699</c:v>
                </c:pt>
                <c:pt idx="10">
                  <c:v>1.0165798686215399</c:v>
                </c:pt>
                <c:pt idx="11">
                  <c:v>1.02327959448912</c:v>
                </c:pt>
                <c:pt idx="12">
                  <c:v>1.02856473741636</c:v>
                </c:pt>
                <c:pt idx="13">
                  <c:v>1.02916092144931</c:v>
                </c:pt>
                <c:pt idx="14">
                  <c:v>1.02656186137702</c:v>
                </c:pt>
                <c:pt idx="15">
                  <c:v>1.0290141110356299</c:v>
                </c:pt>
                <c:pt idx="16">
                  <c:v>1.0253058437420499</c:v>
                </c:pt>
                <c:pt idx="17">
                  <c:v>1.0175480819139899</c:v>
                </c:pt>
                <c:pt idx="18">
                  <c:v>1.01560899861875</c:v>
                </c:pt>
                <c:pt idx="19">
                  <c:v>1.01458156201812</c:v>
                </c:pt>
                <c:pt idx="20">
                  <c:v>1.01292377960739</c:v>
                </c:pt>
                <c:pt idx="21">
                  <c:v>1.0082343876503901</c:v>
                </c:pt>
                <c:pt idx="22">
                  <c:v>1.0077693617935899</c:v>
                </c:pt>
                <c:pt idx="23">
                  <c:v>1.0153860254846301</c:v>
                </c:pt>
                <c:pt idx="24">
                  <c:v>1.01794549424513</c:v>
                </c:pt>
                <c:pt idx="25">
                  <c:v>1.0271770855864799</c:v>
                </c:pt>
                <c:pt idx="26">
                  <c:v>1.0266235047425201</c:v>
                </c:pt>
                <c:pt idx="27">
                  <c:v>1.02524756615218</c:v>
                </c:pt>
                <c:pt idx="28">
                  <c:v>1.0275936590605099</c:v>
                </c:pt>
                <c:pt idx="29">
                  <c:v>1.03225171350392</c:v>
                </c:pt>
                <c:pt idx="30">
                  <c:v>1.03886114625125</c:v>
                </c:pt>
                <c:pt idx="31">
                  <c:v>1.03667907636525</c:v>
                </c:pt>
                <c:pt idx="32">
                  <c:v>1.03667907636525</c:v>
                </c:pt>
                <c:pt idx="33">
                  <c:v>1.03667907636525</c:v>
                </c:pt>
                <c:pt idx="34">
                  <c:v>1.05728701493993</c:v>
                </c:pt>
                <c:pt idx="35">
                  <c:v>1.0580453065695199</c:v>
                </c:pt>
                <c:pt idx="36">
                  <c:v>1.0661046836022301</c:v>
                </c:pt>
                <c:pt idx="37">
                  <c:v>1.06732253891706</c:v>
                </c:pt>
                <c:pt idx="38">
                  <c:v>1.06113629415391</c:v>
                </c:pt>
                <c:pt idx="39">
                  <c:v>1.06875728142079</c:v>
                </c:pt>
                <c:pt idx="40">
                  <c:v>1.0713180603561401</c:v>
                </c:pt>
                <c:pt idx="41">
                  <c:v>1.06239965255687</c:v>
                </c:pt>
                <c:pt idx="42">
                  <c:v>1.0638084226198401</c:v>
                </c:pt>
                <c:pt idx="43">
                  <c:v>1.04772452602065</c:v>
                </c:pt>
                <c:pt idx="44">
                  <c:v>1.0550163490693201</c:v>
                </c:pt>
                <c:pt idx="45">
                  <c:v>1.05001741976207</c:v>
                </c:pt>
                <c:pt idx="46">
                  <c:v>1.0502602293482399</c:v>
                </c:pt>
                <c:pt idx="47">
                  <c:v>1.0462644955834399</c:v>
                </c:pt>
                <c:pt idx="48">
                  <c:v>1.0462633281755001</c:v>
                </c:pt>
                <c:pt idx="49">
                  <c:v>1.04191660574893</c:v>
                </c:pt>
                <c:pt idx="50">
                  <c:v>1.04919068325797</c:v>
                </c:pt>
                <c:pt idx="51">
                  <c:v>1.0489314758373001</c:v>
                </c:pt>
                <c:pt idx="52">
                  <c:v>1.04934711357208</c:v>
                </c:pt>
                <c:pt idx="53">
                  <c:v>1.0501405843888001</c:v>
                </c:pt>
                <c:pt idx="54">
                  <c:v>1.04428262515569</c:v>
                </c:pt>
                <c:pt idx="55">
                  <c:v>1.0436400197631499</c:v>
                </c:pt>
                <c:pt idx="56">
                  <c:v>1.03751515565165</c:v>
                </c:pt>
                <c:pt idx="57">
                  <c:v>1.03971551121394</c:v>
                </c:pt>
                <c:pt idx="58">
                  <c:v>1.0452924337329199</c:v>
                </c:pt>
                <c:pt idx="59">
                  <c:v>1.04840405867678</c:v>
                </c:pt>
                <c:pt idx="60">
                  <c:v>1.04669773933069</c:v>
                </c:pt>
                <c:pt idx="61">
                  <c:v>1.0462938241425399</c:v>
                </c:pt>
                <c:pt idx="62">
                  <c:v>1.04347366175221</c:v>
                </c:pt>
                <c:pt idx="63">
                  <c:v>1.0372943530404199</c:v>
                </c:pt>
                <c:pt idx="64">
                  <c:v>1.0376891948573601</c:v>
                </c:pt>
                <c:pt idx="65">
                  <c:v>1.0400780575339901</c:v>
                </c:pt>
                <c:pt idx="66">
                  <c:v>1.0268539399410901</c:v>
                </c:pt>
                <c:pt idx="67">
                  <c:v>1.0276166117996901</c:v>
                </c:pt>
                <c:pt idx="68">
                  <c:v>1.03270502794034</c:v>
                </c:pt>
                <c:pt idx="69">
                  <c:v>1.0153727455986801</c:v>
                </c:pt>
                <c:pt idx="70">
                  <c:v>1.0166737389066101</c:v>
                </c:pt>
                <c:pt idx="71">
                  <c:v>1.0265848127155699</c:v>
                </c:pt>
                <c:pt idx="72">
                  <c:v>1.0261102735320899</c:v>
                </c:pt>
                <c:pt idx="73">
                  <c:v>1.0383427707674899</c:v>
                </c:pt>
                <c:pt idx="74">
                  <c:v>1.04529745568454</c:v>
                </c:pt>
                <c:pt idx="75">
                  <c:v>1.0497914148847201</c:v>
                </c:pt>
                <c:pt idx="76">
                  <c:v>1.0504911179704299</c:v>
                </c:pt>
                <c:pt idx="77">
                  <c:v>1.0549380860627799</c:v>
                </c:pt>
                <c:pt idx="78">
                  <c:v>1.0664018528388599</c:v>
                </c:pt>
                <c:pt idx="79">
                  <c:v>1.08476135290992</c:v>
                </c:pt>
                <c:pt idx="80">
                  <c:v>1.07626225871217</c:v>
                </c:pt>
                <c:pt idx="81">
                  <c:v>1.08607368289907</c:v>
                </c:pt>
                <c:pt idx="82">
                  <c:v>1.0764039256679101</c:v>
                </c:pt>
                <c:pt idx="83">
                  <c:v>1.0803000873361599</c:v>
                </c:pt>
                <c:pt idx="84">
                  <c:v>1.08890403981141</c:v>
                </c:pt>
                <c:pt idx="85">
                  <c:v>1.08924046663417</c:v>
                </c:pt>
                <c:pt idx="86">
                  <c:v>1.0851914589026601</c:v>
                </c:pt>
                <c:pt idx="87">
                  <c:v>1.0981994813256299</c:v>
                </c:pt>
                <c:pt idx="88">
                  <c:v>1.10112225982787</c:v>
                </c:pt>
                <c:pt idx="89">
                  <c:v>1.1124588348250499</c:v>
                </c:pt>
                <c:pt idx="90">
                  <c:v>1.11158953548428</c:v>
                </c:pt>
                <c:pt idx="91">
                  <c:v>1.11146384704361</c:v>
                </c:pt>
                <c:pt idx="92">
                  <c:v>1.1045626209613799</c:v>
                </c:pt>
                <c:pt idx="93">
                  <c:v>1.10440498043006</c:v>
                </c:pt>
                <c:pt idx="94">
                  <c:v>1.10440498043006</c:v>
                </c:pt>
                <c:pt idx="95">
                  <c:v>1.1249944277853601</c:v>
                </c:pt>
                <c:pt idx="96">
                  <c:v>1.1278841816694301</c:v>
                </c:pt>
                <c:pt idx="97">
                  <c:v>1.1324036822225201</c:v>
                </c:pt>
                <c:pt idx="98">
                  <c:v>1.1307021795630301</c:v>
                </c:pt>
                <c:pt idx="99">
                  <c:v>1.1349830040967901</c:v>
                </c:pt>
                <c:pt idx="100">
                  <c:v>1.13169466018278</c:v>
                </c:pt>
                <c:pt idx="101">
                  <c:v>1.1311319442358201</c:v>
                </c:pt>
                <c:pt idx="102">
                  <c:v>1.13072948300401</c:v>
                </c:pt>
                <c:pt idx="103">
                  <c:v>1.1465929661505401</c:v>
                </c:pt>
                <c:pt idx="104">
                  <c:v>1.1421693349286901</c:v>
                </c:pt>
                <c:pt idx="105">
                  <c:v>1.1234455914330399</c:v>
                </c:pt>
                <c:pt idx="106">
                  <c:v>1.13666695586836</c:v>
                </c:pt>
                <c:pt idx="107">
                  <c:v>1.1356741136098101</c:v>
                </c:pt>
                <c:pt idx="108">
                  <c:v>1.14158648317305</c:v>
                </c:pt>
                <c:pt idx="109">
                  <c:v>1.1435782960269101</c:v>
                </c:pt>
                <c:pt idx="110">
                  <c:v>1.15463435558866</c:v>
                </c:pt>
                <c:pt idx="111">
                  <c:v>1.16573614022492</c:v>
                </c:pt>
                <c:pt idx="112">
                  <c:v>1.17907534914401</c:v>
                </c:pt>
                <c:pt idx="113">
                  <c:v>1.17907534914401</c:v>
                </c:pt>
                <c:pt idx="114">
                  <c:v>1.17907534914401</c:v>
                </c:pt>
                <c:pt idx="115">
                  <c:v>1.2085438682004299</c:v>
                </c:pt>
                <c:pt idx="116">
                  <c:v>1.22911284714966</c:v>
                </c:pt>
                <c:pt idx="117">
                  <c:v>1.18867232322667</c:v>
                </c:pt>
                <c:pt idx="118">
                  <c:v>1.2054340413354201</c:v>
                </c:pt>
                <c:pt idx="119">
                  <c:v>1.1992293813536701</c:v>
                </c:pt>
                <c:pt idx="120">
                  <c:v>1.1812330782957201</c:v>
                </c:pt>
                <c:pt idx="121">
                  <c:v>1.1780473769101301</c:v>
                </c:pt>
                <c:pt idx="122">
                  <c:v>1.1832021696673101</c:v>
                </c:pt>
                <c:pt idx="123">
                  <c:v>1.16395997440584</c:v>
                </c:pt>
                <c:pt idx="124">
                  <c:v>1.1599728819662001</c:v>
                </c:pt>
                <c:pt idx="125">
                  <c:v>1.16447283935513</c:v>
                </c:pt>
                <c:pt idx="126">
                  <c:v>1.1684462767414301</c:v>
                </c:pt>
                <c:pt idx="127">
                  <c:v>1.1646551324565</c:v>
                </c:pt>
                <c:pt idx="128">
                  <c:v>1.1518790542061801</c:v>
                </c:pt>
                <c:pt idx="129">
                  <c:v>1.1594133189008999</c:v>
                </c:pt>
                <c:pt idx="130">
                  <c:v>1.1431923596661799</c:v>
                </c:pt>
                <c:pt idx="131">
                  <c:v>1.1408095293388101</c:v>
                </c:pt>
                <c:pt idx="132">
                  <c:v>1.14040172639042</c:v>
                </c:pt>
                <c:pt idx="133">
                  <c:v>1.15249527200271</c:v>
                </c:pt>
                <c:pt idx="134">
                  <c:v>1.16226018827875</c:v>
                </c:pt>
                <c:pt idx="135">
                  <c:v>1.1576201494226801</c:v>
                </c:pt>
                <c:pt idx="136">
                  <c:v>1.1537616796343</c:v>
                </c:pt>
                <c:pt idx="137">
                  <c:v>1.14514649127418</c:v>
                </c:pt>
                <c:pt idx="138">
                  <c:v>1.14942854732124</c:v>
                </c:pt>
                <c:pt idx="139">
                  <c:v>1.13701389298193</c:v>
                </c:pt>
                <c:pt idx="140">
                  <c:v>1.1418985092610201</c:v>
                </c:pt>
                <c:pt idx="141">
                  <c:v>1.1411106229650201</c:v>
                </c:pt>
                <c:pt idx="142">
                  <c:v>1.14240641437181</c:v>
                </c:pt>
                <c:pt idx="143">
                  <c:v>1.1362160106516099</c:v>
                </c:pt>
                <c:pt idx="144">
                  <c:v>1.1399331139401701</c:v>
                </c:pt>
                <c:pt idx="145">
                  <c:v>1.1551220896778001</c:v>
                </c:pt>
                <c:pt idx="146">
                  <c:v>1.1505294443893701</c:v>
                </c:pt>
                <c:pt idx="147">
                  <c:v>1.14883786166242</c:v>
                </c:pt>
                <c:pt idx="148">
                  <c:v>1.15117688169012</c:v>
                </c:pt>
                <c:pt idx="149">
                  <c:v>1.1556645600090201</c:v>
                </c:pt>
                <c:pt idx="150">
                  <c:v>1.1612476385278101</c:v>
                </c:pt>
                <c:pt idx="151">
                  <c:v>1.15980986698396</c:v>
                </c:pt>
                <c:pt idx="152">
                  <c:v>1.1557491490573799</c:v>
                </c:pt>
                <c:pt idx="153">
                  <c:v>1.1604328452145001</c:v>
                </c:pt>
                <c:pt idx="154">
                  <c:v>1.1685431554791601</c:v>
                </c:pt>
                <c:pt idx="155">
                  <c:v>1.15885975223628</c:v>
                </c:pt>
                <c:pt idx="156">
                  <c:v>1.1687428810620799</c:v>
                </c:pt>
                <c:pt idx="157">
                  <c:v>1.1653735593125401</c:v>
                </c:pt>
                <c:pt idx="158">
                  <c:v>1.17607955008628</c:v>
                </c:pt>
                <c:pt idx="159">
                  <c:v>1.1791137019023099</c:v>
                </c:pt>
                <c:pt idx="160">
                  <c:v>1.18084319194217</c:v>
                </c:pt>
                <c:pt idx="161">
                  <c:v>1.18937885277077</c:v>
                </c:pt>
                <c:pt idx="162">
                  <c:v>1.19064289312015</c:v>
                </c:pt>
                <c:pt idx="163">
                  <c:v>1.19218179559751</c:v>
                </c:pt>
                <c:pt idx="164">
                  <c:v>1.20369358175565</c:v>
                </c:pt>
                <c:pt idx="165">
                  <c:v>1.22476406711806</c:v>
                </c:pt>
                <c:pt idx="166">
                  <c:v>1.2202537666375</c:v>
                </c:pt>
                <c:pt idx="167">
                  <c:v>1.2369174693843701</c:v>
                </c:pt>
                <c:pt idx="168">
                  <c:v>1.23518807007055</c:v>
                </c:pt>
                <c:pt idx="169">
                  <c:v>1.21380975591366</c:v>
                </c:pt>
                <c:pt idx="170">
                  <c:v>1.24073809096646</c:v>
                </c:pt>
                <c:pt idx="171">
                  <c:v>1.24460805134468</c:v>
                </c:pt>
                <c:pt idx="172">
                  <c:v>1.2561610373893599</c:v>
                </c:pt>
                <c:pt idx="173">
                  <c:v>1.2731181652827199</c:v>
                </c:pt>
                <c:pt idx="174">
                  <c:v>1.2663189896599201</c:v>
                </c:pt>
                <c:pt idx="175">
                  <c:v>1.2663189896599201</c:v>
                </c:pt>
                <c:pt idx="176">
                  <c:v>1.2663189896599201</c:v>
                </c:pt>
                <c:pt idx="177">
                  <c:v>1.28594911189181</c:v>
                </c:pt>
                <c:pt idx="178">
                  <c:v>1.31175577652782</c:v>
                </c:pt>
                <c:pt idx="179">
                  <c:v>1.3359089165148299</c:v>
                </c:pt>
                <c:pt idx="180">
                  <c:v>1.36936500335224</c:v>
                </c:pt>
                <c:pt idx="181">
                  <c:v>1.3834077094599599</c:v>
                </c:pt>
                <c:pt idx="182">
                  <c:v>1.40158926641948</c:v>
                </c:pt>
                <c:pt idx="183">
                  <c:v>1.35753223790906</c:v>
                </c:pt>
                <c:pt idx="184">
                  <c:v>1.3738898940377899</c:v>
                </c:pt>
                <c:pt idx="185">
                  <c:v>1.35037965992909</c:v>
                </c:pt>
                <c:pt idx="186">
                  <c:v>1.33977737986261</c:v>
                </c:pt>
                <c:pt idx="187">
                  <c:v>1.3127648135938501</c:v>
                </c:pt>
                <c:pt idx="188">
                  <c:v>1.3136393740555701</c:v>
                </c:pt>
                <c:pt idx="189">
                  <c:v>1.3372704196887999</c:v>
                </c:pt>
                <c:pt idx="190">
                  <c:v>1.3320685052771799</c:v>
                </c:pt>
                <c:pt idx="191">
                  <c:v>1.34165069282617</c:v>
                </c:pt>
                <c:pt idx="192">
                  <c:v>1.36127659636328</c:v>
                </c:pt>
                <c:pt idx="193">
                  <c:v>1.35946101828334</c:v>
                </c:pt>
                <c:pt idx="194">
                  <c:v>1.33395733808174</c:v>
                </c:pt>
                <c:pt idx="195">
                  <c:v>1.3049078938765999</c:v>
                </c:pt>
                <c:pt idx="196">
                  <c:v>1.3137680872431099</c:v>
                </c:pt>
                <c:pt idx="197">
                  <c:v>1.3351839368349601</c:v>
                </c:pt>
                <c:pt idx="198">
                  <c:v>1.3174044761362</c:v>
                </c:pt>
                <c:pt idx="199">
                  <c:v>1.3103775070464501</c:v>
                </c:pt>
                <c:pt idx="200">
                  <c:v>1.3070722546622999</c:v>
                </c:pt>
                <c:pt idx="201">
                  <c:v>1.29449212340362</c:v>
                </c:pt>
                <c:pt idx="202">
                  <c:v>1.28944897833032</c:v>
                </c:pt>
                <c:pt idx="203">
                  <c:v>1.2608776095736201</c:v>
                </c:pt>
                <c:pt idx="204">
                  <c:v>1.2340410875238099</c:v>
                </c:pt>
                <c:pt idx="205">
                  <c:v>1.2389755620653</c:v>
                </c:pt>
                <c:pt idx="206">
                  <c:v>1.2485170060150801</c:v>
                </c:pt>
                <c:pt idx="207">
                  <c:v>1.22588118883981</c:v>
                </c:pt>
                <c:pt idx="208">
                  <c:v>1.2294188205911201</c:v>
                </c:pt>
                <c:pt idx="209">
                  <c:v>1.2338185036092399</c:v>
                </c:pt>
                <c:pt idx="210">
                  <c:v>1.24797154261723</c:v>
                </c:pt>
                <c:pt idx="211">
                  <c:v>1.23078590952552</c:v>
                </c:pt>
                <c:pt idx="212">
                  <c:v>1.2268246910442999</c:v>
                </c:pt>
                <c:pt idx="213">
                  <c:v>1.2393644249322</c:v>
                </c:pt>
                <c:pt idx="214">
                  <c:v>1.2276528832311699</c:v>
                </c:pt>
                <c:pt idx="215">
                  <c:v>1.2282465951291801</c:v>
                </c:pt>
                <c:pt idx="216">
                  <c:v>1.25256844796264</c:v>
                </c:pt>
                <c:pt idx="217">
                  <c:v>1.2658421496238901</c:v>
                </c:pt>
                <c:pt idx="218">
                  <c:v>1.25662863199298</c:v>
                </c:pt>
                <c:pt idx="219">
                  <c:v>1.2548434977028999</c:v>
                </c:pt>
                <c:pt idx="220">
                  <c:v>1.2509033942229499</c:v>
                </c:pt>
                <c:pt idx="221">
                  <c:v>1.26693924150621</c:v>
                </c:pt>
                <c:pt idx="222">
                  <c:v>1.25203204260894</c:v>
                </c:pt>
                <c:pt idx="223">
                  <c:v>1.2606500440060799</c:v>
                </c:pt>
                <c:pt idx="224">
                  <c:v>1.26484184383104</c:v>
                </c:pt>
                <c:pt idx="225">
                  <c:v>1.25498483023109</c:v>
                </c:pt>
                <c:pt idx="226">
                  <c:v>1.2531688134235801</c:v>
                </c:pt>
                <c:pt idx="227">
                  <c:v>1.2553352651010901</c:v>
                </c:pt>
                <c:pt idx="228">
                  <c:v>1.23730242526079</c:v>
                </c:pt>
                <c:pt idx="229">
                  <c:v>1.22327349122732</c:v>
                </c:pt>
                <c:pt idx="230">
                  <c:v>1.22414063772462</c:v>
                </c:pt>
                <c:pt idx="231">
                  <c:v>1.2121636455079501</c:v>
                </c:pt>
                <c:pt idx="232">
                  <c:v>1.2075628284953099</c:v>
                </c:pt>
                <c:pt idx="233">
                  <c:v>1.2122246025393999</c:v>
                </c:pt>
                <c:pt idx="234">
                  <c:v>1.19799001982415</c:v>
                </c:pt>
                <c:pt idx="235">
                  <c:v>1.1997876557450899</c:v>
                </c:pt>
                <c:pt idx="236">
                  <c:v>1.2010461142411299</c:v>
                </c:pt>
                <c:pt idx="237">
                  <c:v>1.21905062970822</c:v>
                </c:pt>
                <c:pt idx="238">
                  <c:v>1.2151487108774</c:v>
                </c:pt>
                <c:pt idx="239">
                  <c:v>1.2175117690624</c:v>
                </c:pt>
                <c:pt idx="240">
                  <c:v>1.22238814165419</c:v>
                </c:pt>
                <c:pt idx="241">
                  <c:v>1.21473060607588</c:v>
                </c:pt>
                <c:pt idx="242">
                  <c:v>1.2147717833698</c:v>
                </c:pt>
                <c:pt idx="243">
                  <c:v>1.2067126774774799</c:v>
                </c:pt>
                <c:pt idx="244">
                  <c:v>1.2055206599727499</c:v>
                </c:pt>
                <c:pt idx="245">
                  <c:v>1.2184494959891901</c:v>
                </c:pt>
                <c:pt idx="246">
                  <c:v>1.21362349331428</c:v>
                </c:pt>
                <c:pt idx="247">
                  <c:v>1.1912601948330801</c:v>
                </c:pt>
                <c:pt idx="248">
                  <c:v>1.1883108729251299</c:v>
                </c:pt>
                <c:pt idx="249">
                  <c:v>1.18789434375839</c:v>
                </c:pt>
                <c:pt idx="250">
                  <c:v>1.18771730331966</c:v>
                </c:pt>
                <c:pt idx="251">
                  <c:v>1.1892187423471099</c:v>
                </c:pt>
                <c:pt idx="252">
                  <c:v>1.1884330306139199</c:v>
                </c:pt>
                <c:pt idx="253">
                  <c:v>1.18983575671666</c:v>
                </c:pt>
                <c:pt idx="254">
                  <c:v>1.18629996460761</c:v>
                </c:pt>
                <c:pt idx="255">
                  <c:v>1.1844068562276799</c:v>
                </c:pt>
                <c:pt idx="256">
                  <c:v>1.18230220966778</c:v>
                </c:pt>
                <c:pt idx="257">
                  <c:v>1.1786159499405899</c:v>
                </c:pt>
                <c:pt idx="258">
                  <c:v>1.16956368411511</c:v>
                </c:pt>
                <c:pt idx="259">
                  <c:v>1.1616610406069201</c:v>
                </c:pt>
                <c:pt idx="260">
                  <c:v>1.1633919887269899</c:v>
                </c:pt>
                <c:pt idx="261">
                  <c:v>1.1769337944546101</c:v>
                </c:pt>
                <c:pt idx="262">
                  <c:v>1.16408707131857</c:v>
                </c:pt>
                <c:pt idx="263">
                  <c:v>1.1620886353223701</c:v>
                </c:pt>
                <c:pt idx="264">
                  <c:v>1.1746291227341701</c:v>
                </c:pt>
                <c:pt idx="265">
                  <c:v>1.16976941254778</c:v>
                </c:pt>
                <c:pt idx="266">
                  <c:v>1.1663405019045101</c:v>
                </c:pt>
                <c:pt idx="267">
                  <c:v>1.1530971755795101</c:v>
                </c:pt>
                <c:pt idx="268">
                  <c:v>1.1562291929600299</c:v>
                </c:pt>
                <c:pt idx="269">
                  <c:v>1.1524525042607301</c:v>
                </c:pt>
                <c:pt idx="270">
                  <c:v>1.16808399695925</c:v>
                </c:pt>
                <c:pt idx="271">
                  <c:v>1.1590859461074801</c:v>
                </c:pt>
                <c:pt idx="272">
                  <c:v>1.16972541597986</c:v>
                </c:pt>
                <c:pt idx="273">
                  <c:v>1.1666785606857799</c:v>
                </c:pt>
                <c:pt idx="274">
                  <c:v>1.1512648487416</c:v>
                </c:pt>
                <c:pt idx="275">
                  <c:v>1.1501536577415901</c:v>
                </c:pt>
                <c:pt idx="276">
                  <c:v>1.15500608429281</c:v>
                </c:pt>
                <c:pt idx="277">
                  <c:v>1.1410510374857299</c:v>
                </c:pt>
                <c:pt idx="278">
                  <c:v>1.14416971983395</c:v>
                </c:pt>
                <c:pt idx="279">
                  <c:v>1.15226822004042</c:v>
                </c:pt>
                <c:pt idx="280">
                  <c:v>1.1533220024381601</c:v>
                </c:pt>
                <c:pt idx="281">
                  <c:v>1.1637557226770501</c:v>
                </c:pt>
                <c:pt idx="282">
                  <c:v>1.1637557226770501</c:v>
                </c:pt>
                <c:pt idx="283">
                  <c:v>1.1637557226770501</c:v>
                </c:pt>
                <c:pt idx="284">
                  <c:v>1.16818073993908</c:v>
                </c:pt>
                <c:pt idx="285">
                  <c:v>1.17097363475656</c:v>
                </c:pt>
                <c:pt idx="286">
                  <c:v>1.16121094659701</c:v>
                </c:pt>
                <c:pt idx="287">
                  <c:v>1.1659304017983401</c:v>
                </c:pt>
                <c:pt idx="288">
                  <c:v>1.17034473478387</c:v>
                </c:pt>
                <c:pt idx="289">
                  <c:v>1.18138951260866</c:v>
                </c:pt>
                <c:pt idx="290">
                  <c:v>1.1996656717652201</c:v>
                </c:pt>
                <c:pt idx="291">
                  <c:v>1.1841955563513999</c:v>
                </c:pt>
                <c:pt idx="292">
                  <c:v>1.1914276273983</c:v>
                </c:pt>
                <c:pt idx="293">
                  <c:v>1.19353661324672</c:v>
                </c:pt>
                <c:pt idx="294">
                  <c:v>1.1935899186895</c:v>
                </c:pt>
                <c:pt idx="295">
                  <c:v>1.1862931029000501</c:v>
                </c:pt>
                <c:pt idx="296">
                  <c:v>1.1893302973892801</c:v>
                </c:pt>
                <c:pt idx="297">
                  <c:v>1.19603092727201</c:v>
                </c:pt>
                <c:pt idx="298">
                  <c:v>1.19187819472184</c:v>
                </c:pt>
                <c:pt idx="299">
                  <c:v>1.1837405481976799</c:v>
                </c:pt>
                <c:pt idx="300">
                  <c:v>1.1619414437111399</c:v>
                </c:pt>
                <c:pt idx="301">
                  <c:v>1.16609888119236</c:v>
                </c:pt>
                <c:pt idx="302">
                  <c:v>1.16481260947558</c:v>
                </c:pt>
                <c:pt idx="303">
                  <c:v>1.16229347881875</c:v>
                </c:pt>
                <c:pt idx="304">
                  <c:v>1.17384995258272</c:v>
                </c:pt>
                <c:pt idx="305">
                  <c:v>1.17926202451314</c:v>
                </c:pt>
                <c:pt idx="306">
                  <c:v>1.17819302101194</c:v>
                </c:pt>
                <c:pt idx="307">
                  <c:v>1.1750923961122901</c:v>
                </c:pt>
                <c:pt idx="308">
                  <c:v>1.17968391620326</c:v>
                </c:pt>
                <c:pt idx="309">
                  <c:v>1.1729758043960701</c:v>
                </c:pt>
                <c:pt idx="310">
                  <c:v>1.1563753933847201</c:v>
                </c:pt>
                <c:pt idx="311">
                  <c:v>1.15657439360317</c:v>
                </c:pt>
                <c:pt idx="312">
                  <c:v>1.16634244359618</c:v>
                </c:pt>
                <c:pt idx="313">
                  <c:v>1.1492981460475999</c:v>
                </c:pt>
                <c:pt idx="314">
                  <c:v>1.1564953613590101</c:v>
                </c:pt>
                <c:pt idx="315">
                  <c:v>1.15105325257126</c:v>
                </c:pt>
                <c:pt idx="316">
                  <c:v>1.16468578789123</c:v>
                </c:pt>
                <c:pt idx="317">
                  <c:v>1.15854954650667</c:v>
                </c:pt>
                <c:pt idx="318">
                  <c:v>1.1613440794630501</c:v>
                </c:pt>
                <c:pt idx="319">
                  <c:v>1.1798938688767799</c:v>
                </c:pt>
                <c:pt idx="320">
                  <c:v>1.1740541822796</c:v>
                </c:pt>
                <c:pt idx="321">
                  <c:v>1.1627060861577101</c:v>
                </c:pt>
                <c:pt idx="322">
                  <c:v>1.1694427368543401</c:v>
                </c:pt>
                <c:pt idx="323">
                  <c:v>1.15853039686836</c:v>
                </c:pt>
                <c:pt idx="324">
                  <c:v>1.16137403722488</c:v>
                </c:pt>
                <c:pt idx="325">
                  <c:v>1.1588608444595601</c:v>
                </c:pt>
                <c:pt idx="326">
                  <c:v>1.1566875772402001</c:v>
                </c:pt>
                <c:pt idx="327">
                  <c:v>1.15659034128785</c:v>
                </c:pt>
                <c:pt idx="328">
                  <c:v>1.16339654457896</c:v>
                </c:pt>
                <c:pt idx="329">
                  <c:v>1.1630560448726299</c:v>
                </c:pt>
                <c:pt idx="330">
                  <c:v>1.16731238546812</c:v>
                </c:pt>
                <c:pt idx="331">
                  <c:v>1.16171490786578</c:v>
                </c:pt>
                <c:pt idx="332">
                  <c:v>1.16447244578494</c:v>
                </c:pt>
                <c:pt idx="333">
                  <c:v>1.1649176605912299</c:v>
                </c:pt>
                <c:pt idx="334">
                  <c:v>1.1633478883420401</c:v>
                </c:pt>
                <c:pt idx="335">
                  <c:v>1.1609738877826701</c:v>
                </c:pt>
                <c:pt idx="336">
                  <c:v>1.1679209754047899</c:v>
                </c:pt>
                <c:pt idx="337">
                  <c:v>1.1672537009538899</c:v>
                </c:pt>
                <c:pt idx="338">
                  <c:v>1.16738362010397</c:v>
                </c:pt>
                <c:pt idx="339">
                  <c:v>1.1767884891762399</c:v>
                </c:pt>
                <c:pt idx="340">
                  <c:v>1.18295682293643</c:v>
                </c:pt>
                <c:pt idx="341">
                  <c:v>1.17832163512542</c:v>
                </c:pt>
                <c:pt idx="342">
                  <c:v>1.18491919401934</c:v>
                </c:pt>
                <c:pt idx="343">
                  <c:v>1.1820816713775799</c:v>
                </c:pt>
                <c:pt idx="344">
                  <c:v>1.1820816713775799</c:v>
                </c:pt>
                <c:pt idx="345">
                  <c:v>1.1820816713775799</c:v>
                </c:pt>
                <c:pt idx="346">
                  <c:v>1.14198472703735</c:v>
                </c:pt>
                <c:pt idx="347">
                  <c:v>1.13142106219789</c:v>
                </c:pt>
                <c:pt idx="348">
                  <c:v>1.1230885719342101</c:v>
                </c:pt>
                <c:pt idx="349">
                  <c:v>1.1309954450300601</c:v>
                </c:pt>
                <c:pt idx="350">
                  <c:v>1.1415144268458699</c:v>
                </c:pt>
                <c:pt idx="351">
                  <c:v>1.14025337914925</c:v>
                </c:pt>
                <c:pt idx="352">
                  <c:v>1.13282050281923</c:v>
                </c:pt>
                <c:pt idx="353">
                  <c:v>1.15906802055818</c:v>
                </c:pt>
                <c:pt idx="354">
                  <c:v>1.1415980538689201</c:v>
                </c:pt>
                <c:pt idx="355">
                  <c:v>1.1451357163159599</c:v>
                </c:pt>
                <c:pt idx="356">
                  <c:v>1.1494627231824599</c:v>
                </c:pt>
                <c:pt idx="357">
                  <c:v>1.1313264097329501</c:v>
                </c:pt>
                <c:pt idx="358">
                  <c:v>1.1412540351126199</c:v>
                </c:pt>
                <c:pt idx="359">
                  <c:v>1.1439665625865001</c:v>
                </c:pt>
                <c:pt idx="360">
                  <c:v>1.1537378171688599</c:v>
                </c:pt>
                <c:pt idx="361">
                  <c:v>1.1561469192999201</c:v>
                </c:pt>
                <c:pt idx="362">
                  <c:v>1.1514893160560999</c:v>
                </c:pt>
                <c:pt idx="363">
                  <c:v>1.1638589158913999</c:v>
                </c:pt>
                <c:pt idx="364">
                  <c:v>1.1473581326876201</c:v>
                </c:pt>
                <c:pt idx="365">
                  <c:v>1.1607638128242801</c:v>
                </c:pt>
                <c:pt idx="366">
                  <c:v>1.1664826478053101</c:v>
                </c:pt>
                <c:pt idx="367">
                  <c:v>1.16208132690601</c:v>
                </c:pt>
                <c:pt idx="368">
                  <c:v>1.15937479938291</c:v>
                </c:pt>
                <c:pt idx="369">
                  <c:v>1.16441035654014</c:v>
                </c:pt>
                <c:pt idx="370">
                  <c:v>1.1727742684607001</c:v>
                </c:pt>
                <c:pt idx="371">
                  <c:v>1.1633355166286501</c:v>
                </c:pt>
                <c:pt idx="372">
                  <c:v>1.1752732421071299</c:v>
                </c:pt>
                <c:pt idx="373">
                  <c:v>1.1755914823807301</c:v>
                </c:pt>
                <c:pt idx="374">
                  <c:v>1.16853692934566</c:v>
                </c:pt>
                <c:pt idx="375">
                  <c:v>1.1782051321331399</c:v>
                </c:pt>
                <c:pt idx="376">
                  <c:v>1.1771873698364801</c:v>
                </c:pt>
                <c:pt idx="377">
                  <c:v>1.18702065892257</c:v>
                </c:pt>
                <c:pt idx="378">
                  <c:v>1.18702065892257</c:v>
                </c:pt>
                <c:pt idx="379">
                  <c:v>1.18702065892257</c:v>
                </c:pt>
                <c:pt idx="380">
                  <c:v>1.21259380934132</c:v>
                </c:pt>
                <c:pt idx="381">
                  <c:v>1.20439722332032</c:v>
                </c:pt>
                <c:pt idx="382">
                  <c:v>1.19620831552511</c:v>
                </c:pt>
                <c:pt idx="383">
                  <c:v>1.19521679524208</c:v>
                </c:pt>
                <c:pt idx="384">
                  <c:v>1.19559378986917</c:v>
                </c:pt>
                <c:pt idx="385">
                  <c:v>1.1785555461503701</c:v>
                </c:pt>
                <c:pt idx="386">
                  <c:v>1.1912749627297301</c:v>
                </c:pt>
                <c:pt idx="387">
                  <c:v>1.1896056507336701</c:v>
                </c:pt>
                <c:pt idx="388">
                  <c:v>1.1973708462647401</c:v>
                </c:pt>
                <c:pt idx="389">
                  <c:v>1.1909396857882</c:v>
                </c:pt>
                <c:pt idx="390">
                  <c:v>1.19119200975747</c:v>
                </c:pt>
                <c:pt idx="391">
                  <c:v>1.1939102196004301</c:v>
                </c:pt>
                <c:pt idx="392">
                  <c:v>1.18556709614134</c:v>
                </c:pt>
                <c:pt idx="393">
                  <c:v>1.19158276385533</c:v>
                </c:pt>
                <c:pt idx="394">
                  <c:v>1.1948734902409399</c:v>
                </c:pt>
                <c:pt idx="395">
                  <c:v>1.19411451112942</c:v>
                </c:pt>
                <c:pt idx="396">
                  <c:v>1.19914656304533</c:v>
                </c:pt>
                <c:pt idx="397">
                  <c:v>1.19572815553736</c:v>
                </c:pt>
                <c:pt idx="398">
                  <c:v>1.19886060952563</c:v>
                </c:pt>
                <c:pt idx="399">
                  <c:v>1.20504889271483</c:v>
                </c:pt>
                <c:pt idx="400">
                  <c:v>1.20510793584012</c:v>
                </c:pt>
                <c:pt idx="401">
                  <c:v>1.20585443926377</c:v>
                </c:pt>
                <c:pt idx="402">
                  <c:v>1.2094724518354401</c:v>
                </c:pt>
                <c:pt idx="403">
                  <c:v>1.2082856882009001</c:v>
                </c:pt>
                <c:pt idx="404">
                  <c:v>1.2245823106535201</c:v>
                </c:pt>
                <c:pt idx="405">
                  <c:v>1.21631194259331</c:v>
                </c:pt>
                <c:pt idx="406">
                  <c:v>1.2214952990083801</c:v>
                </c:pt>
                <c:pt idx="407">
                  <c:v>1.2254670189749199</c:v>
                </c:pt>
                <c:pt idx="408">
                  <c:v>1.22611072841629</c:v>
                </c:pt>
                <c:pt idx="409">
                  <c:v>1.2290679165982299</c:v>
                </c:pt>
                <c:pt idx="410">
                  <c:v>1.2467188755213701</c:v>
                </c:pt>
                <c:pt idx="411">
                  <c:v>1.2400559094542301</c:v>
                </c:pt>
                <c:pt idx="412">
                  <c:v>1.24215068994678</c:v>
                </c:pt>
                <c:pt idx="413">
                  <c:v>1.2457399075762099</c:v>
                </c:pt>
                <c:pt idx="414">
                  <c:v>1.2377213576539401</c:v>
                </c:pt>
                <c:pt idx="415">
                  <c:v>1.2455431030432</c:v>
                </c:pt>
                <c:pt idx="416">
                  <c:v>1.2370255393425</c:v>
                </c:pt>
                <c:pt idx="417">
                  <c:v>1.23537719541594</c:v>
                </c:pt>
                <c:pt idx="418">
                  <c:v>1.2211802445134901</c:v>
                </c:pt>
                <c:pt idx="419">
                  <c:v>1.2210107914906001</c:v>
                </c:pt>
                <c:pt idx="420">
                  <c:v>1.21807121644753</c:v>
                </c:pt>
                <c:pt idx="421">
                  <c:v>1.2225952448678099</c:v>
                </c:pt>
                <c:pt idx="422">
                  <c:v>1.21181956169726</c:v>
                </c:pt>
                <c:pt idx="423">
                  <c:v>1.2218724910679799</c:v>
                </c:pt>
                <c:pt idx="424">
                  <c:v>1.2103982606117101</c:v>
                </c:pt>
                <c:pt idx="425">
                  <c:v>1.2103982606117101</c:v>
                </c:pt>
                <c:pt idx="426">
                  <c:v>1.2103982606117101</c:v>
                </c:pt>
                <c:pt idx="427">
                  <c:v>1.2186432726557099</c:v>
                </c:pt>
                <c:pt idx="428">
                  <c:v>1.22310656051694</c:v>
                </c:pt>
                <c:pt idx="429">
                  <c:v>1.22511418798234</c:v>
                </c:pt>
                <c:pt idx="430">
                  <c:v>1.2167332882514601</c:v>
                </c:pt>
                <c:pt idx="431">
                  <c:v>1.2039841308559101</c:v>
                </c:pt>
                <c:pt idx="432">
                  <c:v>1.21078486581584</c:v>
                </c:pt>
                <c:pt idx="433">
                  <c:v>1.19720401954525</c:v>
                </c:pt>
                <c:pt idx="434">
                  <c:v>1.2124875697748601</c:v>
                </c:pt>
                <c:pt idx="435">
                  <c:v>1.2004276961412801</c:v>
                </c:pt>
                <c:pt idx="436">
                  <c:v>1.1965883397213599</c:v>
                </c:pt>
                <c:pt idx="437">
                  <c:v>1.2154154457450499</c:v>
                </c:pt>
                <c:pt idx="438">
                  <c:v>1.21193750271409</c:v>
                </c:pt>
                <c:pt idx="439">
                  <c:v>1.20331303994223</c:v>
                </c:pt>
                <c:pt idx="440">
                  <c:v>1.20715574887362</c:v>
                </c:pt>
                <c:pt idx="441">
                  <c:v>1.19987123610935</c:v>
                </c:pt>
                <c:pt idx="442">
                  <c:v>1.2040381534367</c:v>
                </c:pt>
                <c:pt idx="443">
                  <c:v>1.19104128711281</c:v>
                </c:pt>
                <c:pt idx="444">
                  <c:v>1.18086007912934</c:v>
                </c:pt>
                <c:pt idx="445">
                  <c:v>1.1895481539219399</c:v>
                </c:pt>
                <c:pt idx="446">
                  <c:v>1.19185138039716</c:v>
                </c:pt>
                <c:pt idx="447">
                  <c:v>1.19388186821645</c:v>
                </c:pt>
                <c:pt idx="448">
                  <c:v>1.2087286262366701</c:v>
                </c:pt>
                <c:pt idx="449">
                  <c:v>1.2076484237251399</c:v>
                </c:pt>
                <c:pt idx="450">
                  <c:v>1.19882603292863</c:v>
                </c:pt>
                <c:pt idx="451">
                  <c:v>1.18923703660084</c:v>
                </c:pt>
                <c:pt idx="452">
                  <c:v>1.1859084705327101</c:v>
                </c:pt>
                <c:pt idx="453">
                  <c:v>1.17793635496523</c:v>
                </c:pt>
                <c:pt idx="454">
                  <c:v>1.17456073748778</c:v>
                </c:pt>
                <c:pt idx="455">
                  <c:v>1.17495398273213</c:v>
                </c:pt>
                <c:pt idx="456">
                  <c:v>1.1753993272559899</c:v>
                </c:pt>
                <c:pt idx="457">
                  <c:v>1.18754460310313</c:v>
                </c:pt>
                <c:pt idx="458">
                  <c:v>1.18274446536962</c:v>
                </c:pt>
                <c:pt idx="459">
                  <c:v>1.1755174248136899</c:v>
                </c:pt>
                <c:pt idx="460">
                  <c:v>1.17819465410596</c:v>
                </c:pt>
                <c:pt idx="461">
                  <c:v>1.1744930780266201</c:v>
                </c:pt>
                <c:pt idx="462">
                  <c:v>1.1703938392373201</c:v>
                </c:pt>
                <c:pt idx="463">
                  <c:v>1.16303205145239</c:v>
                </c:pt>
                <c:pt idx="464">
                  <c:v>1.1491302201126701</c:v>
                </c:pt>
                <c:pt idx="465">
                  <c:v>1.15589856426023</c:v>
                </c:pt>
                <c:pt idx="466">
                  <c:v>1.1586848899667199</c:v>
                </c:pt>
                <c:pt idx="467">
                  <c:v>1.1690994986293599</c:v>
                </c:pt>
                <c:pt idx="468">
                  <c:v>1.1781199531345301</c:v>
                </c:pt>
                <c:pt idx="469">
                  <c:v>1.1700312515417399</c:v>
                </c:pt>
                <c:pt idx="470">
                  <c:v>1.1741022207329099</c:v>
                </c:pt>
                <c:pt idx="471">
                  <c:v>1.17164847750948</c:v>
                </c:pt>
                <c:pt idx="472">
                  <c:v>1.17618495681885</c:v>
                </c:pt>
                <c:pt idx="473">
                  <c:v>1.1703452420950899</c:v>
                </c:pt>
                <c:pt idx="474">
                  <c:v>1.1703846729556</c:v>
                </c:pt>
                <c:pt idx="475">
                  <c:v>1.1775678521860899</c:v>
                </c:pt>
                <c:pt idx="476">
                  <c:v>1.1732110854881299</c:v>
                </c:pt>
                <c:pt idx="477">
                  <c:v>1.1770153091639399</c:v>
                </c:pt>
                <c:pt idx="478">
                  <c:v>1.16890544147662</c:v>
                </c:pt>
                <c:pt idx="479">
                  <c:v>1.1681409736222299</c:v>
                </c:pt>
                <c:pt idx="480">
                  <c:v>1.1722110422021299</c:v>
                </c:pt>
                <c:pt idx="481">
                  <c:v>1.19028654063142</c:v>
                </c:pt>
                <c:pt idx="482">
                  <c:v>1.1922289543606801</c:v>
                </c:pt>
                <c:pt idx="483">
                  <c:v>1.1835476310586901</c:v>
                </c:pt>
                <c:pt idx="484">
                  <c:v>1.18385657099852</c:v>
                </c:pt>
                <c:pt idx="485">
                  <c:v>1.1937202424348099</c:v>
                </c:pt>
                <c:pt idx="486">
                  <c:v>1.1859183989562501</c:v>
                </c:pt>
                <c:pt idx="487">
                  <c:v>1.19971870762834</c:v>
                </c:pt>
                <c:pt idx="488">
                  <c:v>1.20918119935902</c:v>
                </c:pt>
                <c:pt idx="489">
                  <c:v>1.19997712166651</c:v>
                </c:pt>
                <c:pt idx="490">
                  <c:v>1.2056735149592299</c:v>
                </c:pt>
                <c:pt idx="491">
                  <c:v>1.2120195607336399</c:v>
                </c:pt>
                <c:pt idx="492">
                  <c:v>1.20691258544392</c:v>
                </c:pt>
                <c:pt idx="493">
                  <c:v>1.19768781971057</c:v>
                </c:pt>
                <c:pt idx="494">
                  <c:v>1.2002260582695301</c:v>
                </c:pt>
                <c:pt idx="495">
                  <c:v>1.2080183526366901</c:v>
                </c:pt>
                <c:pt idx="496">
                  <c:v>1.20112975490329</c:v>
                </c:pt>
                <c:pt idx="497">
                  <c:v>1.20944486255151</c:v>
                </c:pt>
                <c:pt idx="498">
                  <c:v>1.2071294305561</c:v>
                </c:pt>
                <c:pt idx="499">
                  <c:v>1.19918105811225</c:v>
                </c:pt>
                <c:pt idx="500">
                  <c:v>1.1870465991154999</c:v>
                </c:pt>
                <c:pt idx="501">
                  <c:v>1.1626100626571401</c:v>
                </c:pt>
                <c:pt idx="502">
                  <c:v>1.18096232122355</c:v>
                </c:pt>
                <c:pt idx="503">
                  <c:v>1.1818594767023001</c:v>
                </c:pt>
                <c:pt idx="504">
                  <c:v>1.1799114562114299</c:v>
                </c:pt>
                <c:pt idx="505">
                  <c:v>1.19233490053187</c:v>
                </c:pt>
                <c:pt idx="506">
                  <c:v>1.1870116801402599</c:v>
                </c:pt>
                <c:pt idx="507">
                  <c:v>1.19118599823936</c:v>
                </c:pt>
                <c:pt idx="508">
                  <c:v>1.1962237832282401</c:v>
                </c:pt>
                <c:pt idx="509">
                  <c:v>1.1922006654703401</c:v>
                </c:pt>
                <c:pt idx="510">
                  <c:v>1.20578822511816</c:v>
                </c:pt>
                <c:pt idx="511">
                  <c:v>1.21613890284443</c:v>
                </c:pt>
                <c:pt idx="512">
                  <c:v>1.2160075352697901</c:v>
                </c:pt>
                <c:pt idx="513">
                  <c:v>1.2138191061899599</c:v>
                </c:pt>
                <c:pt idx="514">
                  <c:v>1.2177791347607401</c:v>
                </c:pt>
                <c:pt idx="515">
                  <c:v>1.2192608812811701</c:v>
                </c:pt>
                <c:pt idx="516">
                  <c:v>1.21943937939618</c:v>
                </c:pt>
                <c:pt idx="517">
                  <c:v>1.2221814546985199</c:v>
                </c:pt>
                <c:pt idx="518">
                  <c:v>1.2263492363243</c:v>
                </c:pt>
                <c:pt idx="519">
                  <c:v>1.2325597484822299</c:v>
                </c:pt>
                <c:pt idx="520">
                  <c:v>1.23455765201236</c:v>
                </c:pt>
                <c:pt idx="521">
                  <c:v>1.2363940927761301</c:v>
                </c:pt>
                <c:pt idx="522">
                  <c:v>1.2492344241195701</c:v>
                </c:pt>
                <c:pt idx="523">
                  <c:v>1.25921679215882</c:v>
                </c:pt>
                <c:pt idx="524">
                  <c:v>1.25504791883267</c:v>
                </c:pt>
                <c:pt idx="525">
                  <c:v>1.25411708705058</c:v>
                </c:pt>
                <c:pt idx="526">
                  <c:v>1.2541046971799701</c:v>
                </c:pt>
                <c:pt idx="527">
                  <c:v>1.25604460077575</c:v>
                </c:pt>
                <c:pt idx="528">
                  <c:v>1.2575379322482401</c:v>
                </c:pt>
                <c:pt idx="529">
                  <c:v>1.2592857531992101</c:v>
                </c:pt>
                <c:pt idx="530">
                  <c:v>1.26094937792758</c:v>
                </c:pt>
                <c:pt idx="531">
                  <c:v>1.26734907204118</c:v>
                </c:pt>
                <c:pt idx="532">
                  <c:v>1.26734907204118</c:v>
                </c:pt>
                <c:pt idx="533">
                  <c:v>1.26734907204118</c:v>
                </c:pt>
                <c:pt idx="534">
                  <c:v>1.26168873647088</c:v>
                </c:pt>
                <c:pt idx="535">
                  <c:v>1.2613858665572399</c:v>
                </c:pt>
                <c:pt idx="536">
                  <c:v>1.2740263832460399</c:v>
                </c:pt>
                <c:pt idx="537">
                  <c:v>1.2773987623701499</c:v>
                </c:pt>
                <c:pt idx="538">
                  <c:v>1.2787483705073299</c:v>
                </c:pt>
                <c:pt idx="539">
                  <c:v>1.2892783652427999</c:v>
                </c:pt>
                <c:pt idx="540">
                  <c:v>1.2946874438968099</c:v>
                </c:pt>
                <c:pt idx="541">
                  <c:v>1.2837625795293599</c:v>
                </c:pt>
                <c:pt idx="542">
                  <c:v>1.2859555264987901</c:v>
                </c:pt>
                <c:pt idx="543">
                  <c:v>1.2861122899528501</c:v>
                </c:pt>
                <c:pt idx="544">
                  <c:v>1.2660936107027301</c:v>
                </c:pt>
                <c:pt idx="545">
                  <c:v>1.2727966761941201</c:v>
                </c:pt>
                <c:pt idx="546">
                  <c:v>1.2645266322236</c:v>
                </c:pt>
                <c:pt idx="547">
                  <c:v>1.2584470127973</c:v>
                </c:pt>
                <c:pt idx="548">
                  <c:v>1.2796468271119901</c:v>
                </c:pt>
                <c:pt idx="549">
                  <c:v>1.3024919981366101</c:v>
                </c:pt>
                <c:pt idx="550">
                  <c:v>1.2882107957509501</c:v>
                </c:pt>
                <c:pt idx="551">
                  <c:v>1.2826572676102901</c:v>
                </c:pt>
                <c:pt idx="552">
                  <c:v>1.29090032372532</c:v>
                </c:pt>
                <c:pt idx="553">
                  <c:v>1.2818696436852499</c:v>
                </c:pt>
                <c:pt idx="554">
                  <c:v>1.2839538995100299</c:v>
                </c:pt>
                <c:pt idx="555">
                  <c:v>1.2956148764895801</c:v>
                </c:pt>
                <c:pt idx="556">
                  <c:v>1.30144632658812</c:v>
                </c:pt>
                <c:pt idx="557">
                  <c:v>1.29269149364886</c:v>
                </c:pt>
                <c:pt idx="558">
                  <c:v>1.29607008570564</c:v>
                </c:pt>
                <c:pt idx="559">
                  <c:v>1.2763453136884599</c:v>
                </c:pt>
                <c:pt idx="560">
                  <c:v>1.2721446210341201</c:v>
                </c:pt>
                <c:pt idx="561">
                  <c:v>1.2762277189342199</c:v>
                </c:pt>
                <c:pt idx="562">
                  <c:v>1.26944065606477</c:v>
                </c:pt>
                <c:pt idx="563">
                  <c:v>1.2562529061491401</c:v>
                </c:pt>
                <c:pt idx="564">
                  <c:v>1.2574789661657899</c:v>
                </c:pt>
                <c:pt idx="565">
                  <c:v>1.23606771157952</c:v>
                </c:pt>
                <c:pt idx="566">
                  <c:v>1.23767248522141</c:v>
                </c:pt>
                <c:pt idx="567">
                  <c:v>1.25320232283994</c:v>
                </c:pt>
                <c:pt idx="568">
                  <c:v>1.2688333639613001</c:v>
                </c:pt>
                <c:pt idx="569">
                  <c:v>1.27044880614874</c:v>
                </c:pt>
                <c:pt idx="570">
                  <c:v>1.2638577865760601</c:v>
                </c:pt>
                <c:pt idx="571">
                  <c:v>1.2541745987714099</c:v>
                </c:pt>
                <c:pt idx="572">
                  <c:v>1.2669791330339699</c:v>
                </c:pt>
                <c:pt idx="573">
                  <c:v>1.2563985167774001</c:v>
                </c:pt>
                <c:pt idx="574">
                  <c:v>1.25306295666746</c:v>
                </c:pt>
                <c:pt idx="575">
                  <c:v>1.2495244325852399</c:v>
                </c:pt>
                <c:pt idx="576">
                  <c:v>1.2557455257424599</c:v>
                </c:pt>
                <c:pt idx="577">
                  <c:v>1.2419526701564401</c:v>
                </c:pt>
                <c:pt idx="578">
                  <c:v>1.25430189075561</c:v>
                </c:pt>
                <c:pt idx="579">
                  <c:v>1.26294184589021</c:v>
                </c:pt>
                <c:pt idx="580">
                  <c:v>1.2660115453798799</c:v>
                </c:pt>
                <c:pt idx="581">
                  <c:v>1.25266410994416</c:v>
                </c:pt>
                <c:pt idx="582">
                  <c:v>1.2645173819590301</c:v>
                </c:pt>
                <c:pt idx="583">
                  <c:v>1.2646527279050199</c:v>
                </c:pt>
                <c:pt idx="584">
                  <c:v>1.2688408579758701</c:v>
                </c:pt>
                <c:pt idx="585">
                  <c:v>1.25610277725937</c:v>
                </c:pt>
                <c:pt idx="586">
                  <c:v>1.2615726718575799</c:v>
                </c:pt>
                <c:pt idx="587">
                  <c:v>1.2679272656060301</c:v>
                </c:pt>
                <c:pt idx="588">
                  <c:v>1.2740974964843701</c:v>
                </c:pt>
                <c:pt idx="589">
                  <c:v>1.2914195429633899</c:v>
                </c:pt>
                <c:pt idx="590">
                  <c:v>1.2836474057312299</c:v>
                </c:pt>
                <c:pt idx="591">
                  <c:v>1.29728803640371</c:v>
                </c:pt>
                <c:pt idx="592">
                  <c:v>1.2869236447792101</c:v>
                </c:pt>
                <c:pt idx="593">
                  <c:v>1.28496408162063</c:v>
                </c:pt>
                <c:pt idx="594">
                  <c:v>1.28496408162063</c:v>
                </c:pt>
                <c:pt idx="595">
                  <c:v>1.2799260389679501</c:v>
                </c:pt>
                <c:pt idx="596">
                  <c:v>1.28929871195993</c:v>
                </c:pt>
                <c:pt idx="597">
                  <c:v>1.30760176203173</c:v>
                </c:pt>
                <c:pt idx="598">
                  <c:v>1.2985268242426</c:v>
                </c:pt>
                <c:pt idx="599">
                  <c:v>1.29968537632121</c:v>
                </c:pt>
                <c:pt idx="600">
                  <c:v>1.3087902426045801</c:v>
                </c:pt>
                <c:pt idx="601">
                  <c:v>1.3021334218871199</c:v>
                </c:pt>
                <c:pt idx="602">
                  <c:v>1.3114593727860899</c:v>
                </c:pt>
                <c:pt idx="603">
                  <c:v>1.31616695917922</c:v>
                </c:pt>
                <c:pt idx="604">
                  <c:v>1.3050452322033601</c:v>
                </c:pt>
                <c:pt idx="605">
                  <c:v>1.28129373468604</c:v>
                </c:pt>
                <c:pt idx="606">
                  <c:v>1.28758586239923</c:v>
                </c:pt>
                <c:pt idx="607">
                  <c:v>1.2722318980171901</c:v>
                </c:pt>
                <c:pt idx="608">
                  <c:v>1.27320787001197</c:v>
                </c:pt>
                <c:pt idx="609">
                  <c:v>1.2425284329591499</c:v>
                </c:pt>
                <c:pt idx="610">
                  <c:v>1.2547431055827001</c:v>
                </c:pt>
                <c:pt idx="611">
                  <c:v>1.2590797022110201</c:v>
                </c:pt>
                <c:pt idx="612">
                  <c:v>1.27267445610059</c:v>
                </c:pt>
                <c:pt idx="613">
                  <c:v>1.2670278124257399</c:v>
                </c:pt>
                <c:pt idx="614">
                  <c:v>1.28256109566829</c:v>
                </c:pt>
                <c:pt idx="615">
                  <c:v>1.2825766665485401</c:v>
                </c:pt>
                <c:pt idx="616">
                  <c:v>1.2861104343388099</c:v>
                </c:pt>
                <c:pt idx="617">
                  <c:v>1.2950995616154799</c:v>
                </c:pt>
                <c:pt idx="618">
                  <c:v>1.2950995616154799</c:v>
                </c:pt>
                <c:pt idx="619">
                  <c:v>1.2950995616154799</c:v>
                </c:pt>
                <c:pt idx="620">
                  <c:v>1.30015644396774</c:v>
                </c:pt>
                <c:pt idx="621">
                  <c:v>1.30565630224898</c:v>
                </c:pt>
                <c:pt idx="622">
                  <c:v>1.3132361799226</c:v>
                </c:pt>
                <c:pt idx="623">
                  <c:v>1.3301233570886299</c:v>
                </c:pt>
                <c:pt idx="624">
                  <c:v>1.3358603365498001</c:v>
                </c:pt>
                <c:pt idx="625">
                  <c:v>1.35948141143338</c:v>
                </c:pt>
                <c:pt idx="626">
                  <c:v>1.36242460135873</c:v>
                </c:pt>
                <c:pt idx="627">
                  <c:v>1.3623493184769899</c:v>
                </c:pt>
                <c:pt idx="628">
                  <c:v>1.38417767558769</c:v>
                </c:pt>
                <c:pt idx="629">
                  <c:v>1.37799992611246</c:v>
                </c:pt>
                <c:pt idx="630">
                  <c:v>1.3915125496282501</c:v>
                </c:pt>
                <c:pt idx="631">
                  <c:v>1.3670461909037801</c:v>
                </c:pt>
                <c:pt idx="632">
                  <c:v>1.37821332717572</c:v>
                </c:pt>
                <c:pt idx="633">
                  <c:v>1.3858829813337299</c:v>
                </c:pt>
                <c:pt idx="634">
                  <c:v>1.39993555394563</c:v>
                </c:pt>
                <c:pt idx="635">
                  <c:v>1.43011756159908</c:v>
                </c:pt>
                <c:pt idx="636">
                  <c:v>1.4116714217803701</c:v>
                </c:pt>
                <c:pt idx="637">
                  <c:v>1.3933439105019501</c:v>
                </c:pt>
                <c:pt idx="638">
                  <c:v>1.4057892992432</c:v>
                </c:pt>
                <c:pt idx="639">
                  <c:v>1.3890546065240399</c:v>
                </c:pt>
                <c:pt idx="640">
                  <c:v>1.3676760270581001</c:v>
                </c:pt>
                <c:pt idx="641">
                  <c:v>1.37304418560914</c:v>
                </c:pt>
                <c:pt idx="642">
                  <c:v>1.3402942407552101</c:v>
                </c:pt>
                <c:pt idx="643">
                  <c:v>1.34615518338539</c:v>
                </c:pt>
                <c:pt idx="644">
                  <c:v>1.35383422129867</c:v>
                </c:pt>
                <c:pt idx="645">
                  <c:v>1.34335522064733</c:v>
                </c:pt>
                <c:pt idx="646">
                  <c:v>1.30186384079565</c:v>
                </c:pt>
                <c:pt idx="647">
                  <c:v>1.3052809340076501</c:v>
                </c:pt>
                <c:pt idx="648">
                  <c:v>1.2818484753974499</c:v>
                </c:pt>
                <c:pt idx="649">
                  <c:v>1.2887230787459301</c:v>
                </c:pt>
                <c:pt idx="650">
                  <c:v>1.29032083044724</c:v>
                </c:pt>
                <c:pt idx="651">
                  <c:v>1.3090206485226299</c:v>
                </c:pt>
                <c:pt idx="652">
                  <c:v>1.30790063281005</c:v>
                </c:pt>
                <c:pt idx="653">
                  <c:v>1.3073326813160999</c:v>
                </c:pt>
                <c:pt idx="654">
                  <c:v>1.3032659591515801</c:v>
                </c:pt>
                <c:pt idx="655">
                  <c:v>1.3058984467018599</c:v>
                </c:pt>
                <c:pt idx="656">
                  <c:v>1.2661009567375201</c:v>
                </c:pt>
                <c:pt idx="657">
                  <c:v>1.2735405537505999</c:v>
                </c:pt>
                <c:pt idx="658">
                  <c:v>1.28127217845648</c:v>
                </c:pt>
                <c:pt idx="659">
                  <c:v>1.2947181347940899</c:v>
                </c:pt>
                <c:pt idx="660">
                  <c:v>1.2806865616919201</c:v>
                </c:pt>
                <c:pt idx="661">
                  <c:v>1.2858034450034499</c:v>
                </c:pt>
                <c:pt idx="662">
                  <c:v>1.2922614136533199</c:v>
                </c:pt>
                <c:pt idx="663">
                  <c:v>1.2839853960910901</c:v>
                </c:pt>
                <c:pt idx="664">
                  <c:v>1.2940466678743501</c:v>
                </c:pt>
                <c:pt idx="665">
                  <c:v>1.30371550097378</c:v>
                </c:pt>
                <c:pt idx="666">
                  <c:v>1.3026970440281</c:v>
                </c:pt>
                <c:pt idx="667">
                  <c:v>1.30418259441512</c:v>
                </c:pt>
                <c:pt idx="668">
                  <c:v>1.30309130152426</c:v>
                </c:pt>
                <c:pt idx="669">
                  <c:v>1.2858979174504099</c:v>
                </c:pt>
                <c:pt idx="670">
                  <c:v>1.2822790383775</c:v>
                </c:pt>
                <c:pt idx="671">
                  <c:v>1.29458370672985</c:v>
                </c:pt>
                <c:pt idx="672">
                  <c:v>1.29792332769612</c:v>
                </c:pt>
                <c:pt idx="673">
                  <c:v>1.2869863803842201</c:v>
                </c:pt>
                <c:pt idx="674">
                  <c:v>1.3074975623457501</c:v>
                </c:pt>
                <c:pt idx="675">
                  <c:v>1.2974645903589599</c:v>
                </c:pt>
                <c:pt idx="676">
                  <c:v>1.2988127166362999</c:v>
                </c:pt>
                <c:pt idx="677">
                  <c:v>1.2988127166362999</c:v>
                </c:pt>
                <c:pt idx="678">
                  <c:v>1.3052179213225501</c:v>
                </c:pt>
                <c:pt idx="679">
                  <c:v>1.3190705862901999</c:v>
                </c:pt>
                <c:pt idx="680">
                  <c:v>1.3113456565288999</c:v>
                </c:pt>
                <c:pt idx="681">
                  <c:v>1.3170965837111199</c:v>
                </c:pt>
                <c:pt idx="682">
                  <c:v>1.31542666731965</c:v>
                </c:pt>
                <c:pt idx="683">
                  <c:v>1.33288165162276</c:v>
                </c:pt>
                <c:pt idx="684">
                  <c:v>1.3349926134411501</c:v>
                </c:pt>
                <c:pt idx="685">
                  <c:v>1.3375204927029101</c:v>
                </c:pt>
                <c:pt idx="686">
                  <c:v>1.3330375582591101</c:v>
                </c:pt>
                <c:pt idx="687">
                  <c:v>1.3485075167217599</c:v>
                </c:pt>
                <c:pt idx="688">
                  <c:v>1.33903548247265</c:v>
                </c:pt>
                <c:pt idx="689">
                  <c:v>1.3384858005756299</c:v>
                </c:pt>
                <c:pt idx="690">
                  <c:v>1.3275119631901999</c:v>
                </c:pt>
                <c:pt idx="691">
                  <c:v>1.3414106494308899</c:v>
                </c:pt>
                <c:pt idx="692">
                  <c:v>1.3427849697012399</c:v>
                </c:pt>
                <c:pt idx="693">
                  <c:v>1.3600338068531099</c:v>
                </c:pt>
                <c:pt idx="694">
                  <c:v>1.36348513343779</c:v>
                </c:pt>
                <c:pt idx="695">
                  <c:v>1.35770539917398</c:v>
                </c:pt>
                <c:pt idx="696">
                  <c:v>1.35005509001239</c:v>
                </c:pt>
                <c:pt idx="697">
                  <c:v>1.3311228476710399</c:v>
                </c:pt>
                <c:pt idx="698">
                  <c:v>1.3284373381908401</c:v>
                </c:pt>
                <c:pt idx="699">
                  <c:v>1.34131680974767</c:v>
                </c:pt>
                <c:pt idx="700">
                  <c:v>1.32992119856712</c:v>
                </c:pt>
                <c:pt idx="701">
                  <c:v>1.3384439896618501</c:v>
                </c:pt>
                <c:pt idx="702">
                  <c:v>1.3548722661668799</c:v>
                </c:pt>
                <c:pt idx="703">
                  <c:v>1.3617408868363301</c:v>
                </c:pt>
                <c:pt idx="704">
                  <c:v>1.3692415714286901</c:v>
                </c:pt>
                <c:pt idx="705">
                  <c:v>1.37507270676268</c:v>
                </c:pt>
                <c:pt idx="706">
                  <c:v>1.37992396931307</c:v>
                </c:pt>
                <c:pt idx="707">
                  <c:v>1.39377854526337</c:v>
                </c:pt>
                <c:pt idx="708">
                  <c:v>1.39100074687235</c:v>
                </c:pt>
                <c:pt idx="709">
                  <c:v>1.3990835280598499</c:v>
                </c:pt>
                <c:pt idx="710">
                  <c:v>1.4012281927272401</c:v>
                </c:pt>
                <c:pt idx="711">
                  <c:v>1.3920470273188701</c:v>
                </c:pt>
                <c:pt idx="712">
                  <c:v>1.39909669497291</c:v>
                </c:pt>
                <c:pt idx="713">
                  <c:v>1.3872241070762701</c:v>
                </c:pt>
                <c:pt idx="714">
                  <c:v>1.39732544640523</c:v>
                </c:pt>
                <c:pt idx="715">
                  <c:v>1.39393122902398</c:v>
                </c:pt>
                <c:pt idx="716">
                  <c:v>1.40344943978125</c:v>
                </c:pt>
                <c:pt idx="717">
                  <c:v>1.4085287625543299</c:v>
                </c:pt>
                <c:pt idx="718">
                  <c:v>1.4076651427322899</c:v>
                </c:pt>
                <c:pt idx="719">
                  <c:v>1.4186810925242499</c:v>
                </c:pt>
                <c:pt idx="720">
                  <c:v>1.3981576567718299</c:v>
                </c:pt>
                <c:pt idx="721">
                  <c:v>1.39877315276888</c:v>
                </c:pt>
                <c:pt idx="722">
                  <c:v>1.39154330542881</c:v>
                </c:pt>
                <c:pt idx="723">
                  <c:v>1.37627509703742</c:v>
                </c:pt>
                <c:pt idx="724">
                  <c:v>1.37063519461241</c:v>
                </c:pt>
                <c:pt idx="725">
                  <c:v>1.3688130821695601</c:v>
                </c:pt>
                <c:pt idx="726">
                  <c:v>1.3972994268073</c:v>
                </c:pt>
                <c:pt idx="727">
                  <c:v>1.38846579743122</c:v>
                </c:pt>
                <c:pt idx="728">
                  <c:v>1.38531971117862</c:v>
                </c:pt>
                <c:pt idx="729">
                  <c:v>1.3726339269230201</c:v>
                </c:pt>
                <c:pt idx="730">
                  <c:v>1.37663955614693</c:v>
                </c:pt>
                <c:pt idx="731">
                  <c:v>1.36603627547134</c:v>
                </c:pt>
                <c:pt idx="732">
                  <c:v>1.3498745277991</c:v>
                </c:pt>
                <c:pt idx="733">
                  <c:v>1.3479121421403499</c:v>
                </c:pt>
                <c:pt idx="734">
                  <c:v>1.3315943085183</c:v>
                </c:pt>
                <c:pt idx="735">
                  <c:v>1.33673098166598</c:v>
                </c:pt>
                <c:pt idx="736">
                  <c:v>1.3383581296992699</c:v>
                </c:pt>
                <c:pt idx="737">
                  <c:v>1.34263314973912</c:v>
                </c:pt>
                <c:pt idx="738">
                  <c:v>1.3306827563321699</c:v>
                </c:pt>
                <c:pt idx="739">
                  <c:v>1.3341320122228999</c:v>
                </c:pt>
                <c:pt idx="740">
                  <c:v>1.3409870201316401</c:v>
                </c:pt>
                <c:pt idx="741">
                  <c:v>1.3227415418578501</c:v>
                </c:pt>
                <c:pt idx="742">
                  <c:v>1.3010402076187799</c:v>
                </c:pt>
                <c:pt idx="743">
                  <c:v>1.26182838466866</c:v>
                </c:pt>
                <c:pt idx="744">
                  <c:v>1.2720951610301401</c:v>
                </c:pt>
                <c:pt idx="745">
                  <c:v>1.27153350647051</c:v>
                </c:pt>
                <c:pt idx="746">
                  <c:v>1.25948734976488</c:v>
                </c:pt>
                <c:pt idx="747">
                  <c:v>1.22545583409158</c:v>
                </c:pt>
                <c:pt idx="748">
                  <c:v>1.2288948126636401</c:v>
                </c:pt>
                <c:pt idx="749">
                  <c:v>1.2519975102033201</c:v>
                </c:pt>
                <c:pt idx="750">
                  <c:v>1.2531780936165799</c:v>
                </c:pt>
                <c:pt idx="751">
                  <c:v>1.2184616619148601</c:v>
                </c:pt>
                <c:pt idx="752">
                  <c:v>1.2516901478311</c:v>
                </c:pt>
                <c:pt idx="753">
                  <c:v>1.2329627908899301</c:v>
                </c:pt>
                <c:pt idx="754">
                  <c:v>1.2569694597649901</c:v>
                </c:pt>
                <c:pt idx="755">
                  <c:v>1.26673631652198</c:v>
                </c:pt>
                <c:pt idx="756">
                  <c:v>1.27662390277405</c:v>
                </c:pt>
                <c:pt idx="757">
                  <c:v>1.27589665199017</c:v>
                </c:pt>
                <c:pt idx="758">
                  <c:v>1.2580958495368499</c:v>
                </c:pt>
                <c:pt idx="759">
                  <c:v>1.2761919920648599</c:v>
                </c:pt>
                <c:pt idx="760">
                  <c:v>1.27163628013589</c:v>
                </c:pt>
                <c:pt idx="761">
                  <c:v>1.27128695586017</c:v>
                </c:pt>
                <c:pt idx="762">
                  <c:v>1.2724880794963001</c:v>
                </c:pt>
                <c:pt idx="763">
                  <c:v>1.2424875668900901</c:v>
                </c:pt>
                <c:pt idx="764">
                  <c:v>1.24380847687721</c:v>
                </c:pt>
                <c:pt idx="765">
                  <c:v>1.2450483705219</c:v>
                </c:pt>
                <c:pt idx="766">
                  <c:v>1.2337390788638201</c:v>
                </c:pt>
                <c:pt idx="767">
                  <c:v>1.22272118394314</c:v>
                </c:pt>
                <c:pt idx="768">
                  <c:v>1.2022513058189901</c:v>
                </c:pt>
                <c:pt idx="769">
                  <c:v>1.20172177332948</c:v>
                </c:pt>
                <c:pt idx="770">
                  <c:v>1.19765612959019</c:v>
                </c:pt>
                <c:pt idx="771">
                  <c:v>1.21713037031173</c:v>
                </c:pt>
                <c:pt idx="772">
                  <c:v>1.1672938792698699</c:v>
                </c:pt>
                <c:pt idx="773">
                  <c:v>1.16648790517326</c:v>
                </c:pt>
                <c:pt idx="774">
                  <c:v>1.1542346333234299</c:v>
                </c:pt>
                <c:pt idx="775">
                  <c:v>1.16266744208007</c:v>
                </c:pt>
                <c:pt idx="776">
                  <c:v>1.1901482065935201</c:v>
                </c:pt>
                <c:pt idx="777">
                  <c:v>1.1841313839888199</c:v>
                </c:pt>
                <c:pt idx="778">
                  <c:v>1.17744116849012</c:v>
                </c:pt>
                <c:pt idx="779">
                  <c:v>1.17492443386273</c:v>
                </c:pt>
                <c:pt idx="780">
                  <c:v>1.1671155802936699</c:v>
                </c:pt>
                <c:pt idx="781">
                  <c:v>1.1671155802936699</c:v>
                </c:pt>
                <c:pt idx="782">
                  <c:v>1.1671155802936699</c:v>
                </c:pt>
                <c:pt idx="783">
                  <c:v>1.1154376428083801</c:v>
                </c:pt>
                <c:pt idx="784">
                  <c:v>1.0764747725619901</c:v>
                </c:pt>
                <c:pt idx="785">
                  <c:v>1.0451716232898001</c:v>
                </c:pt>
                <c:pt idx="786">
                  <c:v>1.0397655014086999</c:v>
                </c:pt>
                <c:pt idx="787">
                  <c:v>0.99537779119136605</c:v>
                </c:pt>
                <c:pt idx="788">
                  <c:v>0.99013642514057199</c:v>
                </c:pt>
                <c:pt idx="789">
                  <c:v>0.99911988923858597</c:v>
                </c:pt>
                <c:pt idx="790">
                  <c:v>0.98138186793831905</c:v>
                </c:pt>
                <c:pt idx="791">
                  <c:v>0.94260689973019995</c:v>
                </c:pt>
                <c:pt idx="792">
                  <c:v>0.95522414578776504</c:v>
                </c:pt>
                <c:pt idx="793">
                  <c:v>0.98409749868679797</c:v>
                </c:pt>
                <c:pt idx="794">
                  <c:v>0.95480389177521796</c:v>
                </c:pt>
                <c:pt idx="795">
                  <c:v>0.93262421584348898</c:v>
                </c:pt>
                <c:pt idx="796">
                  <c:v>0.92529782401060401</c:v>
                </c:pt>
                <c:pt idx="797">
                  <c:v>0.91536938939338297</c:v>
                </c:pt>
                <c:pt idx="798">
                  <c:v>0.89637265722217097</c:v>
                </c:pt>
                <c:pt idx="799">
                  <c:v>0.92088058986107801</c:v>
                </c:pt>
                <c:pt idx="800">
                  <c:v>0.91425445372916303</c:v>
                </c:pt>
                <c:pt idx="801">
                  <c:v>0.93658923763497903</c:v>
                </c:pt>
                <c:pt idx="802">
                  <c:v>0.914485835519804</c:v>
                </c:pt>
                <c:pt idx="803">
                  <c:v>0.92880176919392299</c:v>
                </c:pt>
                <c:pt idx="804">
                  <c:v>0.91591693161391796</c:v>
                </c:pt>
                <c:pt idx="805">
                  <c:v>0.92321277367177801</c:v>
                </c:pt>
                <c:pt idx="806">
                  <c:v>0.90363190055430598</c:v>
                </c:pt>
                <c:pt idx="807">
                  <c:v>0.90266076420832897</c:v>
                </c:pt>
                <c:pt idx="808">
                  <c:v>0.920428825848293</c:v>
                </c:pt>
                <c:pt idx="809">
                  <c:v>0.89313149095099098</c:v>
                </c:pt>
                <c:pt idx="810">
                  <c:v>0.891238254974828</c:v>
                </c:pt>
                <c:pt idx="811">
                  <c:v>0.88372013026040197</c:v>
                </c:pt>
                <c:pt idx="812">
                  <c:v>0.89477022970733799</c:v>
                </c:pt>
                <c:pt idx="813">
                  <c:v>0.89485834471831505</c:v>
                </c:pt>
                <c:pt idx="814">
                  <c:v>0.89287036591875402</c:v>
                </c:pt>
                <c:pt idx="815">
                  <c:v>0.90046934759442698</c:v>
                </c:pt>
                <c:pt idx="816">
                  <c:v>0.88037809647671705</c:v>
                </c:pt>
                <c:pt idx="817">
                  <c:v>0.86617508978028301</c:v>
                </c:pt>
                <c:pt idx="818">
                  <c:v>0.86124137086185204</c:v>
                </c:pt>
                <c:pt idx="819">
                  <c:v>0.86908142468782001</c:v>
                </c:pt>
                <c:pt idx="820">
                  <c:v>0.873558363069319</c:v>
                </c:pt>
                <c:pt idx="821">
                  <c:v>0.86872931252539698</c:v>
                </c:pt>
                <c:pt idx="822">
                  <c:v>0.85900239643290799</c:v>
                </c:pt>
                <c:pt idx="823">
                  <c:v>0.85836155070970099</c:v>
                </c:pt>
                <c:pt idx="824">
                  <c:v>0.835008599355479</c:v>
                </c:pt>
                <c:pt idx="825">
                  <c:v>0.83202820223096197</c:v>
                </c:pt>
                <c:pt idx="826">
                  <c:v>0.814470696025549</c:v>
                </c:pt>
                <c:pt idx="827">
                  <c:v>0.78667598789391202</c:v>
                </c:pt>
                <c:pt idx="828">
                  <c:v>0.80530193854384802</c:v>
                </c:pt>
                <c:pt idx="829">
                  <c:v>0.79084531237401701</c:v>
                </c:pt>
                <c:pt idx="830">
                  <c:v>0.81265618782004401</c:v>
                </c:pt>
                <c:pt idx="831">
                  <c:v>0.81189396227575095</c:v>
                </c:pt>
                <c:pt idx="832">
                  <c:v>0.800633115300461</c:v>
                </c:pt>
                <c:pt idx="833">
                  <c:v>0.826917586827012</c:v>
                </c:pt>
                <c:pt idx="834">
                  <c:v>0.81792526763525897</c:v>
                </c:pt>
                <c:pt idx="835">
                  <c:v>0.82209030021916596</c:v>
                </c:pt>
                <c:pt idx="836">
                  <c:v>0.81161185752366805</c:v>
                </c:pt>
                <c:pt idx="837">
                  <c:v>0.82041747762627704</c:v>
                </c:pt>
                <c:pt idx="838">
                  <c:v>0.84008343843935596</c:v>
                </c:pt>
                <c:pt idx="839">
                  <c:v>0.83172943958738499</c:v>
                </c:pt>
                <c:pt idx="840">
                  <c:v>0.83864852948636004</c:v>
                </c:pt>
                <c:pt idx="841">
                  <c:v>0.83275602908720503</c:v>
                </c:pt>
                <c:pt idx="842">
                  <c:v>0.83272004911443198</c:v>
                </c:pt>
                <c:pt idx="843">
                  <c:v>0.84697946797396395</c:v>
                </c:pt>
                <c:pt idx="844">
                  <c:v>0.84524674339808603</c:v>
                </c:pt>
                <c:pt idx="845">
                  <c:v>0.85772556088725005</c:v>
                </c:pt>
                <c:pt idx="846">
                  <c:v>0.85772556088725005</c:v>
                </c:pt>
                <c:pt idx="847">
                  <c:v>0.88007513504770596</c:v>
                </c:pt>
                <c:pt idx="848">
                  <c:v>0.90530142239879796</c:v>
                </c:pt>
                <c:pt idx="849">
                  <c:v>0.90852661276247704</c:v>
                </c:pt>
                <c:pt idx="850">
                  <c:v>0.89342091539051605</c:v>
                </c:pt>
                <c:pt idx="851">
                  <c:v>0.91150726774232504</c:v>
                </c:pt>
                <c:pt idx="852">
                  <c:v>0.92164011113095501</c:v>
                </c:pt>
                <c:pt idx="853">
                  <c:v>0.89795663429346295</c:v>
                </c:pt>
                <c:pt idx="854">
                  <c:v>0.92457758760433495</c:v>
                </c:pt>
                <c:pt idx="855">
                  <c:v>0.91109394791762199</c:v>
                </c:pt>
                <c:pt idx="856">
                  <c:v>0.92583356425280094</c:v>
                </c:pt>
                <c:pt idx="857">
                  <c:v>0.92722800617912104</c:v>
                </c:pt>
                <c:pt idx="858">
                  <c:v>0.920995069500681</c:v>
                </c:pt>
                <c:pt idx="859">
                  <c:v>0.91396558088802304</c:v>
                </c:pt>
                <c:pt idx="860">
                  <c:v>0.90686557913775301</c:v>
                </c:pt>
                <c:pt idx="861">
                  <c:v>0.90910243005023506</c:v>
                </c:pt>
                <c:pt idx="862">
                  <c:v>0.90910243005023506</c:v>
                </c:pt>
                <c:pt idx="863">
                  <c:v>0.90910243005023506</c:v>
                </c:pt>
                <c:pt idx="864">
                  <c:v>0.90322397583851299</c:v>
                </c:pt>
                <c:pt idx="865">
                  <c:v>0.92619648542952104</c:v>
                </c:pt>
                <c:pt idx="866">
                  <c:v>0.935481061606665</c:v>
                </c:pt>
                <c:pt idx="867">
                  <c:v>0.93213218124631503</c:v>
                </c:pt>
                <c:pt idx="868">
                  <c:v>0.95400643655295303</c:v>
                </c:pt>
                <c:pt idx="869">
                  <c:v>0.97209040658987</c:v>
                </c:pt>
                <c:pt idx="870">
                  <c:v>0.97013200916019304</c:v>
                </c:pt>
                <c:pt idx="871">
                  <c:v>0.94507916982339901</c:v>
                </c:pt>
                <c:pt idx="872">
                  <c:v>0.95511210893612197</c:v>
                </c:pt>
                <c:pt idx="873">
                  <c:v>0.96066557788228901</c:v>
                </c:pt>
                <c:pt idx="874">
                  <c:v>0.94337343234704196</c:v>
                </c:pt>
                <c:pt idx="875">
                  <c:v>0.94943590132542499</c:v>
                </c:pt>
                <c:pt idx="876">
                  <c:v>0.92218755844245404</c:v>
                </c:pt>
                <c:pt idx="877">
                  <c:v>0.91715098124787697</c:v>
                </c:pt>
                <c:pt idx="878">
                  <c:v>0.92054981238774203</c:v>
                </c:pt>
                <c:pt idx="879">
                  <c:v>0.93764070664197996</c:v>
                </c:pt>
                <c:pt idx="880">
                  <c:v>0.92330704101803895</c:v>
                </c:pt>
                <c:pt idx="881">
                  <c:v>0.93508156062047498</c:v>
                </c:pt>
                <c:pt idx="882">
                  <c:v>0.93849704905067999</c:v>
                </c:pt>
                <c:pt idx="883">
                  <c:v>0.93085466449968202</c:v>
                </c:pt>
                <c:pt idx="884">
                  <c:v>0.93067361098257995</c:v>
                </c:pt>
                <c:pt idx="885">
                  <c:v>0.92999644905258605</c:v>
                </c:pt>
                <c:pt idx="886">
                  <c:v>0.94314092501203795</c:v>
                </c:pt>
                <c:pt idx="887">
                  <c:v>0.94447293131453303</c:v>
                </c:pt>
                <c:pt idx="888">
                  <c:v>0.94598227611052299</c:v>
                </c:pt>
                <c:pt idx="889">
                  <c:v>0.93765574815570796</c:v>
                </c:pt>
                <c:pt idx="890">
                  <c:v>0.94596927144191001</c:v>
                </c:pt>
                <c:pt idx="891">
                  <c:v>0.94357063605302305</c:v>
                </c:pt>
                <c:pt idx="892">
                  <c:v>0.94143699645290901</c:v>
                </c:pt>
                <c:pt idx="893">
                  <c:v>0.94658722476575496</c:v>
                </c:pt>
                <c:pt idx="894">
                  <c:v>0.95953177234574605</c:v>
                </c:pt>
                <c:pt idx="895">
                  <c:v>0.96545712903832304</c:v>
                </c:pt>
                <c:pt idx="896">
                  <c:v>0.96633809401549497</c:v>
                </c:pt>
                <c:pt idx="897">
                  <c:v>0.97886875161115905</c:v>
                </c:pt>
                <c:pt idx="898">
                  <c:v>0.99789912715362905</c:v>
                </c:pt>
                <c:pt idx="899">
                  <c:v>1.0255859234137299</c:v>
                </c:pt>
                <c:pt idx="900">
                  <c:v>1.01070230117729</c:v>
                </c:pt>
                <c:pt idx="901">
                  <c:v>1.00360691567556</c:v>
                </c:pt>
                <c:pt idx="902">
                  <c:v>1.02156490848835</c:v>
                </c:pt>
                <c:pt idx="903">
                  <c:v>1.0074909459219801</c:v>
                </c:pt>
                <c:pt idx="904">
                  <c:v>1.00536896706735</c:v>
                </c:pt>
                <c:pt idx="905">
                  <c:v>1.0116508488609699</c:v>
                </c:pt>
                <c:pt idx="906">
                  <c:v>1.0119047153116101</c:v>
                </c:pt>
                <c:pt idx="907">
                  <c:v>1.02588190384727</c:v>
                </c:pt>
                <c:pt idx="908">
                  <c:v>1.02725792747972</c:v>
                </c:pt>
                <c:pt idx="909">
                  <c:v>1.0535962142690001</c:v>
                </c:pt>
                <c:pt idx="910">
                  <c:v>1.0334976369017701</c:v>
                </c:pt>
                <c:pt idx="911">
                  <c:v>1.0539053004158401</c:v>
                </c:pt>
                <c:pt idx="912">
                  <c:v>1.07335080509946</c:v>
                </c:pt>
                <c:pt idx="913">
                  <c:v>1.07999237213551</c:v>
                </c:pt>
                <c:pt idx="914">
                  <c:v>1.0713733826582701</c:v>
                </c:pt>
                <c:pt idx="915">
                  <c:v>1.08423746469492</c:v>
                </c:pt>
                <c:pt idx="916">
                  <c:v>1.09986423655357</c:v>
                </c:pt>
                <c:pt idx="917">
                  <c:v>1.0943864798731999</c:v>
                </c:pt>
                <c:pt idx="918">
                  <c:v>1.0807997751456699</c:v>
                </c:pt>
                <c:pt idx="919">
                  <c:v>1.05491149267843</c:v>
                </c:pt>
                <c:pt idx="920">
                  <c:v>1.0487582157577899</c:v>
                </c:pt>
                <c:pt idx="921">
                  <c:v>1.05686453829353</c:v>
                </c:pt>
                <c:pt idx="922">
                  <c:v>1.0364719161017499</c:v>
                </c:pt>
                <c:pt idx="923">
                  <c:v>1.02641911577661</c:v>
                </c:pt>
                <c:pt idx="924">
                  <c:v>1.0255269518512999</c:v>
                </c:pt>
                <c:pt idx="925">
                  <c:v>1.04103014104148</c:v>
                </c:pt>
                <c:pt idx="926">
                  <c:v>1.0538697169622999</c:v>
                </c:pt>
                <c:pt idx="927">
                  <c:v>1.0872663290375399</c:v>
                </c:pt>
                <c:pt idx="928">
                  <c:v>1.07421090704575</c:v>
                </c:pt>
                <c:pt idx="929">
                  <c:v>1.0891364814005999</c:v>
                </c:pt>
                <c:pt idx="930">
                  <c:v>1.0887324049751499</c:v>
                </c:pt>
                <c:pt idx="931">
                  <c:v>1.0968488083908901</c:v>
                </c:pt>
                <c:pt idx="932">
                  <c:v>1.0675288023706</c:v>
                </c:pt>
                <c:pt idx="933">
                  <c:v>1.07710828640515</c:v>
                </c:pt>
                <c:pt idx="934">
                  <c:v>1.0867529769147699</c:v>
                </c:pt>
                <c:pt idx="935">
                  <c:v>1.0667238362818501</c:v>
                </c:pt>
                <c:pt idx="936">
                  <c:v>1.07386108350243</c:v>
                </c:pt>
                <c:pt idx="937">
                  <c:v>1.0609223805394901</c:v>
                </c:pt>
                <c:pt idx="938">
                  <c:v>1.08040823609673</c:v>
                </c:pt>
                <c:pt idx="939">
                  <c:v>1.0743043770910099</c:v>
                </c:pt>
                <c:pt idx="940">
                  <c:v>1.0689054757230201</c:v>
                </c:pt>
                <c:pt idx="941">
                  <c:v>1.07493300277596</c:v>
                </c:pt>
                <c:pt idx="942">
                  <c:v>1.07728727309279</c:v>
                </c:pt>
                <c:pt idx="943">
                  <c:v>1.06814210972846</c:v>
                </c:pt>
                <c:pt idx="944">
                  <c:v>1.07631010872801</c:v>
                </c:pt>
                <c:pt idx="945">
                  <c:v>1.07631010872801</c:v>
                </c:pt>
                <c:pt idx="946">
                  <c:v>1.1076466251605399</c:v>
                </c:pt>
                <c:pt idx="947">
                  <c:v>1.1087648942611601</c:v>
                </c:pt>
                <c:pt idx="948">
                  <c:v>1.11872786830821</c:v>
                </c:pt>
                <c:pt idx="949">
                  <c:v>1.1071141713738399</c:v>
                </c:pt>
                <c:pt idx="950">
                  <c:v>1.12596266787598</c:v>
                </c:pt>
                <c:pt idx="951">
                  <c:v>1.11626474933584</c:v>
                </c:pt>
                <c:pt idx="952">
                  <c:v>1.1219549072600199</c:v>
                </c:pt>
                <c:pt idx="953">
                  <c:v>1.12482517499863</c:v>
                </c:pt>
                <c:pt idx="954">
                  <c:v>1.12257685104734</c:v>
                </c:pt>
                <c:pt idx="955">
                  <c:v>1.1156122100191399</c:v>
                </c:pt>
                <c:pt idx="956">
                  <c:v>1.10159959478122</c:v>
                </c:pt>
                <c:pt idx="957">
                  <c:v>1.1025290477804599</c:v>
                </c:pt>
                <c:pt idx="958">
                  <c:v>1.10318809189461</c:v>
                </c:pt>
                <c:pt idx="959">
                  <c:v>1.09863160538956</c:v>
                </c:pt>
                <c:pt idx="960">
                  <c:v>1.1004676452658599</c:v>
                </c:pt>
                <c:pt idx="961">
                  <c:v>1.0878728328109499</c:v>
                </c:pt>
                <c:pt idx="962">
                  <c:v>1.08599205710154</c:v>
                </c:pt>
                <c:pt idx="963">
                  <c:v>1.08882505583375</c:v>
                </c:pt>
                <c:pt idx="964">
                  <c:v>1.0966352100825401</c:v>
                </c:pt>
                <c:pt idx="965">
                  <c:v>1.1088794375133399</c:v>
                </c:pt>
                <c:pt idx="966">
                  <c:v>1.10110964051144</c:v>
                </c:pt>
                <c:pt idx="967">
                  <c:v>1.11011278498985</c:v>
                </c:pt>
                <c:pt idx="968">
                  <c:v>1.11238038053096</c:v>
                </c:pt>
                <c:pt idx="969">
                  <c:v>1.1058880082688101</c:v>
                </c:pt>
                <c:pt idx="970">
                  <c:v>1.09925071675482</c:v>
                </c:pt>
                <c:pt idx="971">
                  <c:v>1.09145715529452</c:v>
                </c:pt>
                <c:pt idx="972">
                  <c:v>1.09887422495145</c:v>
                </c:pt>
                <c:pt idx="973">
                  <c:v>1.08239328379043</c:v>
                </c:pt>
                <c:pt idx="974">
                  <c:v>1.08825216518632</c:v>
                </c:pt>
                <c:pt idx="975">
                  <c:v>1.08974087887638</c:v>
                </c:pt>
                <c:pt idx="976">
                  <c:v>1.07848289185421</c:v>
                </c:pt>
                <c:pt idx="977">
                  <c:v>1.0878267585497601</c:v>
                </c:pt>
                <c:pt idx="978">
                  <c:v>1.1052470501052001</c:v>
                </c:pt>
                <c:pt idx="979">
                  <c:v>1.1040838381454801</c:v>
                </c:pt>
                <c:pt idx="980">
                  <c:v>1.1088628866141199</c:v>
                </c:pt>
                <c:pt idx="981">
                  <c:v>1.1281921512380599</c:v>
                </c:pt>
                <c:pt idx="982">
                  <c:v>1.1174800312464199</c:v>
                </c:pt>
                <c:pt idx="983">
                  <c:v>1.11693749307082</c:v>
                </c:pt>
                <c:pt idx="984">
                  <c:v>1.1197808027310401</c:v>
                </c:pt>
                <c:pt idx="985">
                  <c:v>1.1240114757983399</c:v>
                </c:pt>
                <c:pt idx="986">
                  <c:v>1.13259419258787</c:v>
                </c:pt>
                <c:pt idx="987">
                  <c:v>1.13912547058747</c:v>
                </c:pt>
                <c:pt idx="988">
                  <c:v>1.1213538025468099</c:v>
                </c:pt>
                <c:pt idx="989">
                  <c:v>1.12888708086747</c:v>
                </c:pt>
                <c:pt idx="990">
                  <c:v>1.1573870255870899</c:v>
                </c:pt>
                <c:pt idx="991">
                  <c:v>1.18579796299522</c:v>
                </c:pt>
                <c:pt idx="992">
                  <c:v>1.1875881927916001</c:v>
                </c:pt>
                <c:pt idx="993">
                  <c:v>1.1913353463329199</c:v>
                </c:pt>
                <c:pt idx="994">
                  <c:v>1.18776518299134</c:v>
                </c:pt>
                <c:pt idx="995">
                  <c:v>1.17245531226791</c:v>
                </c:pt>
                <c:pt idx="996">
                  <c:v>1.20401559169497</c:v>
                </c:pt>
                <c:pt idx="997">
                  <c:v>1.21448797253415</c:v>
                </c:pt>
                <c:pt idx="998">
                  <c:v>1.2090061312751399</c:v>
                </c:pt>
                <c:pt idx="999">
                  <c:v>1.23329584400791</c:v>
                </c:pt>
                <c:pt idx="1000">
                  <c:v>1.22015995922903</c:v>
                </c:pt>
                <c:pt idx="1001">
                  <c:v>1.18167593991479</c:v>
                </c:pt>
                <c:pt idx="1002">
                  <c:v>1.18890982904497</c:v>
                </c:pt>
                <c:pt idx="1003">
                  <c:v>1.1635908773763</c:v>
                </c:pt>
                <c:pt idx="1004">
                  <c:v>1.18268433098996</c:v>
                </c:pt>
                <c:pt idx="1005">
                  <c:v>1.1713659917383901</c:v>
                </c:pt>
                <c:pt idx="1006">
                  <c:v>1.2067756560559699</c:v>
                </c:pt>
                <c:pt idx="1007">
                  <c:v>1.19876702813335</c:v>
                </c:pt>
                <c:pt idx="1008">
                  <c:v>1.2037710231660099</c:v>
                </c:pt>
                <c:pt idx="1009">
                  <c:v>1.20070689106339</c:v>
                </c:pt>
                <c:pt idx="1010">
                  <c:v>1.21447729751279</c:v>
                </c:pt>
                <c:pt idx="1011">
                  <c:v>1.1847973157303899</c:v>
                </c:pt>
                <c:pt idx="1012">
                  <c:v>1.1821812630119599</c:v>
                </c:pt>
                <c:pt idx="1013">
                  <c:v>1.15457658374136</c:v>
                </c:pt>
                <c:pt idx="1014">
                  <c:v>1.17070937743826</c:v>
                </c:pt>
                <c:pt idx="1015">
                  <c:v>1.1728451305702701</c:v>
                </c:pt>
                <c:pt idx="1016">
                  <c:v>1.1666639861036501</c:v>
                </c:pt>
                <c:pt idx="1017">
                  <c:v>1.1769864671386601</c:v>
                </c:pt>
                <c:pt idx="1018">
                  <c:v>1.1786593331224</c:v>
                </c:pt>
                <c:pt idx="1019">
                  <c:v>1.1803863970478501</c:v>
                </c:pt>
                <c:pt idx="1020">
                  <c:v>1.17071625969508</c:v>
                </c:pt>
                <c:pt idx="1021">
                  <c:v>1.14537305020179</c:v>
                </c:pt>
                <c:pt idx="1022">
                  <c:v>1.15178186074956</c:v>
                </c:pt>
                <c:pt idx="1023">
                  <c:v>1.1636331266143101</c:v>
                </c:pt>
                <c:pt idx="1024">
                  <c:v>1.1705757407013699</c:v>
                </c:pt>
                <c:pt idx="1025">
                  <c:v>1.15984332519361</c:v>
                </c:pt>
                <c:pt idx="1026">
                  <c:v>1.1621421925815301</c:v>
                </c:pt>
                <c:pt idx="1027">
                  <c:v>1.15722942481048</c:v>
                </c:pt>
                <c:pt idx="1028">
                  <c:v>1.14607813163212</c:v>
                </c:pt>
                <c:pt idx="1029">
                  <c:v>1.1423630754135901</c:v>
                </c:pt>
                <c:pt idx="1030">
                  <c:v>1.1364954382867001</c:v>
                </c:pt>
                <c:pt idx="1031">
                  <c:v>1.1364954382867001</c:v>
                </c:pt>
                <c:pt idx="1032">
                  <c:v>1.1186763479795101</c:v>
                </c:pt>
                <c:pt idx="1033">
                  <c:v>1.13071582218449</c:v>
                </c:pt>
                <c:pt idx="1034">
                  <c:v>1.14775387508505</c:v>
                </c:pt>
                <c:pt idx="1035">
                  <c:v>1.16409357459011</c:v>
                </c:pt>
                <c:pt idx="1036">
                  <c:v>1.16409357459011</c:v>
                </c:pt>
                <c:pt idx="1037">
                  <c:v>1.1761509740860201</c:v>
                </c:pt>
                <c:pt idx="1038">
                  <c:v>1.17643017203797</c:v>
                </c:pt>
                <c:pt idx="1039">
                  <c:v>1.18365465002498</c:v>
                </c:pt>
                <c:pt idx="1040">
                  <c:v>1.1757649378980199</c:v>
                </c:pt>
                <c:pt idx="1041">
                  <c:v>1.1837082502643601</c:v>
                </c:pt>
                <c:pt idx="1042">
                  <c:v>1.1965458790108101</c:v>
                </c:pt>
                <c:pt idx="1043">
                  <c:v>1.1982728086137</c:v>
                </c:pt>
                <c:pt idx="1044">
                  <c:v>1.1907645388883701</c:v>
                </c:pt>
                <c:pt idx="1045">
                  <c:v>1.1932355707340201</c:v>
                </c:pt>
                <c:pt idx="1046">
                  <c:v>1.21076158359674</c:v>
                </c:pt>
                <c:pt idx="1047">
                  <c:v>1.22041309094516</c:v>
                </c:pt>
                <c:pt idx="1048">
                  <c:v>1.21138457888583</c:v>
                </c:pt>
                <c:pt idx="1049">
                  <c:v>1.2098796988987801</c:v>
                </c:pt>
                <c:pt idx="1050">
                  <c:v>1.1942728866867001</c:v>
                </c:pt>
                <c:pt idx="1051">
                  <c:v>1.20685410216397</c:v>
                </c:pt>
                <c:pt idx="1052">
                  <c:v>1.2037502480606701</c:v>
                </c:pt>
                <c:pt idx="1053">
                  <c:v>1.2049562371582201</c:v>
                </c:pt>
                <c:pt idx="1054">
                  <c:v>1.2109018363813799</c:v>
                </c:pt>
                <c:pt idx="1055">
                  <c:v>1.20618395822506</c:v>
                </c:pt>
                <c:pt idx="1056">
                  <c:v>1.2115590837555601</c:v>
                </c:pt>
                <c:pt idx="1057">
                  <c:v>1.2150928017742499</c:v>
                </c:pt>
                <c:pt idx="1058">
                  <c:v>1.21027164429374</c:v>
                </c:pt>
                <c:pt idx="1059">
                  <c:v>1.2162584631242701</c:v>
                </c:pt>
                <c:pt idx="1060">
                  <c:v>1.2264767094017901</c:v>
                </c:pt>
                <c:pt idx="1061">
                  <c:v>1.2300331124636199</c:v>
                </c:pt>
                <c:pt idx="1062">
                  <c:v>1.2414202259582701</c:v>
                </c:pt>
                <c:pt idx="1063">
                  <c:v>1.2428414854993599</c:v>
                </c:pt>
                <c:pt idx="1064">
                  <c:v>1.2565811632127999</c:v>
                </c:pt>
                <c:pt idx="1065">
                  <c:v>1.2569900173239299</c:v>
                </c:pt>
                <c:pt idx="1066">
                  <c:v>1.26184790002509</c:v>
                </c:pt>
                <c:pt idx="1067">
                  <c:v>1.28708828748643</c:v>
                </c:pt>
                <c:pt idx="1068">
                  <c:v>1.2668297246793501</c:v>
                </c:pt>
                <c:pt idx="1069">
                  <c:v>1.28143152930083</c:v>
                </c:pt>
                <c:pt idx="1070">
                  <c:v>1.28185896187973</c:v>
                </c:pt>
                <c:pt idx="1071">
                  <c:v>1.2502663854174101</c:v>
                </c:pt>
                <c:pt idx="1072">
                  <c:v>1.2759756303862999</c:v>
                </c:pt>
                <c:pt idx="1073">
                  <c:v>1.27639106457319</c:v>
                </c:pt>
                <c:pt idx="1074">
                  <c:v>1.28700847419981</c:v>
                </c:pt>
                <c:pt idx="1075">
                  <c:v>1.29420657305534</c:v>
                </c:pt>
                <c:pt idx="1076">
                  <c:v>1.2992603181942</c:v>
                </c:pt>
                <c:pt idx="1077">
                  <c:v>1.30549328884099</c:v>
                </c:pt>
                <c:pt idx="1078">
                  <c:v>1.30814863717552</c:v>
                </c:pt>
                <c:pt idx="1079">
                  <c:v>1.2871737039852</c:v>
                </c:pt>
                <c:pt idx="1080">
                  <c:v>1.27842256830318</c:v>
                </c:pt>
                <c:pt idx="1081">
                  <c:v>1.2857784434713</c:v>
                </c:pt>
                <c:pt idx="1082">
                  <c:v>1.28906969575821</c:v>
                </c:pt>
                <c:pt idx="1083">
                  <c:v>1.29450888790965</c:v>
                </c:pt>
                <c:pt idx="1084">
                  <c:v>1.3058551219868699</c:v>
                </c:pt>
                <c:pt idx="1085">
                  <c:v>1.3065373429660401</c:v>
                </c:pt>
                <c:pt idx="1086">
                  <c:v>1.3049011701673801</c:v>
                </c:pt>
                <c:pt idx="1087">
                  <c:v>1.30450280240449</c:v>
                </c:pt>
                <c:pt idx="1088">
                  <c:v>1.29651185798519</c:v>
                </c:pt>
                <c:pt idx="1089">
                  <c:v>1.3015367648198299</c:v>
                </c:pt>
                <c:pt idx="1090">
                  <c:v>1.3182362286657601</c:v>
                </c:pt>
                <c:pt idx="1091">
                  <c:v>1.3222933890319</c:v>
                </c:pt>
                <c:pt idx="1092">
                  <c:v>1.33802191342918</c:v>
                </c:pt>
                <c:pt idx="1093">
                  <c:v>1.3376337586159699</c:v>
                </c:pt>
                <c:pt idx="1094">
                  <c:v>1.3406275950627899</c:v>
                </c:pt>
                <c:pt idx="1095">
                  <c:v>1.3577688377817601</c:v>
                </c:pt>
                <c:pt idx="1096">
                  <c:v>1.36628708983711</c:v>
                </c:pt>
                <c:pt idx="1097">
                  <c:v>1.37582752047233</c:v>
                </c:pt>
                <c:pt idx="1098">
                  <c:v>1.3886221334803199</c:v>
                </c:pt>
                <c:pt idx="1099">
                  <c:v>1.3661742826502401</c:v>
                </c:pt>
                <c:pt idx="1100">
                  <c:v>1.35478884961644</c:v>
                </c:pt>
                <c:pt idx="1101">
                  <c:v>1.3770899165136099</c:v>
                </c:pt>
                <c:pt idx="1102">
                  <c:v>1.36668557299365</c:v>
                </c:pt>
                <c:pt idx="1103">
                  <c:v>1.32865374895618</c:v>
                </c:pt>
                <c:pt idx="1104">
                  <c:v>1.34257590145947</c:v>
                </c:pt>
                <c:pt idx="1105">
                  <c:v>1.33202642281698</c:v>
                </c:pt>
                <c:pt idx="1106">
                  <c:v>1.3343361820558199</c:v>
                </c:pt>
                <c:pt idx="1107">
                  <c:v>1.3442164376663499</c:v>
                </c:pt>
                <c:pt idx="1108">
                  <c:v>1.3336185847392701</c:v>
                </c:pt>
                <c:pt idx="1109">
                  <c:v>1.3473652400990399</c:v>
                </c:pt>
                <c:pt idx="1110">
                  <c:v>1.3228111498906501</c:v>
                </c:pt>
                <c:pt idx="1111">
                  <c:v>1.3248778025569301</c:v>
                </c:pt>
                <c:pt idx="1112">
                  <c:v>1.31020655793223</c:v>
                </c:pt>
                <c:pt idx="1113">
                  <c:v>1.30943118179971</c:v>
                </c:pt>
                <c:pt idx="1114">
                  <c:v>1.2807620955736401</c:v>
                </c:pt>
                <c:pt idx="1115">
                  <c:v>1.2662368709510401</c:v>
                </c:pt>
                <c:pt idx="1116">
                  <c:v>1.25641779203771</c:v>
                </c:pt>
                <c:pt idx="1117">
                  <c:v>1.25463825887395</c:v>
                </c:pt>
                <c:pt idx="1118">
                  <c:v>1.2827300625942299</c:v>
                </c:pt>
                <c:pt idx="1119">
                  <c:v>1.26436187289679</c:v>
                </c:pt>
                <c:pt idx="1120">
                  <c:v>1.24591551602242</c:v>
                </c:pt>
                <c:pt idx="1121">
                  <c:v>1.2519542876444301</c:v>
                </c:pt>
                <c:pt idx="1122">
                  <c:v>1.2601714547405301</c:v>
                </c:pt>
                <c:pt idx="1123">
                  <c:v>1.2773836327102199</c:v>
                </c:pt>
                <c:pt idx="1124">
                  <c:v>1.2897756749745</c:v>
                </c:pt>
                <c:pt idx="1125">
                  <c:v>1.29987989314387</c:v>
                </c:pt>
                <c:pt idx="1126">
                  <c:v>1.29987989314387</c:v>
                </c:pt>
                <c:pt idx="1127">
                  <c:v>1.29987989314387</c:v>
                </c:pt>
                <c:pt idx="1128">
                  <c:v>1.3211716076429001</c:v>
                </c:pt>
                <c:pt idx="1129">
                  <c:v>1.32801700263107</c:v>
                </c:pt>
                <c:pt idx="1130">
                  <c:v>1.3205252015798601</c:v>
                </c:pt>
                <c:pt idx="1131">
                  <c:v>1.31131401164161</c:v>
                </c:pt>
                <c:pt idx="1132">
                  <c:v>1.3124886651082199</c:v>
                </c:pt>
                <c:pt idx="1133">
                  <c:v>1.3253585309067899</c:v>
                </c:pt>
                <c:pt idx="1134">
                  <c:v>1.3040892793461101</c:v>
                </c:pt>
                <c:pt idx="1135">
                  <c:v>1.3113438210200801</c:v>
                </c:pt>
                <c:pt idx="1136">
                  <c:v>1.30162877054642</c:v>
                </c:pt>
                <c:pt idx="1137">
                  <c:v>1.30922475336343</c:v>
                </c:pt>
                <c:pt idx="1138">
                  <c:v>1.3244303746072801</c:v>
                </c:pt>
                <c:pt idx="1139">
                  <c:v>1.32089822180147</c:v>
                </c:pt>
                <c:pt idx="1140">
                  <c:v>1.3188842721610901</c:v>
                </c:pt>
                <c:pt idx="1141">
                  <c:v>1.3014433445506199</c:v>
                </c:pt>
                <c:pt idx="1142">
                  <c:v>1.2989911170505499</c:v>
                </c:pt>
                <c:pt idx="1143">
                  <c:v>1.28071889755181</c:v>
                </c:pt>
                <c:pt idx="1144">
                  <c:v>1.28811181163565</c:v>
                </c:pt>
                <c:pt idx="1145">
                  <c:v>1.30186125457348</c:v>
                </c:pt>
                <c:pt idx="1146">
                  <c:v>1.2956992964330201</c:v>
                </c:pt>
                <c:pt idx="1147">
                  <c:v>1.30849395958341</c:v>
                </c:pt>
                <c:pt idx="1148">
                  <c:v>1.30366076377266</c:v>
                </c:pt>
                <c:pt idx="1149">
                  <c:v>1.2961367627091001</c:v>
                </c:pt>
                <c:pt idx="1150">
                  <c:v>1.2923105311655201</c:v>
                </c:pt>
                <c:pt idx="1151">
                  <c:v>1.2992873630409001</c:v>
                </c:pt>
                <c:pt idx="1152">
                  <c:v>1.3059780230387901</c:v>
                </c:pt>
                <c:pt idx="1153">
                  <c:v>1.3157702300674701</c:v>
                </c:pt>
                <c:pt idx="1154">
                  <c:v>1.3151052891152499</c:v>
                </c:pt>
                <c:pt idx="1155">
                  <c:v>1.3090452611072101</c:v>
                </c:pt>
                <c:pt idx="1156">
                  <c:v>1.3123166794282799</c:v>
                </c:pt>
                <c:pt idx="1157">
                  <c:v>1.3211385083221101</c:v>
                </c:pt>
                <c:pt idx="1158">
                  <c:v>1.32835666902442</c:v>
                </c:pt>
                <c:pt idx="1159">
                  <c:v>1.33100661349593</c:v>
                </c:pt>
                <c:pt idx="1160">
                  <c:v>1.3180633594698401</c:v>
                </c:pt>
                <c:pt idx="1161">
                  <c:v>1.32635942687284</c:v>
                </c:pt>
                <c:pt idx="1162">
                  <c:v>1.33134846945167</c:v>
                </c:pt>
                <c:pt idx="1163">
                  <c:v>1.32881765294409</c:v>
                </c:pt>
                <c:pt idx="1164">
                  <c:v>1.33250195785607</c:v>
                </c:pt>
                <c:pt idx="1165">
                  <c:v>1.3311445792059799</c:v>
                </c:pt>
                <c:pt idx="1166">
                  <c:v>1.33081777395217</c:v>
                </c:pt>
                <c:pt idx="1167">
                  <c:v>1.30277149594676</c:v>
                </c:pt>
                <c:pt idx="1168">
                  <c:v>1.3150059120133299</c:v>
                </c:pt>
                <c:pt idx="1169">
                  <c:v>1.31524226240714</c:v>
                </c:pt>
                <c:pt idx="1170">
                  <c:v>1.3113704104492401</c:v>
                </c:pt>
                <c:pt idx="1171">
                  <c:v>1.31291452174112</c:v>
                </c:pt>
                <c:pt idx="1172">
                  <c:v>1.3160347577664999</c:v>
                </c:pt>
                <c:pt idx="1173">
                  <c:v>1.3055881948875001</c:v>
                </c:pt>
                <c:pt idx="1174">
                  <c:v>1.28829144893687</c:v>
                </c:pt>
                <c:pt idx="1175">
                  <c:v>1.28771419632708</c:v>
                </c:pt>
                <c:pt idx="1176">
                  <c:v>1.29216195244294</c:v>
                </c:pt>
                <c:pt idx="1177">
                  <c:v>1.2812040698084699</c:v>
                </c:pt>
                <c:pt idx="1178">
                  <c:v>1.27370247411475</c:v>
                </c:pt>
                <c:pt idx="1179">
                  <c:v>1.26192410472839</c:v>
                </c:pt>
                <c:pt idx="1180">
                  <c:v>1.23764002958587</c:v>
                </c:pt>
                <c:pt idx="1181">
                  <c:v>1.2590701047736901</c:v>
                </c:pt>
                <c:pt idx="1182">
                  <c:v>1.2451551410946899</c:v>
                </c:pt>
                <c:pt idx="1183">
                  <c:v>1.2516105305890399</c:v>
                </c:pt>
                <c:pt idx="1184">
                  <c:v>1.2577120746217001</c:v>
                </c:pt>
                <c:pt idx="1185">
                  <c:v>1.2436751204765999</c:v>
                </c:pt>
                <c:pt idx="1186">
                  <c:v>1.2077103368695901</c:v>
                </c:pt>
                <c:pt idx="1187">
                  <c:v>1.2177761877675</c:v>
                </c:pt>
                <c:pt idx="1188">
                  <c:v>1.21111489393594</c:v>
                </c:pt>
                <c:pt idx="1189">
                  <c:v>1.2178401413789199</c:v>
                </c:pt>
                <c:pt idx="1190">
                  <c:v>1.21383781611868</c:v>
                </c:pt>
                <c:pt idx="1191">
                  <c:v>1.22977453004784</c:v>
                </c:pt>
                <c:pt idx="1192">
                  <c:v>1.21197972300451</c:v>
                </c:pt>
                <c:pt idx="1193">
                  <c:v>1.22501694004684</c:v>
                </c:pt>
                <c:pt idx="1194">
                  <c:v>1.2311453500331999</c:v>
                </c:pt>
                <c:pt idx="1195">
                  <c:v>1.2310807071031</c:v>
                </c:pt>
                <c:pt idx="1196">
                  <c:v>1.2229262172723401</c:v>
                </c:pt>
                <c:pt idx="1197">
                  <c:v>1.21431131887566</c:v>
                </c:pt>
                <c:pt idx="1198">
                  <c:v>1.20923477650946</c:v>
                </c:pt>
                <c:pt idx="1199">
                  <c:v>1.20994868098054</c:v>
                </c:pt>
                <c:pt idx="1200">
                  <c:v>1.2046217285432901</c:v>
                </c:pt>
                <c:pt idx="1201">
                  <c:v>1.1676501933111401</c:v>
                </c:pt>
                <c:pt idx="1202">
                  <c:v>1.17162474119397</c:v>
                </c:pt>
                <c:pt idx="1203">
                  <c:v>1.18377667015595</c:v>
                </c:pt>
                <c:pt idx="1204">
                  <c:v>1.1816483011027801</c:v>
                </c:pt>
                <c:pt idx="1205">
                  <c:v>1.1907875371446699</c:v>
                </c:pt>
                <c:pt idx="1206">
                  <c:v>1.1907875371446699</c:v>
                </c:pt>
                <c:pt idx="1207">
                  <c:v>1.1907875371446699</c:v>
                </c:pt>
                <c:pt idx="1208">
                  <c:v>1.1933097485761399</c:v>
                </c:pt>
                <c:pt idx="1209">
                  <c:v>1.1878549806512</c:v>
                </c:pt>
                <c:pt idx="1210">
                  <c:v>1.21507451207274</c:v>
                </c:pt>
                <c:pt idx="1211">
                  <c:v>1.20703081290897</c:v>
                </c:pt>
                <c:pt idx="1212">
                  <c:v>1.2066858142187999</c:v>
                </c:pt>
                <c:pt idx="1213">
                  <c:v>1.21214599819619</c:v>
                </c:pt>
                <c:pt idx="1214">
                  <c:v>1.20821992599191</c:v>
                </c:pt>
                <c:pt idx="1215">
                  <c:v>1.2116869464333999</c:v>
                </c:pt>
                <c:pt idx="1216">
                  <c:v>1.19603562062581</c:v>
                </c:pt>
                <c:pt idx="1217">
                  <c:v>1.19102479025275</c:v>
                </c:pt>
                <c:pt idx="1218">
                  <c:v>1.18207212822856</c:v>
                </c:pt>
                <c:pt idx="1219">
                  <c:v>1.1940835159929799</c:v>
                </c:pt>
                <c:pt idx="1220">
                  <c:v>1.1962281613941099</c:v>
                </c:pt>
                <c:pt idx="1221">
                  <c:v>1.1946700304028799</c:v>
                </c:pt>
                <c:pt idx="1222">
                  <c:v>1.19358310058768</c:v>
                </c:pt>
                <c:pt idx="1223">
                  <c:v>1.20083045933852</c:v>
                </c:pt>
                <c:pt idx="1224">
                  <c:v>1.2072765879293099</c:v>
                </c:pt>
                <c:pt idx="1225">
                  <c:v>1.1996083046060599</c:v>
                </c:pt>
                <c:pt idx="1226">
                  <c:v>1.19164500691915</c:v>
                </c:pt>
                <c:pt idx="1227">
                  <c:v>1.19653704941425</c:v>
                </c:pt>
                <c:pt idx="1228">
                  <c:v>1.1957322874402201</c:v>
                </c:pt>
                <c:pt idx="1229">
                  <c:v>1.2052024184866299</c:v>
                </c:pt>
                <c:pt idx="1230">
                  <c:v>1.2037310971855999</c:v>
                </c:pt>
                <c:pt idx="1231">
                  <c:v>1.2128434702600299</c:v>
                </c:pt>
                <c:pt idx="1232">
                  <c:v>1.2118772356056</c:v>
                </c:pt>
                <c:pt idx="1233">
                  <c:v>1.21665343021893</c:v>
                </c:pt>
                <c:pt idx="1234">
                  <c:v>1.23104288669761</c:v>
                </c:pt>
                <c:pt idx="1235">
                  <c:v>1.2356049304275101</c:v>
                </c:pt>
                <c:pt idx="1236">
                  <c:v>1.2242305386241501</c:v>
                </c:pt>
                <c:pt idx="1237">
                  <c:v>1.2382810325754501</c:v>
                </c:pt>
                <c:pt idx="1238">
                  <c:v>1.24343046032519</c:v>
                </c:pt>
                <c:pt idx="1239">
                  <c:v>1.2496666174458</c:v>
                </c:pt>
                <c:pt idx="1240">
                  <c:v>1.2727253339396101</c:v>
                </c:pt>
                <c:pt idx="1241">
                  <c:v>1.2694510535988499</c:v>
                </c:pt>
                <c:pt idx="1242">
                  <c:v>1.27433818141211</c:v>
                </c:pt>
                <c:pt idx="1243">
                  <c:v>1.2663129214901101</c:v>
                </c:pt>
                <c:pt idx="1244">
                  <c:v>1.2792327726663799</c:v>
                </c:pt>
                <c:pt idx="1245">
                  <c:v>1.2923081304683599</c:v>
                </c:pt>
                <c:pt idx="1246">
                  <c:v>1.2808980067343401</c:v>
                </c:pt>
                <c:pt idx="1247">
                  <c:v>1.2763162959362699</c:v>
                </c:pt>
                <c:pt idx="1248">
                  <c:v>1.2683611918373801</c:v>
                </c:pt>
                <c:pt idx="1249">
                  <c:v>1.28614192592715</c:v>
                </c:pt>
                <c:pt idx="1250">
                  <c:v>1.2912715562936901</c:v>
                </c:pt>
                <c:pt idx="1251">
                  <c:v>1.2940719299793999</c:v>
                </c:pt>
                <c:pt idx="1252">
                  <c:v>1.29016004481129</c:v>
                </c:pt>
                <c:pt idx="1253">
                  <c:v>1.29484614928457</c:v>
                </c:pt>
                <c:pt idx="1254">
                  <c:v>1.2711312520120801</c:v>
                </c:pt>
                <c:pt idx="1255">
                  <c:v>1.2685855710597</c:v>
                </c:pt>
                <c:pt idx="1256">
                  <c:v>1.26021731351233</c:v>
                </c:pt>
                <c:pt idx="1257">
                  <c:v>1.2604669427978099</c:v>
                </c:pt>
                <c:pt idx="1258">
                  <c:v>1.2726547348122901</c:v>
                </c:pt>
                <c:pt idx="1259">
                  <c:v>1.27942547186475</c:v>
                </c:pt>
                <c:pt idx="1260">
                  <c:v>1.29658210932309</c:v>
                </c:pt>
                <c:pt idx="1261">
                  <c:v>1.2795544072737499</c:v>
                </c:pt>
                <c:pt idx="1262">
                  <c:v>1.28986337929066</c:v>
                </c:pt>
                <c:pt idx="1263">
                  <c:v>1.2984107811460199</c:v>
                </c:pt>
                <c:pt idx="1264">
                  <c:v>1.30183998157624</c:v>
                </c:pt>
                <c:pt idx="1265">
                  <c:v>1.3218443858562301</c:v>
                </c:pt>
                <c:pt idx="1266">
                  <c:v>1.32261113826956</c:v>
                </c:pt>
                <c:pt idx="1267">
                  <c:v>1.3217703935663601</c:v>
                </c:pt>
                <c:pt idx="1268">
                  <c:v>1.29929722009995</c:v>
                </c:pt>
                <c:pt idx="1269">
                  <c:v>1.30758875002088</c:v>
                </c:pt>
                <c:pt idx="1270">
                  <c:v>1.3124720896738999</c:v>
                </c:pt>
                <c:pt idx="1271">
                  <c:v>1.30440369195052</c:v>
                </c:pt>
                <c:pt idx="1272">
                  <c:v>1.30550989221299</c:v>
                </c:pt>
                <c:pt idx="1273">
                  <c:v>1.3020342727029299</c:v>
                </c:pt>
                <c:pt idx="1274">
                  <c:v>1.3125014163287601</c:v>
                </c:pt>
                <c:pt idx="1275">
                  <c:v>1.3125014163287601</c:v>
                </c:pt>
                <c:pt idx="1276">
                  <c:v>1.33387410112155</c:v>
                </c:pt>
                <c:pt idx="1277">
                  <c:v>1.3266024004144199</c:v>
                </c:pt>
                <c:pt idx="1278">
                  <c:v>1.3266024004144199</c:v>
                </c:pt>
                <c:pt idx="1279">
                  <c:v>1.3266024004144199</c:v>
                </c:pt>
                <c:pt idx="1280">
                  <c:v>1.3372728678555501</c:v>
                </c:pt>
                <c:pt idx="1281">
                  <c:v>1.3420450815328799</c:v>
                </c:pt>
                <c:pt idx="1282">
                  <c:v>1.33258090862725</c:v>
                </c:pt>
                <c:pt idx="1283">
                  <c:v>1.3364005281045099</c:v>
                </c:pt>
                <c:pt idx="1284">
                  <c:v>1.3434086886719101</c:v>
                </c:pt>
                <c:pt idx="1285">
                  <c:v>1.3434086886719101</c:v>
                </c:pt>
                <c:pt idx="1286">
                  <c:v>1.3948067467009899</c:v>
                </c:pt>
                <c:pt idx="1287">
                  <c:v>1.38643898932559</c:v>
                </c:pt>
                <c:pt idx="1288">
                  <c:v>1.4013422913353299</c:v>
                </c:pt>
                <c:pt idx="1289">
                  <c:v>1.41452150163318</c:v>
                </c:pt>
                <c:pt idx="1290">
                  <c:v>1.42092404020755</c:v>
                </c:pt>
                <c:pt idx="1291">
                  <c:v>1.40470297503302</c:v>
                </c:pt>
                <c:pt idx="1292">
                  <c:v>1.4140938993733101</c:v>
                </c:pt>
                <c:pt idx="1293">
                  <c:v>1.4092633206662299</c:v>
                </c:pt>
                <c:pt idx="1294">
                  <c:v>1.4178050322124001</c:v>
                </c:pt>
                <c:pt idx="1295">
                  <c:v>1.4233024594685899</c:v>
                </c:pt>
                <c:pt idx="1296">
                  <c:v>1.4599821571115099</c:v>
                </c:pt>
                <c:pt idx="1297">
                  <c:v>1.45252093411484</c:v>
                </c:pt>
                <c:pt idx="1298">
                  <c:v>1.42990867644352</c:v>
                </c:pt>
                <c:pt idx="1299">
                  <c:v>1.4478899060953101</c:v>
                </c:pt>
                <c:pt idx="1300">
                  <c:v>1.41943227250299</c:v>
                </c:pt>
                <c:pt idx="1301">
                  <c:v>1.4428693337920799</c:v>
                </c:pt>
                <c:pt idx="1302">
                  <c:v>1.4422283336782999</c:v>
                </c:pt>
                <c:pt idx="1303">
                  <c:v>1.4501719151463399</c:v>
                </c:pt>
                <c:pt idx="1304">
                  <c:v>1.47560197522646</c:v>
                </c:pt>
                <c:pt idx="1305">
                  <c:v>1.5214277309338999</c:v>
                </c:pt>
                <c:pt idx="1306">
                  <c:v>1.5277656200972001</c:v>
                </c:pt>
                <c:pt idx="1307">
                  <c:v>1.55606282804051</c:v>
                </c:pt>
                <c:pt idx="1308">
                  <c:v>1.54932650881681</c:v>
                </c:pt>
                <c:pt idx="1309">
                  <c:v>1.54858118522337</c:v>
                </c:pt>
                <c:pt idx="1310">
                  <c:v>1.48995419687005</c:v>
                </c:pt>
                <c:pt idx="1311">
                  <c:v>1.4610503367126899</c:v>
                </c:pt>
                <c:pt idx="1312">
                  <c:v>1.45114345404897</c:v>
                </c:pt>
                <c:pt idx="1313">
                  <c:v>1.4042845286804899</c:v>
                </c:pt>
                <c:pt idx="1314">
                  <c:v>1.4253941166374999</c:v>
                </c:pt>
                <c:pt idx="1315">
                  <c:v>1.4395132207440899</c:v>
                </c:pt>
                <c:pt idx="1316">
                  <c:v>1.41663476062176</c:v>
                </c:pt>
                <c:pt idx="1317">
                  <c:v>1.3952121835636699</c:v>
                </c:pt>
                <c:pt idx="1318">
                  <c:v>1.41767781929299</c:v>
                </c:pt>
                <c:pt idx="1319">
                  <c:v>1.4088123734282501</c:v>
                </c:pt>
                <c:pt idx="1320">
                  <c:v>1.3920281867206601</c:v>
                </c:pt>
                <c:pt idx="1321">
                  <c:v>1.40451988092569</c:v>
                </c:pt>
                <c:pt idx="1322">
                  <c:v>1.40495650151898</c:v>
                </c:pt>
                <c:pt idx="1323">
                  <c:v>1.41652390961078</c:v>
                </c:pt>
                <c:pt idx="1324">
                  <c:v>1.43447382498695</c:v>
                </c:pt>
                <c:pt idx="1325">
                  <c:v>1.44224151582578</c:v>
                </c:pt>
                <c:pt idx="1326">
                  <c:v>1.45029412249793</c:v>
                </c:pt>
                <c:pt idx="1327">
                  <c:v>1.46055783599476</c:v>
                </c:pt>
                <c:pt idx="1328">
                  <c:v>1.43233447356202</c:v>
                </c:pt>
                <c:pt idx="1329">
                  <c:v>1.44894972774478</c:v>
                </c:pt>
                <c:pt idx="1330">
                  <c:v>1.4552203028299999</c:v>
                </c:pt>
                <c:pt idx="1331">
                  <c:v>1.4815049205759401</c:v>
                </c:pt>
                <c:pt idx="1332">
                  <c:v>1.48879054440693</c:v>
                </c:pt>
                <c:pt idx="1333">
                  <c:v>1.47125431425564</c:v>
                </c:pt>
                <c:pt idx="1334">
                  <c:v>1.47391515635374</c:v>
                </c:pt>
                <c:pt idx="1335">
                  <c:v>1.4873601639313601</c:v>
                </c:pt>
                <c:pt idx="1336">
                  <c:v>1.4945853924329899</c:v>
                </c:pt>
                <c:pt idx="1337">
                  <c:v>1.5073240699511301</c:v>
                </c:pt>
                <c:pt idx="1338">
                  <c:v>1.4973489534861599</c:v>
                </c:pt>
                <c:pt idx="1339">
                  <c:v>1.5133660556969399</c:v>
                </c:pt>
                <c:pt idx="1340">
                  <c:v>1.5199487008833701</c:v>
                </c:pt>
                <c:pt idx="1341">
                  <c:v>1.5165462074149101</c:v>
                </c:pt>
                <c:pt idx="1342">
                  <c:v>1.5204766897119999</c:v>
                </c:pt>
                <c:pt idx="1343">
                  <c:v>1.5154371714240999</c:v>
                </c:pt>
                <c:pt idx="1344">
                  <c:v>1.5276031877173499</c:v>
                </c:pt>
                <c:pt idx="1345">
                  <c:v>1.5273403790700499</c:v>
                </c:pt>
                <c:pt idx="1346">
                  <c:v>1.53834997205254</c:v>
                </c:pt>
                <c:pt idx="1347">
                  <c:v>1.52781034803483</c:v>
                </c:pt>
                <c:pt idx="1348">
                  <c:v>1.54471260395764</c:v>
                </c:pt>
                <c:pt idx="1349">
                  <c:v>1.50718670434166</c:v>
                </c:pt>
                <c:pt idx="1350">
                  <c:v>1.51307817404343</c:v>
                </c:pt>
                <c:pt idx="1351">
                  <c:v>1.5208434444580301</c:v>
                </c:pt>
                <c:pt idx="1352">
                  <c:v>1.5263338233663899</c:v>
                </c:pt>
                <c:pt idx="1353">
                  <c:v>1.5326775794335801</c:v>
                </c:pt>
                <c:pt idx="1354">
                  <c:v>1.5411690869588901</c:v>
                </c:pt>
                <c:pt idx="1355">
                  <c:v>1.53795017979653</c:v>
                </c:pt>
                <c:pt idx="1356">
                  <c:v>1.54019171520465</c:v>
                </c:pt>
                <c:pt idx="1357">
                  <c:v>1.5565820717505701</c:v>
                </c:pt>
                <c:pt idx="1358">
                  <c:v>1.54514407807126</c:v>
                </c:pt>
                <c:pt idx="1359">
                  <c:v>1.54765129661248</c:v>
                </c:pt>
                <c:pt idx="1360">
                  <c:v>1.5632864447161501</c:v>
                </c:pt>
                <c:pt idx="1361">
                  <c:v>1.54233388073665</c:v>
                </c:pt>
                <c:pt idx="1362">
                  <c:v>1.5326882105441499</c:v>
                </c:pt>
                <c:pt idx="1363">
                  <c:v>1.5470463178349101</c:v>
                </c:pt>
                <c:pt idx="1364">
                  <c:v>1.5466477716509299</c:v>
                </c:pt>
                <c:pt idx="1365">
                  <c:v>1.5466477716509299</c:v>
                </c:pt>
                <c:pt idx="1366">
                  <c:v>1.56782170778569</c:v>
                </c:pt>
                <c:pt idx="1367">
                  <c:v>1.5866781748766601</c:v>
                </c:pt>
                <c:pt idx="1368">
                  <c:v>1.59681129015448</c:v>
                </c:pt>
                <c:pt idx="1369">
                  <c:v>1.6104970200824</c:v>
                </c:pt>
                <c:pt idx="1370">
                  <c:v>1.6084718176867301</c:v>
                </c:pt>
                <c:pt idx="1371">
                  <c:v>1.6084718176867301</c:v>
                </c:pt>
                <c:pt idx="1372">
                  <c:v>1.6131220788530201</c:v>
                </c:pt>
                <c:pt idx="1373">
                  <c:v>1.60300034169179</c:v>
                </c:pt>
                <c:pt idx="1374">
                  <c:v>1.59405845745143</c:v>
                </c:pt>
                <c:pt idx="1375">
                  <c:v>1.5776055561289499</c:v>
                </c:pt>
                <c:pt idx="1376">
                  <c:v>1.5671174235560801</c:v>
                </c:pt>
                <c:pt idx="1377">
                  <c:v>1.57098588058509</c:v>
                </c:pt>
                <c:pt idx="1378">
                  <c:v>1.5636376597208499</c:v>
                </c:pt>
                <c:pt idx="1379">
                  <c:v>1.5316700127327501</c:v>
                </c:pt>
                <c:pt idx="1380">
                  <c:v>1.5128811135208</c:v>
                </c:pt>
                <c:pt idx="1381">
                  <c:v>1.5255844994721799</c:v>
                </c:pt>
                <c:pt idx="1382">
                  <c:v>1.5486578919030201</c:v>
                </c:pt>
                <c:pt idx="1383">
                  <c:v>1.54447554979035</c:v>
                </c:pt>
                <c:pt idx="1384">
                  <c:v>1.5542714890890099</c:v>
                </c:pt>
                <c:pt idx="1385">
                  <c:v>1.5445347408819301</c:v>
                </c:pt>
                <c:pt idx="1386">
                  <c:v>1.54874769213977</c:v>
                </c:pt>
                <c:pt idx="1387">
                  <c:v>1.5518573062065</c:v>
                </c:pt>
                <c:pt idx="1388">
                  <c:v>1.5140286262349201</c:v>
                </c:pt>
                <c:pt idx="1389">
                  <c:v>1.5183526374523599</c:v>
                </c:pt>
                <c:pt idx="1390">
                  <c:v>1.49349785916294</c:v>
                </c:pt>
                <c:pt idx="1391">
                  <c:v>1.4822321289559299</c:v>
                </c:pt>
                <c:pt idx="1392">
                  <c:v>1.47452421776187</c:v>
                </c:pt>
                <c:pt idx="1393">
                  <c:v>1.4746568195372001</c:v>
                </c:pt>
                <c:pt idx="1394">
                  <c:v>1.4815244443765101</c:v>
                </c:pt>
                <c:pt idx="1395">
                  <c:v>1.4816125249586101</c:v>
                </c:pt>
                <c:pt idx="1396">
                  <c:v>1.49798858822039</c:v>
                </c:pt>
                <c:pt idx="1397">
                  <c:v>1.49535521402608</c:v>
                </c:pt>
                <c:pt idx="1398">
                  <c:v>1.49579984471835</c:v>
                </c:pt>
                <c:pt idx="1399">
                  <c:v>1.5146715125468999</c:v>
                </c:pt>
                <c:pt idx="1400">
                  <c:v>1.5047672507819601</c:v>
                </c:pt>
                <c:pt idx="1401">
                  <c:v>1.51241985714889</c:v>
                </c:pt>
                <c:pt idx="1402">
                  <c:v>1.4979147373610699</c:v>
                </c:pt>
                <c:pt idx="1403">
                  <c:v>1.4988867573591</c:v>
                </c:pt>
                <c:pt idx="1404">
                  <c:v>1.50125717325139</c:v>
                </c:pt>
                <c:pt idx="1405">
                  <c:v>1.4976175026593701</c:v>
                </c:pt>
                <c:pt idx="1406">
                  <c:v>1.4960695823529899</c:v>
                </c:pt>
                <c:pt idx="1407">
                  <c:v>1.4960695823529899</c:v>
                </c:pt>
                <c:pt idx="1408">
                  <c:v>1.51536202728206</c:v>
                </c:pt>
                <c:pt idx="1409">
                  <c:v>1.51341665229483</c:v>
                </c:pt>
                <c:pt idx="1410">
                  <c:v>1.5306710740684799</c:v>
                </c:pt>
                <c:pt idx="1411">
                  <c:v>1.5375687700407099</c:v>
                </c:pt>
                <c:pt idx="1412">
                  <c:v>1.5211589841277899</c:v>
                </c:pt>
                <c:pt idx="1413">
                  <c:v>1.5190060901142399</c:v>
                </c:pt>
                <c:pt idx="1414">
                  <c:v>1.4989649479199301</c:v>
                </c:pt>
                <c:pt idx="1415">
                  <c:v>1.48961724359828</c:v>
                </c:pt>
                <c:pt idx="1416">
                  <c:v>1.4916785825304899</c:v>
                </c:pt>
                <c:pt idx="1417">
                  <c:v>1.47305682783034</c:v>
                </c:pt>
                <c:pt idx="1418">
                  <c:v>1.49121216599738</c:v>
                </c:pt>
                <c:pt idx="1419">
                  <c:v>1.4918186810035601</c:v>
                </c:pt>
                <c:pt idx="1420">
                  <c:v>1.49744109378756</c:v>
                </c:pt>
                <c:pt idx="1421">
                  <c:v>1.4867846928539199</c:v>
                </c:pt>
                <c:pt idx="1422">
                  <c:v>1.47557841549275</c:v>
                </c:pt>
                <c:pt idx="1423">
                  <c:v>1.4679941300297199</c:v>
                </c:pt>
                <c:pt idx="1424">
                  <c:v>1.47959164813608</c:v>
                </c:pt>
                <c:pt idx="1425">
                  <c:v>1.4596308519321901</c:v>
                </c:pt>
                <c:pt idx="1426">
                  <c:v>1.46428197654604</c:v>
                </c:pt>
                <c:pt idx="1427">
                  <c:v>1.4499848911295401</c:v>
                </c:pt>
                <c:pt idx="1428">
                  <c:v>1.4357649347250501</c:v>
                </c:pt>
                <c:pt idx="1429">
                  <c:v>1.41283698461351</c:v>
                </c:pt>
                <c:pt idx="1430">
                  <c:v>1.4264254338461899</c:v>
                </c:pt>
                <c:pt idx="1431">
                  <c:v>1.43521226647892</c:v>
                </c:pt>
                <c:pt idx="1432">
                  <c:v>1.4302147014566999</c:v>
                </c:pt>
                <c:pt idx="1433">
                  <c:v>1.4037488932500299</c:v>
                </c:pt>
                <c:pt idx="1434">
                  <c:v>1.4344418611334899</c:v>
                </c:pt>
                <c:pt idx="1435">
                  <c:v>1.4254556373540199</c:v>
                </c:pt>
                <c:pt idx="1436">
                  <c:v>1.4273202180675699</c:v>
                </c:pt>
                <c:pt idx="1437">
                  <c:v>1.4281421227050299</c:v>
                </c:pt>
                <c:pt idx="1438">
                  <c:v>1.4340024263054201</c:v>
                </c:pt>
                <c:pt idx="1439">
                  <c:v>1.4341835019873499</c:v>
                </c:pt>
                <c:pt idx="1440">
                  <c:v>1.4234396170858701</c:v>
                </c:pt>
                <c:pt idx="1441">
                  <c:v>1.43436114808307</c:v>
                </c:pt>
                <c:pt idx="1442">
                  <c:v>1.43984348908342</c:v>
                </c:pt>
                <c:pt idx="1443">
                  <c:v>1.45440556065051</c:v>
                </c:pt>
                <c:pt idx="1444">
                  <c:v>1.4580676770872201</c:v>
                </c:pt>
                <c:pt idx="1445">
                  <c:v>1.4576534329981801</c:v>
                </c:pt>
                <c:pt idx="1446">
                  <c:v>1.46035474199003</c:v>
                </c:pt>
                <c:pt idx="1447">
                  <c:v>1.45575496239213</c:v>
                </c:pt>
                <c:pt idx="1448">
                  <c:v>1.45515343748239</c:v>
                </c:pt>
                <c:pt idx="1449">
                  <c:v>1.4727252251896299</c:v>
                </c:pt>
                <c:pt idx="1450">
                  <c:v>1.4660344319774301</c:v>
                </c:pt>
                <c:pt idx="1451">
                  <c:v>1.4600161130754901</c:v>
                </c:pt>
                <c:pt idx="1452">
                  <c:v>1.4575123762189199</c:v>
                </c:pt>
                <c:pt idx="1453">
                  <c:v>1.4570983385432299</c:v>
                </c:pt>
                <c:pt idx="1454">
                  <c:v>1.4514221702296599</c:v>
                </c:pt>
                <c:pt idx="1455">
                  <c:v>1.45305851535882</c:v>
                </c:pt>
                <c:pt idx="1456">
                  <c:v>1.46155697981121</c:v>
                </c:pt>
                <c:pt idx="1457">
                  <c:v>1.44891290242898</c:v>
                </c:pt>
                <c:pt idx="1458">
                  <c:v>1.44603483662222</c:v>
                </c:pt>
                <c:pt idx="1459">
                  <c:v>1.44035608925924</c:v>
                </c:pt>
                <c:pt idx="1460">
                  <c:v>1.4507173955609101</c:v>
                </c:pt>
                <c:pt idx="1461">
                  <c:v>1.4414555133314599</c:v>
                </c:pt>
                <c:pt idx="1462">
                  <c:v>1.4365042072729799</c:v>
                </c:pt>
                <c:pt idx="1463">
                  <c:v>1.4381922497108499</c:v>
                </c:pt>
                <c:pt idx="1464">
                  <c:v>1.41409501643179</c:v>
                </c:pt>
                <c:pt idx="1465">
                  <c:v>1.41653658286202</c:v>
                </c:pt>
                <c:pt idx="1466">
                  <c:v>1.4283888368319699</c:v>
                </c:pt>
                <c:pt idx="1467">
                  <c:v>1.4418725069666101</c:v>
                </c:pt>
                <c:pt idx="1468">
                  <c:v>1.4351997130918299</c:v>
                </c:pt>
                <c:pt idx="1469">
                  <c:v>1.4557129440965999</c:v>
                </c:pt>
                <c:pt idx="1470">
                  <c:v>1.4539962338603301</c:v>
                </c:pt>
                <c:pt idx="1471">
                  <c:v>1.4592682607557701</c:v>
                </c:pt>
                <c:pt idx="1472">
                  <c:v>1.4623766589832601</c:v>
                </c:pt>
                <c:pt idx="1473">
                  <c:v>1.4699950685924801</c:v>
                </c:pt>
                <c:pt idx="1474">
                  <c:v>1.46439731398627</c:v>
                </c:pt>
                <c:pt idx="1475">
                  <c:v>1.4569114621846599</c:v>
                </c:pt>
                <c:pt idx="1476">
                  <c:v>1.4812622983389401</c:v>
                </c:pt>
                <c:pt idx="1477">
                  <c:v>1.48004207823826</c:v>
                </c:pt>
                <c:pt idx="1478">
                  <c:v>1.4768630051899401</c:v>
                </c:pt>
                <c:pt idx="1479">
                  <c:v>1.4776684560586599</c:v>
                </c:pt>
                <c:pt idx="1480">
                  <c:v>1.4899426310066599</c:v>
                </c:pt>
                <c:pt idx="1481">
                  <c:v>1.48796641698856</c:v>
                </c:pt>
                <c:pt idx="1482">
                  <c:v>1.48774209726079</c:v>
                </c:pt>
                <c:pt idx="1483">
                  <c:v>1.4917329289299801</c:v>
                </c:pt>
                <c:pt idx="1484">
                  <c:v>1.48435884014452</c:v>
                </c:pt>
                <c:pt idx="1485">
                  <c:v>1.49816822961808</c:v>
                </c:pt>
                <c:pt idx="1486">
                  <c:v>1.50436454640022</c:v>
                </c:pt>
                <c:pt idx="1487">
                  <c:v>1.4968263202855601</c:v>
                </c:pt>
                <c:pt idx="1488">
                  <c:v>1.4883847787076601</c:v>
                </c:pt>
                <c:pt idx="1489">
                  <c:v>1.50400576497087</c:v>
                </c:pt>
                <c:pt idx="1490">
                  <c:v>1.49464917722873</c:v>
                </c:pt>
                <c:pt idx="1491">
                  <c:v>1.49457023085609</c:v>
                </c:pt>
                <c:pt idx="1492">
                  <c:v>1.48483475748309</c:v>
                </c:pt>
                <c:pt idx="1493">
                  <c:v>1.4462814800102299</c:v>
                </c:pt>
                <c:pt idx="1494">
                  <c:v>1.4384606685099499</c:v>
                </c:pt>
                <c:pt idx="1495">
                  <c:v>1.41933577980938</c:v>
                </c:pt>
                <c:pt idx="1496">
                  <c:v>1.4338983549564901</c:v>
                </c:pt>
                <c:pt idx="1497">
                  <c:v>1.44463954977159</c:v>
                </c:pt>
                <c:pt idx="1498">
                  <c:v>1.4450910145403599</c:v>
                </c:pt>
                <c:pt idx="1499">
                  <c:v>1.4537236361513399</c:v>
                </c:pt>
                <c:pt idx="1500">
                  <c:v>1.43966525180654</c:v>
                </c:pt>
                <c:pt idx="1501">
                  <c:v>1.45054327657854</c:v>
                </c:pt>
                <c:pt idx="1502">
                  <c:v>1.44623037899306</c:v>
                </c:pt>
                <c:pt idx="1503">
                  <c:v>1.4391570162029801</c:v>
                </c:pt>
                <c:pt idx="1504">
                  <c:v>1.4353793974999101</c:v>
                </c:pt>
                <c:pt idx="1505">
                  <c:v>1.4468772419125699</c:v>
                </c:pt>
                <c:pt idx="1506">
                  <c:v>1.4461367503528999</c:v>
                </c:pt>
                <c:pt idx="1507">
                  <c:v>1.4426595906674899</c:v>
                </c:pt>
                <c:pt idx="1508">
                  <c:v>1.44293434123419</c:v>
                </c:pt>
                <c:pt idx="1509">
                  <c:v>1.4524962833095501</c:v>
                </c:pt>
                <c:pt idx="1510">
                  <c:v>1.4607384352361501</c:v>
                </c:pt>
                <c:pt idx="1511">
                  <c:v>1.4652670218478101</c:v>
                </c:pt>
                <c:pt idx="1512">
                  <c:v>1.4596136417121299</c:v>
                </c:pt>
                <c:pt idx="1513">
                  <c:v>1.45691138475988</c:v>
                </c:pt>
                <c:pt idx="1514">
                  <c:v>1.4449283850129999</c:v>
                </c:pt>
                <c:pt idx="1515">
                  <c:v>1.44223328779404</c:v>
                </c:pt>
                <c:pt idx="1516">
                  <c:v>1.45741437133287</c:v>
                </c:pt>
                <c:pt idx="1517">
                  <c:v>1.45458472832133</c:v>
                </c:pt>
                <c:pt idx="1518">
                  <c:v>1.45706877277674</c:v>
                </c:pt>
                <c:pt idx="1519">
                  <c:v>1.44427239165667</c:v>
                </c:pt>
                <c:pt idx="1520">
                  <c:v>1.42711254765378</c:v>
                </c:pt>
                <c:pt idx="1521">
                  <c:v>1.4287565403212701</c:v>
                </c:pt>
                <c:pt idx="1522">
                  <c:v>1.4327899365265</c:v>
                </c:pt>
                <c:pt idx="1523">
                  <c:v>1.39819122648455</c:v>
                </c:pt>
                <c:pt idx="1524">
                  <c:v>1.39939059083715</c:v>
                </c:pt>
                <c:pt idx="1525">
                  <c:v>1.4037319855256101</c:v>
                </c:pt>
                <c:pt idx="1526">
                  <c:v>1.37095371730829</c:v>
                </c:pt>
                <c:pt idx="1527">
                  <c:v>1.33050975317703</c:v>
                </c:pt>
                <c:pt idx="1528">
                  <c:v>1.28814229662813</c:v>
                </c:pt>
                <c:pt idx="1529">
                  <c:v>1.3191550371459699</c:v>
                </c:pt>
                <c:pt idx="1530">
                  <c:v>1.30868329270651</c:v>
                </c:pt>
                <c:pt idx="1531">
                  <c:v>1.27974603206027</c:v>
                </c:pt>
                <c:pt idx="1532">
                  <c:v>1.3094434852960599</c:v>
                </c:pt>
                <c:pt idx="1533">
                  <c:v>1.3094434852960599</c:v>
                </c:pt>
                <c:pt idx="1534">
                  <c:v>1.3094434852960599</c:v>
                </c:pt>
                <c:pt idx="1535">
                  <c:v>1.2984085187446699</c:v>
                </c:pt>
                <c:pt idx="1536">
                  <c:v>1.29659866095419</c:v>
                </c:pt>
                <c:pt idx="1537">
                  <c:v>1.31158955007925</c:v>
                </c:pt>
                <c:pt idx="1538">
                  <c:v>1.30534403045542</c:v>
                </c:pt>
                <c:pt idx="1539">
                  <c:v>1.3180408644942201</c:v>
                </c:pt>
                <c:pt idx="1540">
                  <c:v>1.3109171284579</c:v>
                </c:pt>
                <c:pt idx="1541">
                  <c:v>1.2813585937407099</c:v>
                </c:pt>
                <c:pt idx="1542">
                  <c:v>1.2799195122056799</c:v>
                </c:pt>
                <c:pt idx="1543">
                  <c:v>1.2406926489605301</c:v>
                </c:pt>
                <c:pt idx="1544">
                  <c:v>1.2495258885956799</c:v>
                </c:pt>
                <c:pt idx="1545">
                  <c:v>1.2842360048263399</c:v>
                </c:pt>
                <c:pt idx="1546">
                  <c:v>1.2923635761760801</c:v>
                </c:pt>
                <c:pt idx="1547">
                  <c:v>1.29576265848879</c:v>
                </c:pt>
                <c:pt idx="1548">
                  <c:v>1.3060951717454701</c:v>
                </c:pt>
                <c:pt idx="1549">
                  <c:v>1.31298421876063</c:v>
                </c:pt>
                <c:pt idx="1550">
                  <c:v>1.29640365199497</c:v>
                </c:pt>
                <c:pt idx="1551">
                  <c:v>1.28998594824365</c:v>
                </c:pt>
                <c:pt idx="1552">
                  <c:v>1.3024741953907899</c:v>
                </c:pt>
                <c:pt idx="1553">
                  <c:v>1.2845188524907101</c:v>
                </c:pt>
                <c:pt idx="1554">
                  <c:v>1.3107524901118699</c:v>
                </c:pt>
                <c:pt idx="1555">
                  <c:v>1.2962984935731701</c:v>
                </c:pt>
                <c:pt idx="1556">
                  <c:v>1.29478598142301</c:v>
                </c:pt>
                <c:pt idx="1557">
                  <c:v>1.2961584945729001</c:v>
                </c:pt>
                <c:pt idx="1558">
                  <c:v>1.26209910094589</c:v>
                </c:pt>
                <c:pt idx="1559">
                  <c:v>1.27321445327787</c:v>
                </c:pt>
                <c:pt idx="1560">
                  <c:v>1.2989917683947001</c:v>
                </c:pt>
                <c:pt idx="1561">
                  <c:v>1.29252595925664</c:v>
                </c:pt>
                <c:pt idx="1562">
                  <c:v>1.2822944982609401</c:v>
                </c:pt>
                <c:pt idx="1563">
                  <c:v>1.2916847489479399</c:v>
                </c:pt>
                <c:pt idx="1564">
                  <c:v>1.2794129112091199</c:v>
                </c:pt>
                <c:pt idx="1565">
                  <c:v>1.26870988754304</c:v>
                </c:pt>
                <c:pt idx="1566">
                  <c:v>1.2642785953270299</c:v>
                </c:pt>
                <c:pt idx="1567">
                  <c:v>1.25341298774697</c:v>
                </c:pt>
                <c:pt idx="1568">
                  <c:v>1.25132784288479</c:v>
                </c:pt>
                <c:pt idx="1569">
                  <c:v>1.2412252007270701</c:v>
                </c:pt>
                <c:pt idx="1570">
                  <c:v>1.2574471419144899</c:v>
                </c:pt>
                <c:pt idx="1571">
                  <c:v>1.26358546877935</c:v>
                </c:pt>
                <c:pt idx="1572">
                  <c:v>1.2526874802824299</c:v>
                </c:pt>
                <c:pt idx="1573">
                  <c:v>1.2866816179601499</c:v>
                </c:pt>
                <c:pt idx="1574">
                  <c:v>1.2847609788559999</c:v>
                </c:pt>
                <c:pt idx="1575">
                  <c:v>1.28756809019139</c:v>
                </c:pt>
                <c:pt idx="1576">
                  <c:v>1.28467889808067</c:v>
                </c:pt>
                <c:pt idx="1577">
                  <c:v>1.2920999955573</c:v>
                </c:pt>
                <c:pt idx="1578">
                  <c:v>1.2860827719819701</c:v>
                </c:pt>
                <c:pt idx="1579">
                  <c:v>1.2802810498616399</c:v>
                </c:pt>
                <c:pt idx="1580">
                  <c:v>1.27010013375972</c:v>
                </c:pt>
                <c:pt idx="1581">
                  <c:v>1.2635426848579501</c:v>
                </c:pt>
                <c:pt idx="1582">
                  <c:v>1.2623284152508001</c:v>
                </c:pt>
                <c:pt idx="1583">
                  <c:v>1.2478041378952001</c:v>
                </c:pt>
                <c:pt idx="1584">
                  <c:v>1.2636400830536101</c:v>
                </c:pt>
                <c:pt idx="1585">
                  <c:v>1.2597559350485901</c:v>
                </c:pt>
                <c:pt idx="1586">
                  <c:v>1.26006396855884</c:v>
                </c:pt>
                <c:pt idx="1587">
                  <c:v>1.2637904611298501</c:v>
                </c:pt>
                <c:pt idx="1588">
                  <c:v>1.26819279780372</c:v>
                </c:pt>
                <c:pt idx="1589">
                  <c:v>1.27665599134834</c:v>
                </c:pt>
                <c:pt idx="1590">
                  <c:v>1.2683572620896399</c:v>
                </c:pt>
                <c:pt idx="1591">
                  <c:v>1.2676043309245899</c:v>
                </c:pt>
                <c:pt idx="1592">
                  <c:v>1.27289435741139</c:v>
                </c:pt>
                <c:pt idx="1593">
                  <c:v>1.2643411947958201</c:v>
                </c:pt>
                <c:pt idx="1594">
                  <c:v>1.2684067367745699</c:v>
                </c:pt>
                <c:pt idx="1595">
                  <c:v>1.2684067367745699</c:v>
                </c:pt>
                <c:pt idx="1596">
                  <c:v>1.27170900520525</c:v>
                </c:pt>
                <c:pt idx="1597">
                  <c:v>1.28400161839756</c:v>
                </c:pt>
                <c:pt idx="1598">
                  <c:v>1.2830915996407</c:v>
                </c:pt>
                <c:pt idx="1599">
                  <c:v>1.28253326808432</c:v>
                </c:pt>
                <c:pt idx="1600">
                  <c:v>1.2927228170200999</c:v>
                </c:pt>
                <c:pt idx="1601">
                  <c:v>1.29807032452868</c:v>
                </c:pt>
                <c:pt idx="1602">
                  <c:v>1.3004141424375599</c:v>
                </c:pt>
                <c:pt idx="1603">
                  <c:v>1.29693045903406</c:v>
                </c:pt>
                <c:pt idx="1604">
                  <c:v>1.2947256268542799</c:v>
                </c:pt>
                <c:pt idx="1605">
                  <c:v>1.3115184758896401</c:v>
                </c:pt>
                <c:pt idx="1606">
                  <c:v>1.31033297288127</c:v>
                </c:pt>
                <c:pt idx="1607">
                  <c:v>1.31778225105936</c:v>
                </c:pt>
                <c:pt idx="1608">
                  <c:v>1.3312706651419699</c:v>
                </c:pt>
                <c:pt idx="1609">
                  <c:v>1.3312706651419699</c:v>
                </c:pt>
                <c:pt idx="1610">
                  <c:v>1.3312706651419699</c:v>
                </c:pt>
                <c:pt idx="1611">
                  <c:v>1.3278501592134799</c:v>
                </c:pt>
                <c:pt idx="1612">
                  <c:v>1.3309052719805801</c:v>
                </c:pt>
                <c:pt idx="1613">
                  <c:v>1.3253058862040601</c:v>
                </c:pt>
                <c:pt idx="1614">
                  <c:v>1.3310588326917601</c:v>
                </c:pt>
                <c:pt idx="1615">
                  <c:v>1.3349816075527099</c:v>
                </c:pt>
                <c:pt idx="1616">
                  <c:v>1.34833404477096</c:v>
                </c:pt>
                <c:pt idx="1617">
                  <c:v>1.33993613447028</c:v>
                </c:pt>
                <c:pt idx="1618">
                  <c:v>1.35716640347933</c:v>
                </c:pt>
                <c:pt idx="1619">
                  <c:v>1.34958130222928</c:v>
                </c:pt>
                <c:pt idx="1620">
                  <c:v>1.3442904331633001</c:v>
                </c:pt>
                <c:pt idx="1621">
                  <c:v>1.34522738320187</c:v>
                </c:pt>
                <c:pt idx="1622">
                  <c:v>1.3395665287234699</c:v>
                </c:pt>
                <c:pt idx="1623">
                  <c:v>1.3384058868789901</c:v>
                </c:pt>
                <c:pt idx="1624">
                  <c:v>1.3226098052075099</c:v>
                </c:pt>
                <c:pt idx="1625">
                  <c:v>1.3297237984947099</c:v>
                </c:pt>
                <c:pt idx="1626">
                  <c:v>1.3336000670661601</c:v>
                </c:pt>
                <c:pt idx="1627">
                  <c:v>1.3435288984992</c:v>
                </c:pt>
                <c:pt idx="1628">
                  <c:v>1.3465250220356599</c:v>
                </c:pt>
                <c:pt idx="1629">
                  <c:v>1.34562017664893</c:v>
                </c:pt>
                <c:pt idx="1630">
                  <c:v>1.3424811718729499</c:v>
                </c:pt>
                <c:pt idx="1631">
                  <c:v>1.3504690794502201</c:v>
                </c:pt>
                <c:pt idx="1632">
                  <c:v>1.3589034992047599</c:v>
                </c:pt>
                <c:pt idx="1633">
                  <c:v>1.3607430209639499</c:v>
                </c:pt>
                <c:pt idx="1634">
                  <c:v>1.3505422000429601</c:v>
                </c:pt>
                <c:pt idx="1635">
                  <c:v>1.3605127189678701</c:v>
                </c:pt>
                <c:pt idx="1636">
                  <c:v>1.3570479207494099</c:v>
                </c:pt>
                <c:pt idx="1637">
                  <c:v>1.35005840021</c:v>
                </c:pt>
                <c:pt idx="1638">
                  <c:v>1.3391354294078299</c:v>
                </c:pt>
                <c:pt idx="1639">
                  <c:v>1.3416730954293301</c:v>
                </c:pt>
                <c:pt idx="1640">
                  <c:v>1.3594043284924999</c:v>
                </c:pt>
                <c:pt idx="1641">
                  <c:v>1.3576843688668501</c:v>
                </c:pt>
                <c:pt idx="1642">
                  <c:v>1.3650259312864399</c:v>
                </c:pt>
                <c:pt idx="1643">
                  <c:v>1.3591507110536301</c:v>
                </c:pt>
                <c:pt idx="1644">
                  <c:v>1.35969768558501</c:v>
                </c:pt>
                <c:pt idx="1645">
                  <c:v>1.3605387551399499</c:v>
                </c:pt>
                <c:pt idx="1646">
                  <c:v>1.35852666498759</c:v>
                </c:pt>
                <c:pt idx="1647">
                  <c:v>1.35275210676604</c:v>
                </c:pt>
                <c:pt idx="1648">
                  <c:v>1.3540088707795299</c:v>
                </c:pt>
                <c:pt idx="1649">
                  <c:v>1.34935430783981</c:v>
                </c:pt>
                <c:pt idx="1650">
                  <c:v>1.3553914735408501</c:v>
                </c:pt>
                <c:pt idx="1651">
                  <c:v>1.3577582524337499</c:v>
                </c:pt>
                <c:pt idx="1652">
                  <c:v>1.3621837337587499</c:v>
                </c:pt>
                <c:pt idx="1653">
                  <c:v>1.35633007205558</c:v>
                </c:pt>
                <c:pt idx="1654">
                  <c:v>1.34897581255442</c:v>
                </c:pt>
                <c:pt idx="1655">
                  <c:v>1.34782247667115</c:v>
                </c:pt>
                <c:pt idx="1656">
                  <c:v>1.34782247667115</c:v>
                </c:pt>
                <c:pt idx="1657">
                  <c:v>1.34782247667115</c:v>
                </c:pt>
                <c:pt idx="1658">
                  <c:v>1.36137765071609</c:v>
                </c:pt>
                <c:pt idx="1659">
                  <c:v>1.36915520668383</c:v>
                </c:pt>
                <c:pt idx="1660">
                  <c:v>1.3681890188229</c:v>
                </c:pt>
                <c:pt idx="1661">
                  <c:v>1.3699609370174199</c:v>
                </c:pt>
                <c:pt idx="1662">
                  <c:v>1.3547208702914799</c:v>
                </c:pt>
                <c:pt idx="1663">
                  <c:v>1.3590762091252599</c:v>
                </c:pt>
                <c:pt idx="1664">
                  <c:v>1.3574925351273699</c:v>
                </c:pt>
                <c:pt idx="1665">
                  <c:v>1.3457944542520399</c:v>
                </c:pt>
                <c:pt idx="1666">
                  <c:v>1.3441991152945001</c:v>
                </c:pt>
                <c:pt idx="1667">
                  <c:v>1.35321883712397</c:v>
                </c:pt>
                <c:pt idx="1668">
                  <c:v>1.35206898518286</c:v>
                </c:pt>
                <c:pt idx="1669">
                  <c:v>1.35196648456879</c:v>
                </c:pt>
                <c:pt idx="1670">
                  <c:v>1.3487075335569501</c:v>
                </c:pt>
                <c:pt idx="1671">
                  <c:v>1.3439807863768001</c:v>
                </c:pt>
                <c:pt idx="1672">
                  <c:v>1.3451593019806301</c:v>
                </c:pt>
                <c:pt idx="1673">
                  <c:v>1.3499269590673899</c:v>
                </c:pt>
                <c:pt idx="1674">
                  <c:v>1.3497238745622699</c:v>
                </c:pt>
                <c:pt idx="1675">
                  <c:v>1.3497238745622699</c:v>
                </c:pt>
                <c:pt idx="1676">
                  <c:v>1.34912240861502</c:v>
                </c:pt>
                <c:pt idx="1677">
                  <c:v>1.3399248046618</c:v>
                </c:pt>
                <c:pt idx="1678">
                  <c:v>1.3441723324456201</c:v>
                </c:pt>
                <c:pt idx="1679">
                  <c:v>1.33161582166084</c:v>
                </c:pt>
                <c:pt idx="1680">
                  <c:v>1.3309377124242501</c:v>
                </c:pt>
                <c:pt idx="1681">
                  <c:v>1.3207862369036301</c:v>
                </c:pt>
                <c:pt idx="1682">
                  <c:v>1.32435829350868</c:v>
                </c:pt>
                <c:pt idx="1683">
                  <c:v>1.3039821929480799</c:v>
                </c:pt>
                <c:pt idx="1684">
                  <c:v>1.2862212185658199</c:v>
                </c:pt>
                <c:pt idx="1685">
                  <c:v>1.28420493829506</c:v>
                </c:pt>
                <c:pt idx="1686">
                  <c:v>1.26446584560415</c:v>
                </c:pt>
                <c:pt idx="1687">
                  <c:v>1.2794622349295399</c:v>
                </c:pt>
                <c:pt idx="1688">
                  <c:v>1.2717826548489299</c:v>
                </c:pt>
                <c:pt idx="1689">
                  <c:v>1.2843352097968701</c:v>
                </c:pt>
                <c:pt idx="1690">
                  <c:v>1.27957610420526</c:v>
                </c:pt>
                <c:pt idx="1691">
                  <c:v>1.2611111961441199</c:v>
                </c:pt>
                <c:pt idx="1692">
                  <c:v>1.26519312549383</c:v>
                </c:pt>
                <c:pt idx="1693">
                  <c:v>1.26445953065553</c:v>
                </c:pt>
                <c:pt idx="1694">
                  <c:v>1.27230404102242</c:v>
                </c:pt>
                <c:pt idx="1695">
                  <c:v>1.27794905346692</c:v>
                </c:pt>
                <c:pt idx="1696">
                  <c:v>1.26998487232145</c:v>
                </c:pt>
                <c:pt idx="1697">
                  <c:v>1.2624319667136901</c:v>
                </c:pt>
                <c:pt idx="1698">
                  <c:v>1.2530206644628199</c:v>
                </c:pt>
                <c:pt idx="1699">
                  <c:v>1.2244366974427501</c:v>
                </c:pt>
                <c:pt idx="1700">
                  <c:v>1.2369025771522999</c:v>
                </c:pt>
                <c:pt idx="1701">
                  <c:v>1.23844360080024</c:v>
                </c:pt>
                <c:pt idx="1702">
                  <c:v>1.2428652549464301</c:v>
                </c:pt>
                <c:pt idx="1703">
                  <c:v>1.2339325573120901</c:v>
                </c:pt>
                <c:pt idx="1704">
                  <c:v>1.2527295521952899</c:v>
                </c:pt>
                <c:pt idx="1705">
                  <c:v>1.2426021957109801</c:v>
                </c:pt>
                <c:pt idx="1706">
                  <c:v>1.2407028084324001</c:v>
                </c:pt>
                <c:pt idx="1707">
                  <c:v>1.2367550390058499</c:v>
                </c:pt>
                <c:pt idx="1708">
                  <c:v>1.2492632606410601</c:v>
                </c:pt>
                <c:pt idx="1709">
                  <c:v>1.25401423580606</c:v>
                </c:pt>
                <c:pt idx="1710">
                  <c:v>1.25585410949137</c:v>
                </c:pt>
                <c:pt idx="1711">
                  <c:v>1.26610324225648</c:v>
                </c:pt>
                <c:pt idx="1712">
                  <c:v>1.25123472468221</c:v>
                </c:pt>
                <c:pt idx="1713">
                  <c:v>1.25254042149168</c:v>
                </c:pt>
                <c:pt idx="1714">
                  <c:v>1.2488845075444399</c:v>
                </c:pt>
                <c:pt idx="1715">
                  <c:v>1.24695502538598</c:v>
                </c:pt>
                <c:pt idx="1716">
                  <c:v>1.25227573005427</c:v>
                </c:pt>
                <c:pt idx="1717">
                  <c:v>1.2614628894101401</c:v>
                </c:pt>
                <c:pt idx="1718">
                  <c:v>1.26562834811798</c:v>
                </c:pt>
                <c:pt idx="1719">
                  <c:v>1.28052733545047</c:v>
                </c:pt>
                <c:pt idx="1720">
                  <c:v>1.2840190518035799</c:v>
                </c:pt>
                <c:pt idx="1721">
                  <c:v>1.2912941196913399</c:v>
                </c:pt>
                <c:pt idx="1722">
                  <c:v>1.2858741830284099</c:v>
                </c:pt>
                <c:pt idx="1723">
                  <c:v>1.28989998303112</c:v>
                </c:pt>
                <c:pt idx="1724">
                  <c:v>1.2817135629371399</c:v>
                </c:pt>
                <c:pt idx="1725">
                  <c:v>1.27896366417554</c:v>
                </c:pt>
                <c:pt idx="1726">
                  <c:v>1.2759397632492799</c:v>
                </c:pt>
                <c:pt idx="1727">
                  <c:v>1.2880441736474899</c:v>
                </c:pt>
                <c:pt idx="1728">
                  <c:v>1.29736450766633</c:v>
                </c:pt>
                <c:pt idx="1729">
                  <c:v>1.28456065647872</c:v>
                </c:pt>
                <c:pt idx="1730">
                  <c:v>1.2809567064524701</c:v>
                </c:pt>
                <c:pt idx="1731">
                  <c:v>1.2873841755936</c:v>
                </c:pt>
                <c:pt idx="1732">
                  <c:v>1.2799176622692101</c:v>
                </c:pt>
                <c:pt idx="1733">
                  <c:v>1.2577894304672199</c:v>
                </c:pt>
                <c:pt idx="1734">
                  <c:v>1.24821056513111</c:v>
                </c:pt>
                <c:pt idx="1735">
                  <c:v>1.2388970808081301</c:v>
                </c:pt>
                <c:pt idx="1736">
                  <c:v>1.24122197073902</c:v>
                </c:pt>
                <c:pt idx="1737">
                  <c:v>1.2522716047948701</c:v>
                </c:pt>
                <c:pt idx="1738">
                  <c:v>1.25253854638474</c:v>
                </c:pt>
                <c:pt idx="1739">
                  <c:v>1.2586355876301101</c:v>
                </c:pt>
                <c:pt idx="1740">
                  <c:v>1.2556555048148701</c:v>
                </c:pt>
                <c:pt idx="1741">
                  <c:v>1.24992280007219</c:v>
                </c:pt>
                <c:pt idx="1742">
                  <c:v>1.2474295280984899</c:v>
                </c:pt>
                <c:pt idx="1743">
                  <c:v>1.2534542989022499</c:v>
                </c:pt>
                <c:pt idx="1744">
                  <c:v>1.2584480300282299</c:v>
                </c:pt>
                <c:pt idx="1745">
                  <c:v>1.24983582191811</c:v>
                </c:pt>
                <c:pt idx="1746">
                  <c:v>1.26285046663028</c:v>
                </c:pt>
                <c:pt idx="1747">
                  <c:v>1.2593633953824499</c:v>
                </c:pt>
                <c:pt idx="1748">
                  <c:v>1.25084642045482</c:v>
                </c:pt>
                <c:pt idx="1749">
                  <c:v>1.24863802576197</c:v>
                </c:pt>
                <c:pt idx="1750">
                  <c:v>1.25637093926722</c:v>
                </c:pt>
                <c:pt idx="1751">
                  <c:v>1.25266800786677</c:v>
                </c:pt>
                <c:pt idx="1752">
                  <c:v>1.25532344587083</c:v>
                </c:pt>
                <c:pt idx="1753">
                  <c:v>1.2539593486567999</c:v>
                </c:pt>
                <c:pt idx="1754">
                  <c:v>1.2611911922421799</c:v>
                </c:pt>
                <c:pt idx="1755">
                  <c:v>1.261758471159</c:v>
                </c:pt>
                <c:pt idx="1756">
                  <c:v>1.2661672825633099</c:v>
                </c:pt>
                <c:pt idx="1757">
                  <c:v>1.2630782350390399</c:v>
                </c:pt>
                <c:pt idx="1758">
                  <c:v>1.27263871456441</c:v>
                </c:pt>
                <c:pt idx="1759">
                  <c:v>1.26052036238984</c:v>
                </c:pt>
                <c:pt idx="1760">
                  <c:v>1.25670491480719</c:v>
                </c:pt>
                <c:pt idx="1761">
                  <c:v>1.2642554411795499</c:v>
                </c:pt>
                <c:pt idx="1762">
                  <c:v>1.2573788344724599</c:v>
                </c:pt>
                <c:pt idx="1763">
                  <c:v>1.26939870452077</c:v>
                </c:pt>
                <c:pt idx="1764">
                  <c:v>1.26327417846765</c:v>
                </c:pt>
                <c:pt idx="1765">
                  <c:v>1.2545531977464</c:v>
                </c:pt>
                <c:pt idx="1766">
                  <c:v>1.2579415481242699</c:v>
                </c:pt>
                <c:pt idx="1767">
                  <c:v>1.2646324460821201</c:v>
                </c:pt>
                <c:pt idx="1768">
                  <c:v>1.2866687771816601</c:v>
                </c:pt>
                <c:pt idx="1769">
                  <c:v>1.2847507788830801</c:v>
                </c:pt>
                <c:pt idx="1770">
                  <c:v>1.28933545674126</c:v>
                </c:pt>
                <c:pt idx="1771">
                  <c:v>1.28393496005233</c:v>
                </c:pt>
                <c:pt idx="1772">
                  <c:v>1.31178330525155</c:v>
                </c:pt>
                <c:pt idx="1773">
                  <c:v>1.30257955418836</c:v>
                </c:pt>
                <c:pt idx="1774">
                  <c:v>1.29990093320636</c:v>
                </c:pt>
                <c:pt idx="1775">
                  <c:v>1.3064868488952699</c:v>
                </c:pt>
                <c:pt idx="1776">
                  <c:v>1.29107702996617</c:v>
                </c:pt>
                <c:pt idx="1777">
                  <c:v>1.2882049728736</c:v>
                </c:pt>
                <c:pt idx="1778">
                  <c:v>1.2747000271220501</c:v>
                </c:pt>
                <c:pt idx="1779">
                  <c:v>1.27641949299352</c:v>
                </c:pt>
                <c:pt idx="1780">
                  <c:v>1.27177155590803</c:v>
                </c:pt>
                <c:pt idx="1781">
                  <c:v>1.2724800289505001</c:v>
                </c:pt>
                <c:pt idx="1782">
                  <c:v>1.2831631221381401</c:v>
                </c:pt>
                <c:pt idx="1783">
                  <c:v>1.2831631221381401</c:v>
                </c:pt>
                <c:pt idx="1784">
                  <c:v>1.2714307699737699</c:v>
                </c:pt>
                <c:pt idx="1785">
                  <c:v>1.28774684124326</c:v>
                </c:pt>
                <c:pt idx="1786">
                  <c:v>1.2866860396341899</c:v>
                </c:pt>
                <c:pt idx="1787">
                  <c:v>1.28427199746655</c:v>
                </c:pt>
                <c:pt idx="1788">
                  <c:v>1.28046306634982</c:v>
                </c:pt>
                <c:pt idx="1789">
                  <c:v>1.27174600884097</c:v>
                </c:pt>
                <c:pt idx="1790">
                  <c:v>1.2787632175105701</c:v>
                </c:pt>
                <c:pt idx="1791">
                  <c:v>1.28181050013389</c:v>
                </c:pt>
                <c:pt idx="1792">
                  <c:v>1.28913094029195</c:v>
                </c:pt>
                <c:pt idx="1793">
                  <c:v>1.27916378318331</c:v>
                </c:pt>
                <c:pt idx="1794">
                  <c:v>1.2823038325963201</c:v>
                </c:pt>
                <c:pt idx="1795">
                  <c:v>1.2684776137000999</c:v>
                </c:pt>
                <c:pt idx="1796">
                  <c:v>1.27630094385152</c:v>
                </c:pt>
                <c:pt idx="1797">
                  <c:v>1.27701247328073</c:v>
                </c:pt>
                <c:pt idx="1798">
                  <c:v>1.2691248564702</c:v>
                </c:pt>
                <c:pt idx="1799">
                  <c:v>1.26158776984863</c:v>
                </c:pt>
                <c:pt idx="1800">
                  <c:v>1.2615457308823801</c:v>
                </c:pt>
                <c:pt idx="1801">
                  <c:v>1.2664783794593699</c:v>
                </c:pt>
                <c:pt idx="1802">
                  <c:v>1.2737519198454501</c:v>
                </c:pt>
                <c:pt idx="1803">
                  <c:v>1.2666868259048301</c:v>
                </c:pt>
                <c:pt idx="1804">
                  <c:v>1.25583252655206</c:v>
                </c:pt>
                <c:pt idx="1805">
                  <c:v>1.26095951619807</c:v>
                </c:pt>
                <c:pt idx="1806">
                  <c:v>1.26169102588221</c:v>
                </c:pt>
                <c:pt idx="1807">
                  <c:v>1.25462614261838</c:v>
                </c:pt>
                <c:pt idx="1808">
                  <c:v>1.2548297063831699</c:v>
                </c:pt>
                <c:pt idx="1809">
                  <c:v>1.2471834117871401</c:v>
                </c:pt>
                <c:pt idx="1810">
                  <c:v>1.2446878491317901</c:v>
                </c:pt>
                <c:pt idx="1811">
                  <c:v>1.25442998882377</c:v>
                </c:pt>
                <c:pt idx="1812">
                  <c:v>1.25342406725769</c:v>
                </c:pt>
                <c:pt idx="1813">
                  <c:v>1.2509673133967101</c:v>
                </c:pt>
                <c:pt idx="1814">
                  <c:v>1.25356748359763</c:v>
                </c:pt>
                <c:pt idx="1815">
                  <c:v>1.25458469421923</c:v>
                </c:pt>
                <c:pt idx="1816">
                  <c:v>1.2564393085788299</c:v>
                </c:pt>
                <c:pt idx="1817">
                  <c:v>1.2577000533243099</c:v>
                </c:pt>
                <c:pt idx="1818">
                  <c:v>1.2602706841443501</c:v>
                </c:pt>
                <c:pt idx="1819">
                  <c:v>1.2596066804936401</c:v>
                </c:pt>
                <c:pt idx="1820">
                  <c:v>1.2555167463839001</c:v>
                </c:pt>
                <c:pt idx="1821">
                  <c:v>1.2515994142406199</c:v>
                </c:pt>
                <c:pt idx="1822">
                  <c:v>1.24940014563928</c:v>
                </c:pt>
                <c:pt idx="1823">
                  <c:v>1.2577024821706899</c:v>
                </c:pt>
                <c:pt idx="1824">
                  <c:v>1.2696781669158199</c:v>
                </c:pt>
                <c:pt idx="1825">
                  <c:v>1.2672215120678001</c:v>
                </c:pt>
                <c:pt idx="1826">
                  <c:v>1.2748969369476899</c:v>
                </c:pt>
                <c:pt idx="1827">
                  <c:v>1.2736621440412099</c:v>
                </c:pt>
                <c:pt idx="1828">
                  <c:v>1.2793689429470201</c:v>
                </c:pt>
                <c:pt idx="1829">
                  <c:v>1.2878311749453599</c:v>
                </c:pt>
                <c:pt idx="1830">
                  <c:v>1.2831959795986401</c:v>
                </c:pt>
                <c:pt idx="1831">
                  <c:v>1.2834269798862299</c:v>
                </c:pt>
                <c:pt idx="1832">
                  <c:v>1.27959337930844</c:v>
                </c:pt>
                <c:pt idx="1833">
                  <c:v>1.29217399382681</c:v>
                </c:pt>
                <c:pt idx="1834">
                  <c:v>1.30313720494486</c:v>
                </c:pt>
                <c:pt idx="1835">
                  <c:v>1.3004132646600799</c:v>
                </c:pt>
                <c:pt idx="1836">
                  <c:v>1.2972264856234601</c:v>
                </c:pt>
                <c:pt idx="1837">
                  <c:v>1.2877065231912099</c:v>
                </c:pt>
                <c:pt idx="1838">
                  <c:v>1.28815479662141</c:v>
                </c:pt>
                <c:pt idx="1839">
                  <c:v>1.2891084611054699</c:v>
                </c:pt>
                <c:pt idx="1840">
                  <c:v>1.2937482509567499</c:v>
                </c:pt>
                <c:pt idx="1841">
                  <c:v>1.2972053246580899</c:v>
                </c:pt>
                <c:pt idx="1842">
                  <c:v>1.3041885663539099</c:v>
                </c:pt>
                <c:pt idx="1843">
                  <c:v>1.3064262853928299</c:v>
                </c:pt>
                <c:pt idx="1844">
                  <c:v>1.31108121593342</c:v>
                </c:pt>
                <c:pt idx="1845">
                  <c:v>1.31576156547159</c:v>
                </c:pt>
                <c:pt idx="1846">
                  <c:v>1.31576156547159</c:v>
                </c:pt>
                <c:pt idx="1847">
                  <c:v>1.31576156547159</c:v>
                </c:pt>
                <c:pt idx="1848">
                  <c:v>1.31657312380091</c:v>
                </c:pt>
                <c:pt idx="1849">
                  <c:v>1.3182226942112101</c:v>
                </c:pt>
                <c:pt idx="1850">
                  <c:v>1.3128965815454201</c:v>
                </c:pt>
                <c:pt idx="1851">
                  <c:v>1.3157142460636999</c:v>
                </c:pt>
                <c:pt idx="1852">
                  <c:v>1.30342408658742</c:v>
                </c:pt>
                <c:pt idx="1853">
                  <c:v>1.3125328794420501</c:v>
                </c:pt>
                <c:pt idx="1854">
                  <c:v>1.3051135795972399</c:v>
                </c:pt>
                <c:pt idx="1855">
                  <c:v>1.30710774601778</c:v>
                </c:pt>
                <c:pt idx="1856">
                  <c:v>1.30620069697048</c:v>
                </c:pt>
                <c:pt idx="1857">
                  <c:v>1.3174738817624401</c:v>
                </c:pt>
                <c:pt idx="1858">
                  <c:v>1.3118856038550899</c:v>
                </c:pt>
                <c:pt idx="1859">
                  <c:v>1.3178472477682399</c:v>
                </c:pt>
                <c:pt idx="1860">
                  <c:v>1.3200096903549099</c:v>
                </c:pt>
                <c:pt idx="1861">
                  <c:v>1.3120439924570799</c:v>
                </c:pt>
                <c:pt idx="1862">
                  <c:v>1.31555944840741</c:v>
                </c:pt>
                <c:pt idx="1863">
                  <c:v>1.31518237617352</c:v>
                </c:pt>
                <c:pt idx="1864">
                  <c:v>1.32064170985013</c:v>
                </c:pt>
                <c:pt idx="1865">
                  <c:v>1.32886139957285</c:v>
                </c:pt>
                <c:pt idx="1866">
                  <c:v>1.3356052450542599</c:v>
                </c:pt>
                <c:pt idx="1867">
                  <c:v>1.3385453837777499</c:v>
                </c:pt>
                <c:pt idx="1868">
                  <c:v>1.34462850724578</c:v>
                </c:pt>
                <c:pt idx="1869">
                  <c:v>1.3384308400956899</c:v>
                </c:pt>
                <c:pt idx="1870">
                  <c:v>1.3362181950038801</c:v>
                </c:pt>
                <c:pt idx="1871">
                  <c:v>1.3294586011951499</c:v>
                </c:pt>
                <c:pt idx="1872">
                  <c:v>1.3288492535012499</c:v>
                </c:pt>
                <c:pt idx="1873">
                  <c:v>1.3288492535012499</c:v>
                </c:pt>
                <c:pt idx="1874">
                  <c:v>1.3288492535012499</c:v>
                </c:pt>
                <c:pt idx="1875">
                  <c:v>1.3163867634591599</c:v>
                </c:pt>
                <c:pt idx="1876">
                  <c:v>1.3197993171681901</c:v>
                </c:pt>
                <c:pt idx="1877">
                  <c:v>1.31963110167658</c:v>
                </c:pt>
                <c:pt idx="1878">
                  <c:v>1.3036902453608801</c:v>
                </c:pt>
                <c:pt idx="1879">
                  <c:v>1.3063649405801001</c:v>
                </c:pt>
                <c:pt idx="1880">
                  <c:v>1.29396298835599</c:v>
                </c:pt>
                <c:pt idx="1881">
                  <c:v>1.2798225137533199</c:v>
                </c:pt>
                <c:pt idx="1882">
                  <c:v>1.2863212738157901</c:v>
                </c:pt>
                <c:pt idx="1883">
                  <c:v>1.2925694807597099</c:v>
                </c:pt>
                <c:pt idx="1884">
                  <c:v>1.2823735193854899</c:v>
                </c:pt>
                <c:pt idx="1885">
                  <c:v>1.27383669183522</c:v>
                </c:pt>
                <c:pt idx="1886">
                  <c:v>1.2832338857296099</c:v>
                </c:pt>
                <c:pt idx="1887">
                  <c:v>1.28084294882215</c:v>
                </c:pt>
                <c:pt idx="1888">
                  <c:v>1.27439012017037</c:v>
                </c:pt>
                <c:pt idx="1889">
                  <c:v>1.2792774164687699</c:v>
                </c:pt>
                <c:pt idx="1890">
                  <c:v>1.27305729619863</c:v>
                </c:pt>
                <c:pt idx="1891">
                  <c:v>1.2637398236442201</c:v>
                </c:pt>
                <c:pt idx="1892">
                  <c:v>1.2615498138088499</c:v>
                </c:pt>
                <c:pt idx="1893">
                  <c:v>1.25293657251349</c:v>
                </c:pt>
                <c:pt idx="1894">
                  <c:v>1.26497836661152</c:v>
                </c:pt>
                <c:pt idx="1895">
                  <c:v>1.2466499999893701</c:v>
                </c:pt>
                <c:pt idx="1896">
                  <c:v>1.25109804776197</c:v>
                </c:pt>
                <c:pt idx="1897">
                  <c:v>1.2575621428235599</c:v>
                </c:pt>
                <c:pt idx="1898">
                  <c:v>1.26291349847382</c:v>
                </c:pt>
                <c:pt idx="1899">
                  <c:v>1.2576518402646799</c:v>
                </c:pt>
                <c:pt idx="1900">
                  <c:v>1.26037014871621</c:v>
                </c:pt>
                <c:pt idx="1901">
                  <c:v>1.25608047262203</c:v>
                </c:pt>
                <c:pt idx="1902">
                  <c:v>1.2544805929821401</c:v>
                </c:pt>
                <c:pt idx="1903">
                  <c:v>1.2440767446250001</c:v>
                </c:pt>
                <c:pt idx="1904">
                  <c:v>1.23833343324253</c:v>
                </c:pt>
                <c:pt idx="1905">
                  <c:v>1.22153875582467</c:v>
                </c:pt>
                <c:pt idx="1906">
                  <c:v>1.23052702237635</c:v>
                </c:pt>
                <c:pt idx="1907">
                  <c:v>1.2260928413012699</c:v>
                </c:pt>
                <c:pt idx="1908">
                  <c:v>1.2260928413012699</c:v>
                </c:pt>
                <c:pt idx="1909">
                  <c:v>1.23461326343975</c:v>
                </c:pt>
                <c:pt idx="1910">
                  <c:v>1.23582106129111</c:v>
                </c:pt>
                <c:pt idx="1911">
                  <c:v>1.24046618408972</c:v>
                </c:pt>
                <c:pt idx="1912">
                  <c:v>1.23246167225433</c:v>
                </c:pt>
                <c:pt idx="1913">
                  <c:v>1.23281759750861</c:v>
                </c:pt>
                <c:pt idx="1914">
                  <c:v>1.2086900697179199</c:v>
                </c:pt>
                <c:pt idx="1915">
                  <c:v>1.2047529092281</c:v>
                </c:pt>
                <c:pt idx="1916">
                  <c:v>1.19612559020729</c:v>
                </c:pt>
                <c:pt idx="1917">
                  <c:v>1.1850216194582099</c:v>
                </c:pt>
                <c:pt idx="1918">
                  <c:v>1.1910888918667699</c:v>
                </c:pt>
                <c:pt idx="1919">
                  <c:v>1.17132128590629</c:v>
                </c:pt>
                <c:pt idx="1920">
                  <c:v>1.16671430162881</c:v>
                </c:pt>
                <c:pt idx="1921">
                  <c:v>1.17502465106082</c:v>
                </c:pt>
                <c:pt idx="1922">
                  <c:v>1.18012777218424</c:v>
                </c:pt>
                <c:pt idx="1923">
                  <c:v>1.1823900840014601</c:v>
                </c:pt>
                <c:pt idx="1924">
                  <c:v>1.1823900840014601</c:v>
                </c:pt>
                <c:pt idx="1925">
                  <c:v>1.1823900840014601</c:v>
                </c:pt>
                <c:pt idx="1926">
                  <c:v>1.17013648854226</c:v>
                </c:pt>
                <c:pt idx="1927">
                  <c:v>1.18357502921277</c:v>
                </c:pt>
                <c:pt idx="1928">
                  <c:v>1.1981004816010901</c:v>
                </c:pt>
                <c:pt idx="1929">
                  <c:v>1.1932674672371999</c:v>
                </c:pt>
                <c:pt idx="1930">
                  <c:v>1.20616658674634</c:v>
                </c:pt>
                <c:pt idx="1931">
                  <c:v>1.2012925195614299</c:v>
                </c:pt>
                <c:pt idx="1932">
                  <c:v>1.21272526174188</c:v>
                </c:pt>
                <c:pt idx="1933">
                  <c:v>1.2093818779540499</c:v>
                </c:pt>
                <c:pt idx="1934">
                  <c:v>1.2050839715973201</c:v>
                </c:pt>
                <c:pt idx="1935">
                  <c:v>1.19040399964409</c:v>
                </c:pt>
                <c:pt idx="1936">
                  <c:v>1.19333520112032</c:v>
                </c:pt>
                <c:pt idx="1937">
                  <c:v>1.2061747028452201</c:v>
                </c:pt>
                <c:pt idx="1938">
                  <c:v>1.2027342947018</c:v>
                </c:pt>
                <c:pt idx="1939">
                  <c:v>1.2066056023174601</c:v>
                </c:pt>
                <c:pt idx="1940">
                  <c:v>1.2094776604443001</c:v>
                </c:pt>
                <c:pt idx="1941">
                  <c:v>1.19206763322439</c:v>
                </c:pt>
                <c:pt idx="1942">
                  <c:v>1.1971090152085</c:v>
                </c:pt>
                <c:pt idx="1943">
                  <c:v>1.19063959707601</c:v>
                </c:pt>
                <c:pt idx="1944">
                  <c:v>1.1927118211188701</c:v>
                </c:pt>
                <c:pt idx="1945">
                  <c:v>1.1863336389497501</c:v>
                </c:pt>
                <c:pt idx="1946">
                  <c:v>1.1875640128771301</c:v>
                </c:pt>
                <c:pt idx="1947">
                  <c:v>1.1873319176634001</c:v>
                </c:pt>
                <c:pt idx="1948">
                  <c:v>1.1971937423191601</c:v>
                </c:pt>
                <c:pt idx="1949">
                  <c:v>1.1955116946279301</c:v>
                </c:pt>
                <c:pt idx="1950">
                  <c:v>1.1980845553935999</c:v>
                </c:pt>
                <c:pt idx="1951">
                  <c:v>1.1863910167318501</c:v>
                </c:pt>
                <c:pt idx="1952">
                  <c:v>1.19101035589399</c:v>
                </c:pt>
                <c:pt idx="1953">
                  <c:v>1.19101035589399</c:v>
                </c:pt>
                <c:pt idx="1954">
                  <c:v>1.19101035589399</c:v>
                </c:pt>
                <c:pt idx="1955">
                  <c:v>1.18001648915919</c:v>
                </c:pt>
                <c:pt idx="1956">
                  <c:v>1.18225291325579</c:v>
                </c:pt>
                <c:pt idx="1957">
                  <c:v>1.18812471205337</c:v>
                </c:pt>
                <c:pt idx="1958">
                  <c:v>1.1870186287829201</c:v>
                </c:pt>
                <c:pt idx="1959">
                  <c:v>1.18884433134458</c:v>
                </c:pt>
                <c:pt idx="1960">
                  <c:v>1.17605936506803</c:v>
                </c:pt>
                <c:pt idx="1961">
                  <c:v>1.1692108439550499</c:v>
                </c:pt>
                <c:pt idx="1962">
                  <c:v>1.1535589035785401</c:v>
                </c:pt>
                <c:pt idx="1963">
                  <c:v>1.1629995445876</c:v>
                </c:pt>
                <c:pt idx="1964">
                  <c:v>1.1543415776346</c:v>
                </c:pt>
                <c:pt idx="1965">
                  <c:v>1.1597117991702901</c:v>
                </c:pt>
                <c:pt idx="1966">
                  <c:v>1.1581128970138801</c:v>
                </c:pt>
                <c:pt idx="1967">
                  <c:v>1.1645784353495701</c:v>
                </c:pt>
                <c:pt idx="1968">
                  <c:v>1.1699770212166101</c:v>
                </c:pt>
                <c:pt idx="1969">
                  <c:v>1.17113645528207</c:v>
                </c:pt>
                <c:pt idx="1970">
                  <c:v>1.1702966365454099</c:v>
                </c:pt>
                <c:pt idx="1971">
                  <c:v>1.1660276740084901</c:v>
                </c:pt>
                <c:pt idx="1972">
                  <c:v>1.15542710523167</c:v>
                </c:pt>
                <c:pt idx="1973">
                  <c:v>1.1594001259531199</c:v>
                </c:pt>
                <c:pt idx="1974">
                  <c:v>1.16195042035805</c:v>
                </c:pt>
                <c:pt idx="1975">
                  <c:v>1.1770299898585299</c:v>
                </c:pt>
                <c:pt idx="1976">
                  <c:v>1.1668267942721799</c:v>
                </c:pt>
                <c:pt idx="1977">
                  <c:v>1.1628724366591301</c:v>
                </c:pt>
                <c:pt idx="1978">
                  <c:v>1.1654872914402901</c:v>
                </c:pt>
                <c:pt idx="1979">
                  <c:v>1.1699681850232799</c:v>
                </c:pt>
                <c:pt idx="1980">
                  <c:v>1.1721428226169299</c:v>
                </c:pt>
                <c:pt idx="1981">
                  <c:v>1.17132138480379</c:v>
                </c:pt>
                <c:pt idx="1982">
                  <c:v>1.1776909010468799</c:v>
                </c:pt>
                <c:pt idx="1983">
                  <c:v>1.1794923332035601</c:v>
                </c:pt>
                <c:pt idx="1984">
                  <c:v>1.17934230670856</c:v>
                </c:pt>
                <c:pt idx="1985">
                  <c:v>1.1754489202813201</c:v>
                </c:pt>
                <c:pt idx="1986">
                  <c:v>1.1611602385027</c:v>
                </c:pt>
                <c:pt idx="1987">
                  <c:v>1.15158552520553</c:v>
                </c:pt>
                <c:pt idx="1988">
                  <c:v>1.15096388538412</c:v>
                </c:pt>
                <c:pt idx="1989">
                  <c:v>1.15835385252707</c:v>
                </c:pt>
                <c:pt idx="1990">
                  <c:v>1.16472032112656</c:v>
                </c:pt>
                <c:pt idx="1991">
                  <c:v>1.1646843758569601</c:v>
                </c:pt>
                <c:pt idx="1992">
                  <c:v>1.16729174002833</c:v>
                </c:pt>
                <c:pt idx="1993">
                  <c:v>1.16764649068186</c:v>
                </c:pt>
                <c:pt idx="1994">
                  <c:v>1.1612414207007999</c:v>
                </c:pt>
                <c:pt idx="1995">
                  <c:v>1.1749781257465599</c:v>
                </c:pt>
                <c:pt idx="1996">
                  <c:v>1.1796861974583299</c:v>
                </c:pt>
                <c:pt idx="1997">
                  <c:v>1.1929897884760401</c:v>
                </c:pt>
                <c:pt idx="1998">
                  <c:v>1.20312265839597</c:v>
                </c:pt>
                <c:pt idx="1999">
                  <c:v>1.1962047140832199</c:v>
                </c:pt>
                <c:pt idx="2000">
                  <c:v>1.1994402255795</c:v>
                </c:pt>
                <c:pt idx="2001">
                  <c:v>1.2073024601793201</c:v>
                </c:pt>
                <c:pt idx="2002">
                  <c:v>1.2074136167857199</c:v>
                </c:pt>
                <c:pt idx="2003">
                  <c:v>1.1997316502930899</c:v>
                </c:pt>
                <c:pt idx="2004">
                  <c:v>1.20033817756803</c:v>
                </c:pt>
                <c:pt idx="2005">
                  <c:v>1.2017100292651901</c:v>
                </c:pt>
                <c:pt idx="2006">
                  <c:v>1.2053652625660001</c:v>
                </c:pt>
                <c:pt idx="2007">
                  <c:v>1.22628450266162</c:v>
                </c:pt>
                <c:pt idx="2008">
                  <c:v>1.2273013872569201</c:v>
                </c:pt>
                <c:pt idx="2009">
                  <c:v>1.2152332711909399</c:v>
                </c:pt>
                <c:pt idx="2010">
                  <c:v>1.2111114546392601</c:v>
                </c:pt>
                <c:pt idx="2011">
                  <c:v>1.2046406207611799</c:v>
                </c:pt>
                <c:pt idx="2012">
                  <c:v>1.2201228285087</c:v>
                </c:pt>
                <c:pt idx="2013">
                  <c:v>1.21846801449884</c:v>
                </c:pt>
                <c:pt idx="2014">
                  <c:v>1.21155560352289</c:v>
                </c:pt>
                <c:pt idx="2015">
                  <c:v>1.21041991943064</c:v>
                </c:pt>
                <c:pt idx="2016">
                  <c:v>1.2176026647982101</c:v>
                </c:pt>
                <c:pt idx="2017">
                  <c:v>1.2222517889721101</c:v>
                </c:pt>
                <c:pt idx="2018">
                  <c:v>1.21347111917398</c:v>
                </c:pt>
                <c:pt idx="2019">
                  <c:v>1.2162913876982699</c:v>
                </c:pt>
                <c:pt idx="2020">
                  <c:v>1.2091901357755099</c:v>
                </c:pt>
                <c:pt idx="2021">
                  <c:v>1.2093337202944501</c:v>
                </c:pt>
                <c:pt idx="2022">
                  <c:v>1.2000693237009401</c:v>
                </c:pt>
                <c:pt idx="2023">
                  <c:v>1.20307564724239</c:v>
                </c:pt>
                <c:pt idx="2024">
                  <c:v>1.20574582294028</c:v>
                </c:pt>
                <c:pt idx="2025">
                  <c:v>1.20574582294028</c:v>
                </c:pt>
                <c:pt idx="2026">
                  <c:v>1.20773657298815</c:v>
                </c:pt>
                <c:pt idx="2027">
                  <c:v>1.2063051779343299</c:v>
                </c:pt>
                <c:pt idx="2028">
                  <c:v>1.2069525270471599</c:v>
                </c:pt>
                <c:pt idx="2029">
                  <c:v>1.2089530351677999</c:v>
                </c:pt>
                <c:pt idx="2030">
                  <c:v>1.20424187269607</c:v>
                </c:pt>
                <c:pt idx="2031">
                  <c:v>1.20424187269607</c:v>
                </c:pt>
                <c:pt idx="2032">
                  <c:v>1.2037202536598199</c:v>
                </c:pt>
                <c:pt idx="2033">
                  <c:v>1.2116132034896001</c:v>
                </c:pt>
                <c:pt idx="2034">
                  <c:v>1.2105592662865601</c:v>
                </c:pt>
                <c:pt idx="2035">
                  <c:v>1.2114818733506401</c:v>
                </c:pt>
                <c:pt idx="2036">
                  <c:v>1.2138615864131499</c:v>
                </c:pt>
                <c:pt idx="2037">
                  <c:v>1.2138615864131499</c:v>
                </c:pt>
                <c:pt idx="2038">
                  <c:v>1.22145833699257</c:v>
                </c:pt>
                <c:pt idx="2039">
                  <c:v>1.2190539566173699</c:v>
                </c:pt>
                <c:pt idx="2040">
                  <c:v>1.2150061276798201</c:v>
                </c:pt>
                <c:pt idx="2041">
                  <c:v>1.21009342204911</c:v>
                </c:pt>
                <c:pt idx="2042">
                  <c:v>1.2132698470227601</c:v>
                </c:pt>
                <c:pt idx="2043">
                  <c:v>1.2193035625677999</c:v>
                </c:pt>
                <c:pt idx="2044">
                  <c:v>1.2127111860215001</c:v>
                </c:pt>
                <c:pt idx="2045">
                  <c:v>1.2097253428599899</c:v>
                </c:pt>
                <c:pt idx="2046">
                  <c:v>1.2072270832941401</c:v>
                </c:pt>
                <c:pt idx="2047">
                  <c:v>1.19497656857387</c:v>
                </c:pt>
                <c:pt idx="2048">
                  <c:v>1.1950011237681699</c:v>
                </c:pt>
                <c:pt idx="2049">
                  <c:v>1.19483665350844</c:v>
                </c:pt>
                <c:pt idx="2050">
                  <c:v>1.2024040234889599</c:v>
                </c:pt>
                <c:pt idx="2051">
                  <c:v>1.19886206965287</c:v>
                </c:pt>
                <c:pt idx="2052">
                  <c:v>1.2046672657866999</c:v>
                </c:pt>
                <c:pt idx="2053">
                  <c:v>1.2008690681847001</c:v>
                </c:pt>
                <c:pt idx="2054">
                  <c:v>1.19935480566956</c:v>
                </c:pt>
                <c:pt idx="2055">
                  <c:v>1.19591915137841</c:v>
                </c:pt>
                <c:pt idx="2056">
                  <c:v>1.1981800824253801</c:v>
                </c:pt>
                <c:pt idx="2057">
                  <c:v>1.19539301355904</c:v>
                </c:pt>
                <c:pt idx="2058">
                  <c:v>1.1969955208732701</c:v>
                </c:pt>
                <c:pt idx="2059">
                  <c:v>1.19711531238969</c:v>
                </c:pt>
                <c:pt idx="2060">
                  <c:v>1.1960310283203801</c:v>
                </c:pt>
                <c:pt idx="2061">
                  <c:v>1.19728102284902</c:v>
                </c:pt>
                <c:pt idx="2062">
                  <c:v>1.1907818921658899</c:v>
                </c:pt>
                <c:pt idx="2063">
                  <c:v>1.18806351096744</c:v>
                </c:pt>
                <c:pt idx="2064">
                  <c:v>1.18818244928469</c:v>
                </c:pt>
                <c:pt idx="2065">
                  <c:v>1.1942281792457099</c:v>
                </c:pt>
                <c:pt idx="2066">
                  <c:v>1.1925916353921999</c:v>
                </c:pt>
                <c:pt idx="2067">
                  <c:v>1.1939073963748099</c:v>
                </c:pt>
                <c:pt idx="2068">
                  <c:v>1.1918855908452499</c:v>
                </c:pt>
                <c:pt idx="2069">
                  <c:v>1.19334097695732</c:v>
                </c:pt>
                <c:pt idx="2070">
                  <c:v>1.1949539169942001</c:v>
                </c:pt>
                <c:pt idx="2071">
                  <c:v>1.1958419229558099</c:v>
                </c:pt>
                <c:pt idx="2072">
                  <c:v>1.20076466699956</c:v>
                </c:pt>
                <c:pt idx="2073">
                  <c:v>1.2028283092623699</c:v>
                </c:pt>
                <c:pt idx="2074">
                  <c:v>1.19898657011864</c:v>
                </c:pt>
                <c:pt idx="2075">
                  <c:v>1.2024472933207799</c:v>
                </c:pt>
                <c:pt idx="2076">
                  <c:v>1.19954208741309</c:v>
                </c:pt>
                <c:pt idx="2077">
                  <c:v>1.2018880698196099</c:v>
                </c:pt>
                <c:pt idx="2078">
                  <c:v>1.2049578144450299</c:v>
                </c:pt>
                <c:pt idx="2079">
                  <c:v>1.20447631945988</c:v>
                </c:pt>
                <c:pt idx="2080">
                  <c:v>1.2027867082208701</c:v>
                </c:pt>
                <c:pt idx="2081">
                  <c:v>1.2044773641628299</c:v>
                </c:pt>
                <c:pt idx="2082">
                  <c:v>1.1937340507002401</c:v>
                </c:pt>
                <c:pt idx="2083">
                  <c:v>1.19241762641876</c:v>
                </c:pt>
                <c:pt idx="2084">
                  <c:v>1.19166239515955</c:v>
                </c:pt>
                <c:pt idx="2085">
                  <c:v>1.18878760030832</c:v>
                </c:pt>
                <c:pt idx="2086">
                  <c:v>1.1857838486193699</c:v>
                </c:pt>
                <c:pt idx="2087">
                  <c:v>1.1853714264186199</c:v>
                </c:pt>
                <c:pt idx="2088">
                  <c:v>1.1807558217888301</c:v>
                </c:pt>
                <c:pt idx="2089">
                  <c:v>1.1780377266728901</c:v>
                </c:pt>
                <c:pt idx="2090">
                  <c:v>1.18057163259635</c:v>
                </c:pt>
                <c:pt idx="2091">
                  <c:v>1.1801192722737801</c:v>
                </c:pt>
                <c:pt idx="2092">
                  <c:v>1.1845733868357</c:v>
                </c:pt>
                <c:pt idx="2093">
                  <c:v>1.17853734707366</c:v>
                </c:pt>
                <c:pt idx="2094">
                  <c:v>1.17397550401385</c:v>
                </c:pt>
                <c:pt idx="2095">
                  <c:v>1.1760235610796399</c:v>
                </c:pt>
                <c:pt idx="2096">
                  <c:v>1.1636445067482999</c:v>
                </c:pt>
                <c:pt idx="2097">
                  <c:v>1.1543419114531299</c:v>
                </c:pt>
                <c:pt idx="2098">
                  <c:v>1.1476583337522901</c:v>
                </c:pt>
                <c:pt idx="2099">
                  <c:v>1.1471350611184501</c:v>
                </c:pt>
                <c:pt idx="2100">
                  <c:v>1.14416009044413</c:v>
                </c:pt>
                <c:pt idx="2101">
                  <c:v>1.14711470705475</c:v>
                </c:pt>
                <c:pt idx="2102">
                  <c:v>1.14167887164329</c:v>
                </c:pt>
                <c:pt idx="2103">
                  <c:v>1.1500981945114299</c:v>
                </c:pt>
                <c:pt idx="2104">
                  <c:v>1.1476730887286899</c:v>
                </c:pt>
                <c:pt idx="2105">
                  <c:v>1.14781755701977</c:v>
                </c:pt>
                <c:pt idx="2106">
                  <c:v>1.14673564256103</c:v>
                </c:pt>
                <c:pt idx="2107">
                  <c:v>1.1500337570115799</c:v>
                </c:pt>
                <c:pt idx="2108">
                  <c:v>1.1421489731080601</c:v>
                </c:pt>
                <c:pt idx="2109">
                  <c:v>1.1420446951001499</c:v>
                </c:pt>
                <c:pt idx="2110">
                  <c:v>1.1425845342890999</c:v>
                </c:pt>
                <c:pt idx="2111">
                  <c:v>1.1429626771524799</c:v>
                </c:pt>
                <c:pt idx="2112">
                  <c:v>1.1429626771524799</c:v>
                </c:pt>
                <c:pt idx="2113">
                  <c:v>1.13528268767716</c:v>
                </c:pt>
                <c:pt idx="2114">
                  <c:v>1.12545811501483</c:v>
                </c:pt>
                <c:pt idx="2115">
                  <c:v>1.1287404336635201</c:v>
                </c:pt>
                <c:pt idx="2116">
                  <c:v>1.1251006555824501</c:v>
                </c:pt>
                <c:pt idx="2117">
                  <c:v>1.13135890222735</c:v>
                </c:pt>
                <c:pt idx="2118">
                  <c:v>1.13135890222735</c:v>
                </c:pt>
                <c:pt idx="2119">
                  <c:v>1.14045775731323</c:v>
                </c:pt>
                <c:pt idx="2120">
                  <c:v>1.1326013739026</c:v>
                </c:pt>
                <c:pt idx="2121">
                  <c:v>1.1364577413274</c:v>
                </c:pt>
                <c:pt idx="2122">
                  <c:v>1.1361775873309701</c:v>
                </c:pt>
                <c:pt idx="2123">
                  <c:v>1.1388551502220401</c:v>
                </c:pt>
                <c:pt idx="2124">
                  <c:v>1.1460548508909301</c:v>
                </c:pt>
                <c:pt idx="2125">
                  <c:v>1.1402568492570599</c:v>
                </c:pt>
                <c:pt idx="2126">
                  <c:v>1.1443890024404499</c:v>
                </c:pt>
                <c:pt idx="2127">
                  <c:v>1.13837191884678</c:v>
                </c:pt>
                <c:pt idx="2128">
                  <c:v>1.1385003554769999</c:v>
                </c:pt>
                <c:pt idx="2129">
                  <c:v>1.12691789261319</c:v>
                </c:pt>
                <c:pt idx="2130">
                  <c:v>1.12298777651923</c:v>
                </c:pt>
                <c:pt idx="2131">
                  <c:v>1.12152357732543</c:v>
                </c:pt>
                <c:pt idx="2132">
                  <c:v>1.1177660392631299</c:v>
                </c:pt>
                <c:pt idx="2133">
                  <c:v>1.11202492373246</c:v>
                </c:pt>
                <c:pt idx="2134">
                  <c:v>1.1139413135712</c:v>
                </c:pt>
                <c:pt idx="2135">
                  <c:v>1.1125031496480799</c:v>
                </c:pt>
                <c:pt idx="2136">
                  <c:v>1.12162349786542</c:v>
                </c:pt>
                <c:pt idx="2137">
                  <c:v>1.1212252633523201</c:v>
                </c:pt>
                <c:pt idx="2138">
                  <c:v>1.1181365655862601</c:v>
                </c:pt>
                <c:pt idx="2139">
                  <c:v>1.09539346418816</c:v>
                </c:pt>
                <c:pt idx="2140">
                  <c:v>1.10410660675643</c:v>
                </c:pt>
                <c:pt idx="2141">
                  <c:v>1.10127218603312</c:v>
                </c:pt>
                <c:pt idx="2142">
                  <c:v>1.1018769054059101</c:v>
                </c:pt>
                <c:pt idx="2143">
                  <c:v>1.0938445623136099</c:v>
                </c:pt>
                <c:pt idx="2144">
                  <c:v>1.08419707640054</c:v>
                </c:pt>
                <c:pt idx="2145">
                  <c:v>1.0857709873458099</c:v>
                </c:pt>
                <c:pt idx="2146">
                  <c:v>1.0894272622476799</c:v>
                </c:pt>
                <c:pt idx="2147">
                  <c:v>1.08637849598452</c:v>
                </c:pt>
                <c:pt idx="2148">
                  <c:v>1.0834650767630001</c:v>
                </c:pt>
                <c:pt idx="2149">
                  <c:v>1.08568333654567</c:v>
                </c:pt>
                <c:pt idx="2150">
                  <c:v>1.09419524027858</c:v>
                </c:pt>
                <c:pt idx="2151">
                  <c:v>1.0952079234621701</c:v>
                </c:pt>
                <c:pt idx="2152">
                  <c:v>1.09637094567628</c:v>
                </c:pt>
                <c:pt idx="2153">
                  <c:v>1.10537102273615</c:v>
                </c:pt>
                <c:pt idx="2154">
                  <c:v>1.1062279209739101</c:v>
                </c:pt>
                <c:pt idx="2155">
                  <c:v>1.1110473402377401</c:v>
                </c:pt>
                <c:pt idx="2156">
                  <c:v>1.10714652265653</c:v>
                </c:pt>
                <c:pt idx="2157">
                  <c:v>1.10495180338482</c:v>
                </c:pt>
                <c:pt idx="2158">
                  <c:v>1.1121361570958499</c:v>
                </c:pt>
                <c:pt idx="2159">
                  <c:v>1.11720519900422</c:v>
                </c:pt>
                <c:pt idx="2160">
                  <c:v>1.11162401332104</c:v>
                </c:pt>
                <c:pt idx="2161">
                  <c:v>1.1072731795828501</c:v>
                </c:pt>
                <c:pt idx="2162">
                  <c:v>1.10737733704107</c:v>
                </c:pt>
                <c:pt idx="2163">
                  <c:v>1.10992790555106</c:v>
                </c:pt>
                <c:pt idx="2164">
                  <c:v>1.11110523186154</c:v>
                </c:pt>
                <c:pt idx="2165">
                  <c:v>1.11187167727351</c:v>
                </c:pt>
                <c:pt idx="2166">
                  <c:v>1.11273183363843</c:v>
                </c:pt>
                <c:pt idx="2167">
                  <c:v>1.10189834876423</c:v>
                </c:pt>
                <c:pt idx="2168">
                  <c:v>1.09517011602471</c:v>
                </c:pt>
                <c:pt idx="2169">
                  <c:v>1.09883824197144</c:v>
                </c:pt>
                <c:pt idx="2170">
                  <c:v>1.09992834003414</c:v>
                </c:pt>
                <c:pt idx="2171">
                  <c:v>1.1046317939197099</c:v>
                </c:pt>
                <c:pt idx="2172">
                  <c:v>1.1063468073588201</c:v>
                </c:pt>
                <c:pt idx="2173">
                  <c:v>1.10879464515096</c:v>
                </c:pt>
                <c:pt idx="2174">
                  <c:v>1.1077987086696299</c:v>
                </c:pt>
                <c:pt idx="2175">
                  <c:v>1.10499645647898</c:v>
                </c:pt>
                <c:pt idx="2176">
                  <c:v>1.10499645647898</c:v>
                </c:pt>
                <c:pt idx="2177">
                  <c:v>1.1015997204730701</c:v>
                </c:pt>
                <c:pt idx="2178">
                  <c:v>1.09475611921908</c:v>
                </c:pt>
                <c:pt idx="2179">
                  <c:v>1.0930528727476201</c:v>
                </c:pt>
                <c:pt idx="2180">
                  <c:v>1.08925942451279</c:v>
                </c:pt>
                <c:pt idx="2181">
                  <c:v>1.0899200938537399</c:v>
                </c:pt>
                <c:pt idx="2182">
                  <c:v>1.0965196420238701</c:v>
                </c:pt>
                <c:pt idx="2183">
                  <c:v>1.0990277824157499</c:v>
                </c:pt>
                <c:pt idx="2184">
                  <c:v>1.1064000627405499</c:v>
                </c:pt>
                <c:pt idx="2185">
                  <c:v>1.1035664666874301</c:v>
                </c:pt>
                <c:pt idx="2186">
                  <c:v>1.09500052774041</c:v>
                </c:pt>
                <c:pt idx="2187">
                  <c:v>1.1025733450148301</c:v>
                </c:pt>
                <c:pt idx="2188">
                  <c:v>1.10189226444666</c:v>
                </c:pt>
                <c:pt idx="2189">
                  <c:v>1.09795081819076</c:v>
                </c:pt>
                <c:pt idx="2190">
                  <c:v>1.10259574194569</c:v>
                </c:pt>
                <c:pt idx="2191">
                  <c:v>1.1054880116875401</c:v>
                </c:pt>
                <c:pt idx="2192">
                  <c:v>1.11257103574342</c:v>
                </c:pt>
                <c:pt idx="2193">
                  <c:v>1.10721571534219</c:v>
                </c:pt>
                <c:pt idx="2194">
                  <c:v>1.10748858838952</c:v>
                </c:pt>
                <c:pt idx="2195">
                  <c:v>1.10534810327261</c:v>
                </c:pt>
                <c:pt idx="2196">
                  <c:v>1.1020095244465</c:v>
                </c:pt>
                <c:pt idx="2197">
                  <c:v>1.0980725514910601</c:v>
                </c:pt>
                <c:pt idx="2198">
                  <c:v>1.0968986574373001</c:v>
                </c:pt>
                <c:pt idx="2199">
                  <c:v>1.0983862312778101</c:v>
                </c:pt>
                <c:pt idx="2200">
                  <c:v>1.0967633470400899</c:v>
                </c:pt>
                <c:pt idx="2201">
                  <c:v>1.0955887575218901</c:v>
                </c:pt>
                <c:pt idx="2202">
                  <c:v>1.09435684361861</c:v>
                </c:pt>
                <c:pt idx="2203">
                  <c:v>1.09334711728858</c:v>
                </c:pt>
                <c:pt idx="2204">
                  <c:v>1.0881135395624899</c:v>
                </c:pt>
                <c:pt idx="2205">
                  <c:v>1.0923151662997399</c:v>
                </c:pt>
                <c:pt idx="2206">
                  <c:v>1.0933310564473</c:v>
                </c:pt>
                <c:pt idx="2207">
                  <c:v>1.09275973840701</c:v>
                </c:pt>
                <c:pt idx="2208">
                  <c:v>1.09189416303394</c:v>
                </c:pt>
                <c:pt idx="2209">
                  <c:v>1.09283998420621</c:v>
                </c:pt>
                <c:pt idx="2210">
                  <c:v>1.10197731162394</c:v>
                </c:pt>
                <c:pt idx="2211">
                  <c:v>1.1098581083107899</c:v>
                </c:pt>
                <c:pt idx="2212">
                  <c:v>1.10656650496688</c:v>
                </c:pt>
                <c:pt idx="2213">
                  <c:v>1.1080406597786701</c:v>
                </c:pt>
                <c:pt idx="2214">
                  <c:v>1.11457781187168</c:v>
                </c:pt>
                <c:pt idx="2215">
                  <c:v>1.1095231569655399</c:v>
                </c:pt>
                <c:pt idx="2216">
                  <c:v>1.1039754922168501</c:v>
                </c:pt>
                <c:pt idx="2217">
                  <c:v>1.09711392146566</c:v>
                </c:pt>
                <c:pt idx="2218">
                  <c:v>1.09676191293346</c:v>
                </c:pt>
                <c:pt idx="2219">
                  <c:v>1.0956413116372701</c:v>
                </c:pt>
                <c:pt idx="2220">
                  <c:v>1.0930213195860701</c:v>
                </c:pt>
                <c:pt idx="2221">
                  <c:v>1.0807835305162801</c:v>
                </c:pt>
                <c:pt idx="2222">
                  <c:v>1.0847570299876801</c:v>
                </c:pt>
                <c:pt idx="2223">
                  <c:v>1.0774126301646201</c:v>
                </c:pt>
                <c:pt idx="2224">
                  <c:v>1.0752893067948499</c:v>
                </c:pt>
                <c:pt idx="2225">
                  <c:v>1.07268534635492</c:v>
                </c:pt>
                <c:pt idx="2226">
                  <c:v>1.0725500668635399</c:v>
                </c:pt>
                <c:pt idx="2227">
                  <c:v>1.0717102661631901</c:v>
                </c:pt>
                <c:pt idx="2228">
                  <c:v>1.07373969993298</c:v>
                </c:pt>
                <c:pt idx="2229">
                  <c:v>1.07189080848256</c:v>
                </c:pt>
                <c:pt idx="2230">
                  <c:v>1.0667939678979299</c:v>
                </c:pt>
                <c:pt idx="2231">
                  <c:v>1.0662637431772199</c:v>
                </c:pt>
                <c:pt idx="2232">
                  <c:v>1.07157861957073</c:v>
                </c:pt>
                <c:pt idx="2233">
                  <c:v>1.06686445979929</c:v>
                </c:pt>
                <c:pt idx="2234">
                  <c:v>1.0672843055954999</c:v>
                </c:pt>
                <c:pt idx="2235">
                  <c:v>1.0665818674043199</c:v>
                </c:pt>
                <c:pt idx="2236">
                  <c:v>1.07050839856733</c:v>
                </c:pt>
                <c:pt idx="2237">
                  <c:v>1.07765364148779</c:v>
                </c:pt>
                <c:pt idx="2238">
                  <c:v>1.0717182907195799</c:v>
                </c:pt>
                <c:pt idx="2239">
                  <c:v>1.07167047364329</c:v>
                </c:pt>
                <c:pt idx="2240">
                  <c:v>1.0642436846908501</c:v>
                </c:pt>
                <c:pt idx="2241">
                  <c:v>1.07302677676597</c:v>
                </c:pt>
                <c:pt idx="2242">
                  <c:v>1.0726962027439599</c:v>
                </c:pt>
                <c:pt idx="2243">
                  <c:v>1.0692130449375601</c:v>
                </c:pt>
                <c:pt idx="2244">
                  <c:v>1.0722778200543901</c:v>
                </c:pt>
                <c:pt idx="2245">
                  <c:v>1.0703712328470301</c:v>
                </c:pt>
                <c:pt idx="2246">
                  <c:v>1.06996486870619</c:v>
                </c:pt>
                <c:pt idx="2247">
                  <c:v>1.0640170429416</c:v>
                </c:pt>
                <c:pt idx="2248">
                  <c:v>1.0597986276608</c:v>
                </c:pt>
                <c:pt idx="2249">
                  <c:v>1.04868545130568</c:v>
                </c:pt>
                <c:pt idx="2250">
                  <c:v>1.0517791863080499</c:v>
                </c:pt>
                <c:pt idx="2251">
                  <c:v>1.0479587957072301</c:v>
                </c:pt>
                <c:pt idx="2252">
                  <c:v>1.04844165079653</c:v>
                </c:pt>
                <c:pt idx="2253">
                  <c:v>1.04368529798882</c:v>
                </c:pt>
                <c:pt idx="2254">
                  <c:v>1.04801819551704</c:v>
                </c:pt>
                <c:pt idx="2255">
                  <c:v>1.0508247183997399</c:v>
                </c:pt>
                <c:pt idx="2256">
                  <c:v>1.0480292366639601</c:v>
                </c:pt>
                <c:pt idx="2257">
                  <c:v>1.0485053655051699</c:v>
                </c:pt>
                <c:pt idx="2258">
                  <c:v>1.0488252585628399</c:v>
                </c:pt>
                <c:pt idx="2259">
                  <c:v>1.0418257536168301</c:v>
                </c:pt>
                <c:pt idx="2260">
                  <c:v>1.04158143834526</c:v>
                </c:pt>
                <c:pt idx="2261">
                  <c:v>1.0356952179249299</c:v>
                </c:pt>
                <c:pt idx="2262">
                  <c:v>1.0423285792438099</c:v>
                </c:pt>
                <c:pt idx="2263">
                  <c:v>1.0355328603223199</c:v>
                </c:pt>
                <c:pt idx="2264">
                  <c:v>1.03233193572427</c:v>
                </c:pt>
                <c:pt idx="2265">
                  <c:v>1.0255717207291599</c:v>
                </c:pt>
                <c:pt idx="2266">
                  <c:v>1.01598849070235</c:v>
                </c:pt>
                <c:pt idx="2267">
                  <c:v>1.0112091564594501</c:v>
                </c:pt>
                <c:pt idx="2268">
                  <c:v>1.0065418843223599</c:v>
                </c:pt>
                <c:pt idx="2269">
                  <c:v>1.0138697974059201</c:v>
                </c:pt>
                <c:pt idx="2270">
                  <c:v>1.01811429599982</c:v>
                </c:pt>
                <c:pt idx="2271">
                  <c:v>1.01586851636036</c:v>
                </c:pt>
                <c:pt idx="2272">
                  <c:v>1.0219574028585301</c:v>
                </c:pt>
                <c:pt idx="2273">
                  <c:v>1.0150243822476701</c:v>
                </c:pt>
                <c:pt idx="2274">
                  <c:v>0.99958004628799102</c:v>
                </c:pt>
                <c:pt idx="2275">
                  <c:v>0.98193551745928098</c:v>
                </c:pt>
                <c:pt idx="2276">
                  <c:v>0.985115720966102</c:v>
                </c:pt>
                <c:pt idx="2277">
                  <c:v>0.98540510607961096</c:v>
                </c:pt>
                <c:pt idx="2278">
                  <c:v>0.98483834355747102</c:v>
                </c:pt>
                <c:pt idx="2279">
                  <c:v>0.99244412945448102</c:v>
                </c:pt>
                <c:pt idx="2280">
                  <c:v>0.99244412945448102</c:v>
                </c:pt>
                <c:pt idx="2281">
                  <c:v>0.99041727008689895</c:v>
                </c:pt>
                <c:pt idx="2282">
                  <c:v>0.99357481613016696</c:v>
                </c:pt>
                <c:pt idx="2283">
                  <c:v>0.99238299178610001</c:v>
                </c:pt>
                <c:pt idx="2284">
                  <c:v>0.99842345278784395</c:v>
                </c:pt>
                <c:pt idx="2285">
                  <c:v>0.98778306867195398</c:v>
                </c:pt>
                <c:pt idx="2286">
                  <c:v>0.98778306867195398</c:v>
                </c:pt>
                <c:pt idx="2287">
                  <c:v>0.99384651480117503</c:v>
                </c:pt>
                <c:pt idx="2288">
                  <c:v>0.99968045665738803</c:v>
                </c:pt>
                <c:pt idx="2289">
                  <c:v>0.99872306044199299</c:v>
                </c:pt>
                <c:pt idx="2290">
                  <c:v>0.99162771360422597</c:v>
                </c:pt>
                <c:pt idx="2291">
                  <c:v>0.99011682147758995</c:v>
                </c:pt>
                <c:pt idx="2292">
                  <c:v>0.992264278611517</c:v>
                </c:pt>
                <c:pt idx="2293">
                  <c:v>0.99222403912549895</c:v>
                </c:pt>
                <c:pt idx="2294">
                  <c:v>0.99504154629678099</c:v>
                </c:pt>
                <c:pt idx="2295">
                  <c:v>0.99960794077849502</c:v>
                </c:pt>
                <c:pt idx="2296">
                  <c:v>1.0067036448556601</c:v>
                </c:pt>
                <c:pt idx="2297">
                  <c:v>0.99818572860195398</c:v>
                </c:pt>
                <c:pt idx="2298">
                  <c:v>0.99921567372945297</c:v>
                </c:pt>
                <c:pt idx="2299">
                  <c:v>1.0089575334749501</c:v>
                </c:pt>
                <c:pt idx="2300">
                  <c:v>1.01046700564723</c:v>
                </c:pt>
                <c:pt idx="2301">
                  <c:v>1.0123116731654</c:v>
                </c:pt>
                <c:pt idx="2302">
                  <c:v>1.00300591490402</c:v>
                </c:pt>
                <c:pt idx="2303">
                  <c:v>0.99605600815369</c:v>
                </c:pt>
                <c:pt idx="2304">
                  <c:v>0.97883140231153498</c:v>
                </c:pt>
                <c:pt idx="2305">
                  <c:v>0.98401672860947598</c:v>
                </c:pt>
                <c:pt idx="2306">
                  <c:v>0.99380848082447604</c:v>
                </c:pt>
                <c:pt idx="2307">
                  <c:v>0.999365091442178</c:v>
                </c:pt>
                <c:pt idx="2308">
                  <c:v>0.99410163614931901</c:v>
                </c:pt>
                <c:pt idx="2309">
                  <c:v>1.0035258667131099</c:v>
                </c:pt>
                <c:pt idx="2310">
                  <c:v>1.0001915693963801</c:v>
                </c:pt>
                <c:pt idx="2311">
                  <c:v>0.99409822100259704</c:v>
                </c:pt>
                <c:pt idx="2312">
                  <c:v>0.99237922602196305</c:v>
                </c:pt>
                <c:pt idx="2313">
                  <c:v>0.98659947295218298</c:v>
                </c:pt>
                <c:pt idx="2314">
                  <c:v>0.98295005220140497</c:v>
                </c:pt>
                <c:pt idx="2315">
                  <c:v>0.982510981948996</c:v>
                </c:pt>
                <c:pt idx="2316">
                  <c:v>0.98498804042209898</c:v>
                </c:pt>
                <c:pt idx="2317">
                  <c:v>0.98109295637307703</c:v>
                </c:pt>
                <c:pt idx="2318">
                  <c:v>0.98733107139152898</c:v>
                </c:pt>
                <c:pt idx="2319">
                  <c:v>0.98170999436611694</c:v>
                </c:pt>
                <c:pt idx="2320">
                  <c:v>0.99084051985625299</c:v>
                </c:pt>
                <c:pt idx="2321">
                  <c:v>0.98440642411672596</c:v>
                </c:pt>
                <c:pt idx="2322">
                  <c:v>0.96817915468692495</c:v>
                </c:pt>
                <c:pt idx="2323">
                  <c:v>0.97358382809284005</c:v>
                </c:pt>
                <c:pt idx="2324">
                  <c:v>0.974054718512951</c:v>
                </c:pt>
                <c:pt idx="2325">
                  <c:v>0.97926659456973897</c:v>
                </c:pt>
                <c:pt idx="2326">
                  <c:v>0.98187276285171698</c:v>
                </c:pt>
                <c:pt idx="2327">
                  <c:v>0.97677507866438995</c:v>
                </c:pt>
                <c:pt idx="2328">
                  <c:v>0.97536073575277804</c:v>
                </c:pt>
                <c:pt idx="2329">
                  <c:v>0.98162062010048201</c:v>
                </c:pt>
                <c:pt idx="2330">
                  <c:v>0.97826821369843198</c:v>
                </c:pt>
                <c:pt idx="2331">
                  <c:v>0.98256561268387099</c:v>
                </c:pt>
                <c:pt idx="2332">
                  <c:v>0.98473291608078095</c:v>
                </c:pt>
                <c:pt idx="2333">
                  <c:v>0.97590730261253</c:v>
                </c:pt>
                <c:pt idx="2334">
                  <c:v>0.96978773766725301</c:v>
                </c:pt>
                <c:pt idx="2335">
                  <c:v>0.96962886420202798</c:v>
                </c:pt>
                <c:pt idx="2336">
                  <c:v>0.97281686764534103</c:v>
                </c:pt>
                <c:pt idx="2337">
                  <c:v>0.969393020977241</c:v>
                </c:pt>
                <c:pt idx="2338">
                  <c:v>0.96148215457851804</c:v>
                </c:pt>
                <c:pt idx="2339">
                  <c:v>0.965868201880417</c:v>
                </c:pt>
                <c:pt idx="2340">
                  <c:v>0.967261724834382</c:v>
                </c:pt>
                <c:pt idx="2341">
                  <c:v>0.96739170481458603</c:v>
                </c:pt>
                <c:pt idx="2342">
                  <c:v>0.97722564774615095</c:v>
                </c:pt>
                <c:pt idx="2343">
                  <c:v>0.99070017959615198</c:v>
                </c:pt>
                <c:pt idx="2344">
                  <c:v>0.99080286695414799</c:v>
                </c:pt>
                <c:pt idx="2345">
                  <c:v>0.99080286695414799</c:v>
                </c:pt>
                <c:pt idx="2346">
                  <c:v>0.97830066975546104</c:v>
                </c:pt>
                <c:pt idx="2347">
                  <c:v>0.98815590320939795</c:v>
                </c:pt>
                <c:pt idx="2348">
                  <c:v>0.98532631618206601</c:v>
                </c:pt>
                <c:pt idx="2349">
                  <c:v>0.986285549253196</c:v>
                </c:pt>
                <c:pt idx="2350">
                  <c:v>0.98203954049956099</c:v>
                </c:pt>
                <c:pt idx="2351">
                  <c:v>0.97807440747191898</c:v>
                </c:pt>
                <c:pt idx="2352">
                  <c:v>0.96831654685715096</c:v>
                </c:pt>
                <c:pt idx="2353">
                  <c:v>0.95684841191870695</c:v>
                </c:pt>
                <c:pt idx="2354">
                  <c:v>0.96318370384608398</c:v>
                </c:pt>
                <c:pt idx="2355">
                  <c:v>0.96219968534612399</c:v>
                </c:pt>
                <c:pt idx="2356">
                  <c:v>0.96616352330743904</c:v>
                </c:pt>
                <c:pt idx="2357">
                  <c:v>0.96190711085319103</c:v>
                </c:pt>
                <c:pt idx="2358">
                  <c:v>0.96698764453202701</c:v>
                </c:pt>
                <c:pt idx="2359">
                  <c:v>0.96944963549846097</c:v>
                </c:pt>
                <c:pt idx="2360">
                  <c:v>0.96686168226848401</c:v>
                </c:pt>
                <c:pt idx="2361">
                  <c:v>0.956501407700728</c:v>
                </c:pt>
                <c:pt idx="2362">
                  <c:v>0.96389858718961496</c:v>
                </c:pt>
                <c:pt idx="2363">
                  <c:v>0.96237215027206702</c:v>
                </c:pt>
                <c:pt idx="2364">
                  <c:v>0.96022373071286005</c:v>
                </c:pt>
                <c:pt idx="2365">
                  <c:v>0.95319216816014896</c:v>
                </c:pt>
                <c:pt idx="2366">
                  <c:v>0.960782992456365</c:v>
                </c:pt>
                <c:pt idx="2367">
                  <c:v>0.96735562438286105</c:v>
                </c:pt>
                <c:pt idx="2368">
                  <c:v>0.97013105879504202</c:v>
                </c:pt>
                <c:pt idx="2369">
                  <c:v>0.96755891784061898</c:v>
                </c:pt>
                <c:pt idx="2370">
                  <c:v>0.97770296221536401</c:v>
                </c:pt>
                <c:pt idx="2371">
                  <c:v>0.97530641026774001</c:v>
                </c:pt>
                <c:pt idx="2372">
                  <c:v>0.97731894398421704</c:v>
                </c:pt>
                <c:pt idx="2373">
                  <c:v>0.97781466257828997</c:v>
                </c:pt>
                <c:pt idx="2374">
                  <c:v>0.97648388299595701</c:v>
                </c:pt>
                <c:pt idx="2375">
                  <c:v>0.98824684027704801</c:v>
                </c:pt>
                <c:pt idx="2376">
                  <c:v>0.98824684027704801</c:v>
                </c:pt>
                <c:pt idx="2377">
                  <c:v>0.99058526750625597</c:v>
                </c:pt>
                <c:pt idx="2378">
                  <c:v>0.98897396672696103</c:v>
                </c:pt>
                <c:pt idx="2379">
                  <c:v>0.98243617624312995</c:v>
                </c:pt>
                <c:pt idx="2380">
                  <c:v>0.99126865407487896</c:v>
                </c:pt>
                <c:pt idx="2381">
                  <c:v>0.99535268727810899</c:v>
                </c:pt>
                <c:pt idx="2382">
                  <c:v>0.99535268727810899</c:v>
                </c:pt>
                <c:pt idx="2383">
                  <c:v>1.0005790775978101</c:v>
                </c:pt>
                <c:pt idx="2384">
                  <c:v>0.99317510156296396</c:v>
                </c:pt>
                <c:pt idx="2385">
                  <c:v>0.99167996304180395</c:v>
                </c:pt>
                <c:pt idx="2386">
                  <c:v>0.98116967043650305</c:v>
                </c:pt>
                <c:pt idx="2387">
                  <c:v>0.97589712352903202</c:v>
                </c:pt>
                <c:pt idx="2388">
                  <c:v>0.97568114217297797</c:v>
                </c:pt>
                <c:pt idx="2389">
                  <c:v>0.970409392390984</c:v>
                </c:pt>
                <c:pt idx="2390">
                  <c:v>0.97327917228916105</c:v>
                </c:pt>
                <c:pt idx="2391">
                  <c:v>0.98062015077204201</c:v>
                </c:pt>
                <c:pt idx="2392">
                  <c:v>0.97808842920884198</c:v>
                </c:pt>
                <c:pt idx="2393">
                  <c:v>0.97452575109508</c:v>
                </c:pt>
                <c:pt idx="2394">
                  <c:v>0.97295538593222497</c:v>
                </c:pt>
                <c:pt idx="2395">
                  <c:v>0.96302792620852296</c:v>
                </c:pt>
                <c:pt idx="2396">
                  <c:v>0.966836797018643</c:v>
                </c:pt>
                <c:pt idx="2397">
                  <c:v>0.96590396205527995</c:v>
                </c:pt>
                <c:pt idx="2398">
                  <c:v>0.97833762614879205</c:v>
                </c:pt>
                <c:pt idx="2399">
                  <c:v>0.98422641337663896</c:v>
                </c:pt>
                <c:pt idx="2400">
                  <c:v>0.97083489454343797</c:v>
                </c:pt>
                <c:pt idx="2401">
                  <c:v>0.97264498634548802</c:v>
                </c:pt>
                <c:pt idx="2402">
                  <c:v>0.96793225307610697</c:v>
                </c:pt>
                <c:pt idx="2403">
                  <c:v>0.96363859025087495</c:v>
                </c:pt>
                <c:pt idx="2404">
                  <c:v>0.95955944901000401</c:v>
                </c:pt>
                <c:pt idx="2405">
                  <c:v>0.96088095517665695</c:v>
                </c:pt>
                <c:pt idx="2406">
                  <c:v>0.96069267224954003</c:v>
                </c:pt>
                <c:pt idx="2407">
                  <c:v>0.95835247415961999</c:v>
                </c:pt>
                <c:pt idx="2408">
                  <c:v>0.95959288003464305</c:v>
                </c:pt>
                <c:pt idx="2409">
                  <c:v>0.95796358605666199</c:v>
                </c:pt>
                <c:pt idx="2410">
                  <c:v>0.94844420557306197</c:v>
                </c:pt>
                <c:pt idx="2411">
                  <c:v>0.944188494020061</c:v>
                </c:pt>
                <c:pt idx="2412">
                  <c:v>0.95651540703832305</c:v>
                </c:pt>
                <c:pt idx="2413">
                  <c:v>0.95576955012974796</c:v>
                </c:pt>
                <c:pt idx="2414">
                  <c:v>0.95629884813786603</c:v>
                </c:pt>
                <c:pt idx="2415">
                  <c:v>0.961757721372272</c:v>
                </c:pt>
                <c:pt idx="2416">
                  <c:v>0.96344150132644901</c:v>
                </c:pt>
                <c:pt idx="2417">
                  <c:v>0.96269498614441595</c:v>
                </c:pt>
                <c:pt idx="2418">
                  <c:v>0.96827889791559696</c:v>
                </c:pt>
                <c:pt idx="2419">
                  <c:v>0.97348207325658298</c:v>
                </c:pt>
                <c:pt idx="2420">
                  <c:v>0.97077078932399496</c:v>
                </c:pt>
                <c:pt idx="2421">
                  <c:v>0.98170664290581999</c:v>
                </c:pt>
                <c:pt idx="2422">
                  <c:v>0.99546952531052502</c:v>
                </c:pt>
                <c:pt idx="2423">
                  <c:v>0.993334889177382</c:v>
                </c:pt>
                <c:pt idx="2424">
                  <c:v>0.98387272198089204</c:v>
                </c:pt>
                <c:pt idx="2425">
                  <c:v>0.99411949019873003</c:v>
                </c:pt>
                <c:pt idx="2426">
                  <c:v>1.0041318241397501</c:v>
                </c:pt>
                <c:pt idx="2427">
                  <c:v>1.00868209595028</c:v>
                </c:pt>
                <c:pt idx="2428">
                  <c:v>1.01691903320886</c:v>
                </c:pt>
                <c:pt idx="2429">
                  <c:v>1.00879395249369</c:v>
                </c:pt>
                <c:pt idx="2430">
                  <c:v>1.0045869754841901</c:v>
                </c:pt>
                <c:pt idx="2431">
                  <c:v>1.0101346880566999</c:v>
                </c:pt>
                <c:pt idx="2432">
                  <c:v>1.0021062231723801</c:v>
                </c:pt>
                <c:pt idx="2433">
                  <c:v>1.00357392121742</c:v>
                </c:pt>
                <c:pt idx="2434">
                  <c:v>0.99779663782577899</c:v>
                </c:pt>
                <c:pt idx="2435">
                  <c:v>0.99965914336855799</c:v>
                </c:pt>
                <c:pt idx="2436">
                  <c:v>0.99926666548643905</c:v>
                </c:pt>
                <c:pt idx="2437">
                  <c:v>0.99154008178756803</c:v>
                </c:pt>
                <c:pt idx="2438">
                  <c:v>0.97343982142310603</c:v>
                </c:pt>
                <c:pt idx="2439">
                  <c:v>0.97864906289277698</c:v>
                </c:pt>
                <c:pt idx="2440">
                  <c:v>0.98184543371187705</c:v>
                </c:pt>
                <c:pt idx="2441">
                  <c:v>0.97583723184848203</c:v>
                </c:pt>
                <c:pt idx="2442">
                  <c:v>0.97969352719944203</c:v>
                </c:pt>
                <c:pt idx="2443">
                  <c:v>0.98129961619012596</c:v>
                </c:pt>
                <c:pt idx="2444">
                  <c:v>0.98472876787566899</c:v>
                </c:pt>
                <c:pt idx="2445">
                  <c:v>0.98705186137849998</c:v>
                </c:pt>
                <c:pt idx="2446">
                  <c:v>0.98642696453304002</c:v>
                </c:pt>
                <c:pt idx="2447">
                  <c:v>0.99155682648009902</c:v>
                </c:pt>
                <c:pt idx="2448">
                  <c:v>0.991317098206</c:v>
                </c:pt>
                <c:pt idx="2449">
                  <c:v>0.99121185996785</c:v>
                </c:pt>
                <c:pt idx="2450">
                  <c:v>0.98501491971592203</c:v>
                </c:pt>
                <c:pt idx="2451">
                  <c:v>0.983430510216459</c:v>
                </c:pt>
                <c:pt idx="2452">
                  <c:v>0.98051985401409303</c:v>
                </c:pt>
                <c:pt idx="2453">
                  <c:v>0.98591014968443702</c:v>
                </c:pt>
                <c:pt idx="2454">
                  <c:v>0.98515567518639702</c:v>
                </c:pt>
                <c:pt idx="2455">
                  <c:v>0.96850238073182904</c:v>
                </c:pt>
                <c:pt idx="2456">
                  <c:v>0.96378637118813604</c:v>
                </c:pt>
                <c:pt idx="2457">
                  <c:v>0.96452701255315298</c:v>
                </c:pt>
                <c:pt idx="2458">
                  <c:v>0.96159127429736702</c:v>
                </c:pt>
                <c:pt idx="2459">
                  <c:v>0.95914266780033897</c:v>
                </c:pt>
                <c:pt idx="2460">
                  <c:v>0.96012818778777298</c:v>
                </c:pt>
                <c:pt idx="2461">
                  <c:v>0.964994042222584</c:v>
                </c:pt>
                <c:pt idx="2462">
                  <c:v>0.966903504349513</c:v>
                </c:pt>
                <c:pt idx="2463">
                  <c:v>0.96024901693259401</c:v>
                </c:pt>
                <c:pt idx="2464">
                  <c:v>0.96195792385093404</c:v>
                </c:pt>
                <c:pt idx="2465">
                  <c:v>0.95991224737758596</c:v>
                </c:pt>
                <c:pt idx="2466">
                  <c:v>0.94784622739902102</c:v>
                </c:pt>
                <c:pt idx="2467">
                  <c:v>0.96022953677526701</c:v>
                </c:pt>
                <c:pt idx="2468">
                  <c:v>0.96229892453557597</c:v>
                </c:pt>
                <c:pt idx="2469">
                  <c:v>0.96219590100177599</c:v>
                </c:pt>
                <c:pt idx="2470">
                  <c:v>0.94137116239515295</c:v>
                </c:pt>
                <c:pt idx="2471">
                  <c:v>0.93049117771157697</c:v>
                </c:pt>
                <c:pt idx="2472">
                  <c:v>0.89511768063112795</c:v>
                </c:pt>
                <c:pt idx="2473">
                  <c:v>0.92184229627367997</c:v>
                </c:pt>
                <c:pt idx="2474">
                  <c:v>0.92602060676979203</c:v>
                </c:pt>
                <c:pt idx="2475">
                  <c:v>0.92441238879687204</c:v>
                </c:pt>
                <c:pt idx="2476">
                  <c:v>0.92802071323874502</c:v>
                </c:pt>
                <c:pt idx="2477">
                  <c:v>0.92724617639496998</c:v>
                </c:pt>
                <c:pt idx="2478">
                  <c:v>0.92588356006125705</c:v>
                </c:pt>
                <c:pt idx="2479">
                  <c:v>0.92319808874485398</c:v>
                </c:pt>
                <c:pt idx="2480">
                  <c:v>0.92660250838324398</c:v>
                </c:pt>
                <c:pt idx="2481">
                  <c:v>0.92772044491555605</c:v>
                </c:pt>
                <c:pt idx="2482">
                  <c:v>0.92245731357239502</c:v>
                </c:pt>
                <c:pt idx="2483">
                  <c:v>0.92014081024815098</c:v>
                </c:pt>
                <c:pt idx="2484">
                  <c:v>0.91041510112164503</c:v>
                </c:pt>
                <c:pt idx="2485">
                  <c:v>0.90392580009392198</c:v>
                </c:pt>
                <c:pt idx="2486">
                  <c:v>0.907849529145759</c:v>
                </c:pt>
                <c:pt idx="2487">
                  <c:v>0.91550704602397903</c:v>
                </c:pt>
                <c:pt idx="2488">
                  <c:v>0.91273156320156301</c:v>
                </c:pt>
                <c:pt idx="2489">
                  <c:v>0.91274577756561504</c:v>
                </c:pt>
                <c:pt idx="2490">
                  <c:v>0.90253477542112504</c:v>
                </c:pt>
                <c:pt idx="2491">
                  <c:v>0.90729527905657503</c:v>
                </c:pt>
                <c:pt idx="2492">
                  <c:v>0.90942638167911305</c:v>
                </c:pt>
                <c:pt idx="2493">
                  <c:v>0.90238791363283799</c:v>
                </c:pt>
                <c:pt idx="2494">
                  <c:v>0.90099511362010998</c:v>
                </c:pt>
                <c:pt idx="2495">
                  <c:v>0.904271588055514</c:v>
                </c:pt>
                <c:pt idx="2496">
                  <c:v>0.91472067690573799</c:v>
                </c:pt>
                <c:pt idx="2497">
                  <c:v>0.92208375902921802</c:v>
                </c:pt>
                <c:pt idx="2498">
                  <c:v>0.92623110512220996</c:v>
                </c:pt>
                <c:pt idx="2499">
                  <c:v>0.92071274338334896</c:v>
                </c:pt>
                <c:pt idx="2500">
                  <c:v>0.91871612158349203</c:v>
                </c:pt>
                <c:pt idx="2501">
                  <c:v>0.91217934304876003</c:v>
                </c:pt>
                <c:pt idx="2502">
                  <c:v>0.91206024631434301</c:v>
                </c:pt>
                <c:pt idx="2503">
                  <c:v>0.90415399724381795</c:v>
                </c:pt>
                <c:pt idx="2504">
                  <c:v>0.90569234831580603</c:v>
                </c:pt>
                <c:pt idx="2505">
                  <c:v>0.87827650733547102</c:v>
                </c:pt>
                <c:pt idx="2506">
                  <c:v>0.87856664272804197</c:v>
                </c:pt>
                <c:pt idx="2507">
                  <c:v>0.87809755854493499</c:v>
                </c:pt>
                <c:pt idx="2508">
                  <c:v>0.88969457262067597</c:v>
                </c:pt>
                <c:pt idx="2509">
                  <c:v>0.89696090107349102</c:v>
                </c:pt>
                <c:pt idx="2510">
                  <c:v>0.88945004919872195</c:v>
                </c:pt>
                <c:pt idx="2511">
                  <c:v>0.89196804615444003</c:v>
                </c:pt>
                <c:pt idx="2512">
                  <c:v>0.89039317235058502</c:v>
                </c:pt>
                <c:pt idx="2513">
                  <c:v>0.89039317235058502</c:v>
                </c:pt>
                <c:pt idx="2514">
                  <c:v>0.88707076194103196</c:v>
                </c:pt>
                <c:pt idx="2515">
                  <c:v>0.89360216070993703</c:v>
                </c:pt>
                <c:pt idx="2516">
                  <c:v>0.899893037053903</c:v>
                </c:pt>
                <c:pt idx="2517">
                  <c:v>0.90739495381849999</c:v>
                </c:pt>
                <c:pt idx="2518">
                  <c:v>0.90666591279042597</c:v>
                </c:pt>
                <c:pt idx="2519">
                  <c:v>0.90144928926134904</c:v>
                </c:pt>
                <c:pt idx="2520">
                  <c:v>0.89672237439279701</c:v>
                </c:pt>
                <c:pt idx="2521">
                  <c:v>0.90360743507802599</c:v>
                </c:pt>
                <c:pt idx="2522">
                  <c:v>0.899526478887964</c:v>
                </c:pt>
                <c:pt idx="2523">
                  <c:v>0.89326909261015397</c:v>
                </c:pt>
                <c:pt idx="2524">
                  <c:v>0.89345937575995105</c:v>
                </c:pt>
                <c:pt idx="2525">
                  <c:v>0.88774552816987595</c:v>
                </c:pt>
                <c:pt idx="2526">
                  <c:v>0.88678024965055602</c:v>
                </c:pt>
                <c:pt idx="2527">
                  <c:v>0.88729123318744196</c:v>
                </c:pt>
                <c:pt idx="2528">
                  <c:v>0.88914606668637197</c:v>
                </c:pt>
                <c:pt idx="2529">
                  <c:v>0.88216906483345003</c:v>
                </c:pt>
                <c:pt idx="2530">
                  <c:v>0.874102048201441</c:v>
                </c:pt>
                <c:pt idx="2531">
                  <c:v>0.878765705891278</c:v>
                </c:pt>
                <c:pt idx="2532">
                  <c:v>0.88107108128938705</c:v>
                </c:pt>
                <c:pt idx="2533">
                  <c:v>0.89309920054076097</c:v>
                </c:pt>
                <c:pt idx="2534">
                  <c:v>0.89309920054076097</c:v>
                </c:pt>
                <c:pt idx="2535">
                  <c:v>0.89302398772785097</c:v>
                </c:pt>
                <c:pt idx="2536">
                  <c:v>0.89080979538906402</c:v>
                </c:pt>
                <c:pt idx="2537">
                  <c:v>0.88930177352756601</c:v>
                </c:pt>
                <c:pt idx="2538">
                  <c:v>0.88974315048668595</c:v>
                </c:pt>
                <c:pt idx="2539">
                  <c:v>0.88417297219449797</c:v>
                </c:pt>
                <c:pt idx="2540">
                  <c:v>0.87822504575363303</c:v>
                </c:pt>
                <c:pt idx="2541">
                  <c:v>0.87670347801083204</c:v>
                </c:pt>
                <c:pt idx="2542">
                  <c:v>0.87360957476616097</c:v>
                </c:pt>
                <c:pt idx="2543">
                  <c:v>0.87902751646469601</c:v>
                </c:pt>
                <c:pt idx="2544">
                  <c:v>0.87799878353091698</c:v>
                </c:pt>
                <c:pt idx="2545">
                  <c:v>0.87078461386206696</c:v>
                </c:pt>
                <c:pt idx="2546">
                  <c:v>0.87113027533619602</c:v>
                </c:pt>
                <c:pt idx="2547">
                  <c:v>0.86660926865875698</c:v>
                </c:pt>
                <c:pt idx="2548">
                  <c:v>0.86716776982563604</c:v>
                </c:pt>
                <c:pt idx="2549">
                  <c:v>0.86398071492690498</c:v>
                </c:pt>
                <c:pt idx="2550">
                  <c:v>0.864402103551413</c:v>
                </c:pt>
                <c:pt idx="2551">
                  <c:v>0.85888197224019203</c:v>
                </c:pt>
                <c:pt idx="2552">
                  <c:v>0.86400116790512804</c:v>
                </c:pt>
                <c:pt idx="2553">
                  <c:v>0.85721948444006602</c:v>
                </c:pt>
                <c:pt idx="2554">
                  <c:v>0.85609670192140896</c:v>
                </c:pt>
                <c:pt idx="2555">
                  <c:v>0.85636074092949699</c:v>
                </c:pt>
                <c:pt idx="2556">
                  <c:v>0.85442880392787302</c:v>
                </c:pt>
                <c:pt idx="2557">
                  <c:v>0.84812333956720698</c:v>
                </c:pt>
                <c:pt idx="2558">
                  <c:v>0.85072058350592095</c:v>
                </c:pt>
                <c:pt idx="2559">
                  <c:v>0.84940844440215002</c:v>
                </c:pt>
                <c:pt idx="2560">
                  <c:v>0.84168081558491703</c:v>
                </c:pt>
                <c:pt idx="2561">
                  <c:v>0.83971250588340596</c:v>
                </c:pt>
                <c:pt idx="2562">
                  <c:v>0.83578766955993999</c:v>
                </c:pt>
                <c:pt idx="2563">
                  <c:v>0.82392211182363595</c:v>
                </c:pt>
                <c:pt idx="2564">
                  <c:v>0.82594199516658795</c:v>
                </c:pt>
                <c:pt idx="2565">
                  <c:v>0.82195423463419903</c:v>
                </c:pt>
                <c:pt idx="2566">
                  <c:v>0.83545510068708895</c:v>
                </c:pt>
                <c:pt idx="2567">
                  <c:v>0.84061414223306596</c:v>
                </c:pt>
                <c:pt idx="2568">
                  <c:v>0.84934405379207101</c:v>
                </c:pt>
                <c:pt idx="2569">
                  <c:v>0.84618629683837099</c:v>
                </c:pt>
                <c:pt idx="2570">
                  <c:v>0.84042668333863801</c:v>
                </c:pt>
                <c:pt idx="2571">
                  <c:v>0.84593556252269997</c:v>
                </c:pt>
                <c:pt idx="2572">
                  <c:v>0.85086960905668596</c:v>
                </c:pt>
                <c:pt idx="2573">
                  <c:v>0.84350547333305803</c:v>
                </c:pt>
                <c:pt idx="2574">
                  <c:v>0.84351696998431003</c:v>
                </c:pt>
                <c:pt idx="2575">
                  <c:v>0.85299183576471405</c:v>
                </c:pt>
                <c:pt idx="2576">
                  <c:v>0.83667740385418998</c:v>
                </c:pt>
                <c:pt idx="2577">
                  <c:v>0.83627284937470703</c:v>
                </c:pt>
                <c:pt idx="2578">
                  <c:v>0.83327589059636797</c:v>
                </c:pt>
                <c:pt idx="2579">
                  <c:v>0.84447229310442895</c:v>
                </c:pt>
                <c:pt idx="2580">
                  <c:v>0.84587075313265003</c:v>
                </c:pt>
                <c:pt idx="2581">
                  <c:v>0.84266924986041603</c:v>
                </c:pt>
                <c:pt idx="2582">
                  <c:v>0.84486068666722403</c:v>
                </c:pt>
                <c:pt idx="2583">
                  <c:v>0.84061345599627602</c:v>
                </c:pt>
                <c:pt idx="2584">
                  <c:v>0.85134207577018395</c:v>
                </c:pt>
                <c:pt idx="2585">
                  <c:v>0.86641641537263603</c:v>
                </c:pt>
                <c:pt idx="2586">
                  <c:v>0.86438005914162797</c:v>
                </c:pt>
                <c:pt idx="2587">
                  <c:v>0.861502958875074</c:v>
                </c:pt>
                <c:pt idx="2588">
                  <c:v>0.86037687239445004</c:v>
                </c:pt>
                <c:pt idx="2589">
                  <c:v>0.86148261879764798</c:v>
                </c:pt>
                <c:pt idx="2590">
                  <c:v>0.85257637457093405</c:v>
                </c:pt>
                <c:pt idx="2591">
                  <c:v>0.86443145613922101</c:v>
                </c:pt>
                <c:pt idx="2592">
                  <c:v>0.86751011669253197</c:v>
                </c:pt>
                <c:pt idx="2593">
                  <c:v>0.86913703245394203</c:v>
                </c:pt>
                <c:pt idx="2594">
                  <c:v>0.85996590255015604</c:v>
                </c:pt>
                <c:pt idx="2595">
                  <c:v>0.86463650556516602</c:v>
                </c:pt>
                <c:pt idx="2596">
                  <c:v>0.85811172757176601</c:v>
                </c:pt>
                <c:pt idx="2597">
                  <c:v>0.85828440913694604</c:v>
                </c:pt>
                <c:pt idx="2598">
                  <c:v>0.85830635962124002</c:v>
                </c:pt>
                <c:pt idx="2599">
                  <c:v>0.84877791293586602</c:v>
                </c:pt>
                <c:pt idx="2600">
                  <c:v>0.84274832494302299</c:v>
                </c:pt>
                <c:pt idx="2601">
                  <c:v>0.84496978266504796</c:v>
                </c:pt>
                <c:pt idx="2602">
                  <c:v>0.84821840963649497</c:v>
                </c:pt>
                <c:pt idx="2603">
                  <c:v>0.84750426316049798</c:v>
                </c:pt>
                <c:pt idx="2604">
                  <c:v>0.86070909213929403</c:v>
                </c:pt>
                <c:pt idx="2605">
                  <c:v>0.86668691026115097</c:v>
                </c:pt>
                <c:pt idx="2606">
                  <c:v>0.86057353068933595</c:v>
                </c:pt>
                <c:pt idx="2607">
                  <c:v>0.85694664224989503</c:v>
                </c:pt>
                <c:pt idx="2608">
                  <c:v>0.86534099058407499</c:v>
                </c:pt>
                <c:pt idx="2609">
                  <c:v>0.86316921628243604</c:v>
                </c:pt>
                <c:pt idx="2610">
                  <c:v>0.86448950038830896</c:v>
                </c:pt>
                <c:pt idx="2611">
                  <c:v>0.87289348204931405</c:v>
                </c:pt>
                <c:pt idx="2612">
                  <c:v>0.86607493224986398</c:v>
                </c:pt>
                <c:pt idx="2613">
                  <c:v>0.86278542193816798</c:v>
                </c:pt>
                <c:pt idx="2614">
                  <c:v>0.86431130430656999</c:v>
                </c:pt>
                <c:pt idx="2615">
                  <c:v>0.86742016612375905</c:v>
                </c:pt>
                <c:pt idx="2616">
                  <c:v>0.86832927685753103</c:v>
                </c:pt>
                <c:pt idx="2617">
                  <c:v>0.87698016939601997</c:v>
                </c:pt>
                <c:pt idx="2618">
                  <c:v>0.87342095715192003</c:v>
                </c:pt>
                <c:pt idx="2619">
                  <c:v>0.87342095715192003</c:v>
                </c:pt>
                <c:pt idx="2620">
                  <c:v>0.87342095715192003</c:v>
                </c:pt>
                <c:pt idx="2621">
                  <c:v>0.87510135412639301</c:v>
                </c:pt>
                <c:pt idx="2622">
                  <c:v>0.87598642191919396</c:v>
                </c:pt>
                <c:pt idx="2623">
                  <c:v>0.871855422064163</c:v>
                </c:pt>
                <c:pt idx="2624">
                  <c:v>0.87510311647074301</c:v>
                </c:pt>
                <c:pt idx="2625">
                  <c:v>0.88094859177724905</c:v>
                </c:pt>
                <c:pt idx="2626">
                  <c:v>0.89031935202263701</c:v>
                </c:pt>
                <c:pt idx="2627">
                  <c:v>0.88802258140532297</c:v>
                </c:pt>
                <c:pt idx="2628">
                  <c:v>0.88416580244880205</c:v>
                </c:pt>
                <c:pt idx="2629">
                  <c:v>0.88212187152965205</c:v>
                </c:pt>
                <c:pt idx="2630">
                  <c:v>0.87889508153666895</c:v>
                </c:pt>
                <c:pt idx="2631">
                  <c:v>0.87780952172418003</c:v>
                </c:pt>
                <c:pt idx="2632">
                  <c:v>0.88426244652987696</c:v>
                </c:pt>
                <c:pt idx="2633">
                  <c:v>0.88809665362437895</c:v>
                </c:pt>
                <c:pt idx="2634">
                  <c:v>0.889908841146133</c:v>
                </c:pt>
                <c:pt idx="2635">
                  <c:v>0.90173109105642202</c:v>
                </c:pt>
                <c:pt idx="2636">
                  <c:v>0.91507365467457003</c:v>
                </c:pt>
                <c:pt idx="2637">
                  <c:v>0.91693835387273004</c:v>
                </c:pt>
                <c:pt idx="2638">
                  <c:v>0.91022040366257795</c:v>
                </c:pt>
                <c:pt idx="2639">
                  <c:v>0.90577369032680899</c:v>
                </c:pt>
                <c:pt idx="2640">
                  <c:v>0.90945941070119796</c:v>
                </c:pt>
                <c:pt idx="2641">
                  <c:v>0.90691259113976397</c:v>
                </c:pt>
                <c:pt idx="2642">
                  <c:v>0.90131139848277797</c:v>
                </c:pt>
                <c:pt idx="2643">
                  <c:v>0.90547238180417999</c:v>
                </c:pt>
                <c:pt idx="2644">
                  <c:v>0.91740314310367099</c:v>
                </c:pt>
                <c:pt idx="2645">
                  <c:v>0.92812015953564897</c:v>
                </c:pt>
                <c:pt idx="2646">
                  <c:v>0.93009812702097805</c:v>
                </c:pt>
                <c:pt idx="2647">
                  <c:v>0.93193250907583502</c:v>
                </c:pt>
                <c:pt idx="2648">
                  <c:v>0.92979104086027897</c:v>
                </c:pt>
                <c:pt idx="2649">
                  <c:v>0.919659382731987</c:v>
                </c:pt>
                <c:pt idx="2650">
                  <c:v>0.928898920563347</c:v>
                </c:pt>
                <c:pt idx="2651">
                  <c:v>0.92058163223622602</c:v>
                </c:pt>
                <c:pt idx="2652">
                  <c:v>0.91932049239368896</c:v>
                </c:pt>
                <c:pt idx="2653">
                  <c:v>0.91763556759194898</c:v>
                </c:pt>
                <c:pt idx="2654">
                  <c:v>0.91708186878346998</c:v>
                </c:pt>
                <c:pt idx="2655">
                  <c:v>0.92538906274351795</c:v>
                </c:pt>
                <c:pt idx="2656">
                  <c:v>0.92704177542867106</c:v>
                </c:pt>
                <c:pt idx="2657">
                  <c:v>0.92138531225218001</c:v>
                </c:pt>
                <c:pt idx="2658">
                  <c:v>0.92226960430674199</c:v>
                </c:pt>
                <c:pt idx="2659">
                  <c:v>0.91842996197995896</c:v>
                </c:pt>
                <c:pt idx="2660">
                  <c:v>0.93313845124095496</c:v>
                </c:pt>
                <c:pt idx="2661">
                  <c:v>0.94587578625273605</c:v>
                </c:pt>
                <c:pt idx="2662">
                  <c:v>0.95931264126378102</c:v>
                </c:pt>
                <c:pt idx="2663">
                  <c:v>0.96418521766962495</c:v>
                </c:pt>
                <c:pt idx="2664">
                  <c:v>0.95431525141648099</c:v>
                </c:pt>
                <c:pt idx="2665">
                  <c:v>0.97217095303284096</c:v>
                </c:pt>
                <c:pt idx="2666">
                  <c:v>0.98309127187060896</c:v>
                </c:pt>
                <c:pt idx="2667">
                  <c:v>1.0065403498844701</c:v>
                </c:pt>
                <c:pt idx="2668">
                  <c:v>1.03463747049177</c:v>
                </c:pt>
                <c:pt idx="2669">
                  <c:v>1.01398568175635</c:v>
                </c:pt>
                <c:pt idx="2670">
                  <c:v>1.02211672250755</c:v>
                </c:pt>
                <c:pt idx="2671">
                  <c:v>1.01877079900187</c:v>
                </c:pt>
                <c:pt idx="2672">
                  <c:v>1.01043953318637</c:v>
                </c:pt>
                <c:pt idx="2673">
                  <c:v>0.99933702440893901</c:v>
                </c:pt>
                <c:pt idx="2674">
                  <c:v>1.0077558061512</c:v>
                </c:pt>
                <c:pt idx="2675">
                  <c:v>1.00901711168882</c:v>
                </c:pt>
                <c:pt idx="2676">
                  <c:v>0.99846588600838504</c:v>
                </c:pt>
                <c:pt idx="2677">
                  <c:v>0.98822785676686797</c:v>
                </c:pt>
                <c:pt idx="2678">
                  <c:v>0.97672256802675395</c:v>
                </c:pt>
                <c:pt idx="2679">
                  <c:v>0.96263615057654195</c:v>
                </c:pt>
                <c:pt idx="2680">
                  <c:v>0.96378675136645997</c:v>
                </c:pt>
                <c:pt idx="2681">
                  <c:v>0.97472658300673698</c:v>
                </c:pt>
                <c:pt idx="2682">
                  <c:v>0.97246851891364305</c:v>
                </c:pt>
                <c:pt idx="2683">
                  <c:v>0.95175899516595897</c:v>
                </c:pt>
                <c:pt idx="2684">
                  <c:v>0.95493680233514999</c:v>
                </c:pt>
                <c:pt idx="2685">
                  <c:v>0.970524412433312</c:v>
                </c:pt>
                <c:pt idx="2686">
                  <c:v>0.96040692516642701</c:v>
                </c:pt>
                <c:pt idx="2687">
                  <c:v>0.95836211504884095</c:v>
                </c:pt>
                <c:pt idx="2688">
                  <c:v>0.96361326046790796</c:v>
                </c:pt>
                <c:pt idx="2689">
                  <c:v>0.939415476426955</c:v>
                </c:pt>
                <c:pt idx="2690">
                  <c:v>0.930383061487975</c:v>
                </c:pt>
                <c:pt idx="2691">
                  <c:v>0.92981499760506403</c:v>
                </c:pt>
                <c:pt idx="2692">
                  <c:v>0.95090396939993604</c:v>
                </c:pt>
                <c:pt idx="2693">
                  <c:v>0.95280737616530797</c:v>
                </c:pt>
                <c:pt idx="2694">
                  <c:v>0.963123466802421</c:v>
                </c:pt>
                <c:pt idx="2695">
                  <c:v>0.95783864112713901</c:v>
                </c:pt>
                <c:pt idx="2696">
                  <c:v>0.96322868068594103</c:v>
                </c:pt>
                <c:pt idx="2697">
                  <c:v>0.96624813200577997</c:v>
                </c:pt>
                <c:pt idx="2698">
                  <c:v>0.97514133072766696</c:v>
                </c:pt>
                <c:pt idx="2699">
                  <c:v>0.98620123147801497</c:v>
                </c:pt>
                <c:pt idx="2700">
                  <c:v>0.99412083558158904</c:v>
                </c:pt>
                <c:pt idx="2701">
                  <c:v>0.98993069062916395</c:v>
                </c:pt>
                <c:pt idx="2702">
                  <c:v>0.98993069062916395</c:v>
                </c:pt>
                <c:pt idx="2703">
                  <c:v>1.0040282517293599</c:v>
                </c:pt>
                <c:pt idx="2704">
                  <c:v>0.99833528300980801</c:v>
                </c:pt>
                <c:pt idx="2705">
                  <c:v>0.98720980861442797</c:v>
                </c:pt>
                <c:pt idx="2706">
                  <c:v>0.988575855457132</c:v>
                </c:pt>
                <c:pt idx="2707">
                  <c:v>0.98547742494489898</c:v>
                </c:pt>
                <c:pt idx="2708">
                  <c:v>0.99867282085282605</c:v>
                </c:pt>
                <c:pt idx="2709">
                  <c:v>1.0013392980915801</c:v>
                </c:pt>
                <c:pt idx="2710">
                  <c:v>1.0014642760003101</c:v>
                </c:pt>
                <c:pt idx="2711">
                  <c:v>1.01105379303654</c:v>
                </c:pt>
                <c:pt idx="2712">
                  <c:v>1.0000380331349901</c:v>
                </c:pt>
                <c:pt idx="2713">
                  <c:v>1.0291862974400601</c:v>
                </c:pt>
                <c:pt idx="2714">
                  <c:v>1.0428588619867101</c:v>
                </c:pt>
                <c:pt idx="2715">
                  <c:v>1.0405744077591399</c:v>
                </c:pt>
                <c:pt idx="2716">
                  <c:v>1.0564855018418999</c:v>
                </c:pt>
                <c:pt idx="2717">
                  <c:v>1.0550058769644099</c:v>
                </c:pt>
                <c:pt idx="2718">
                  <c:v>1.08067331285296</c:v>
                </c:pt>
                <c:pt idx="2719">
                  <c:v>1.0630312801426001</c:v>
                </c:pt>
                <c:pt idx="2720">
                  <c:v>1.0424088092356301</c:v>
                </c:pt>
                <c:pt idx="2721">
                  <c:v>1.0299238445262699</c:v>
                </c:pt>
                <c:pt idx="2722">
                  <c:v>1.01924968915693</c:v>
                </c:pt>
                <c:pt idx="2723">
                  <c:v>1.0316070617809101</c:v>
                </c:pt>
                <c:pt idx="2724">
                  <c:v>1.04773399440931</c:v>
                </c:pt>
                <c:pt idx="2725">
                  <c:v>1.0603063381708</c:v>
                </c:pt>
                <c:pt idx="2726">
                  <c:v>1.06495711928033</c:v>
                </c:pt>
                <c:pt idx="2727">
                  <c:v>1.0599564626054101</c:v>
                </c:pt>
                <c:pt idx="2728">
                  <c:v>1.0387532722241699</c:v>
                </c:pt>
                <c:pt idx="2729">
                  <c:v>1.04056087160099</c:v>
                </c:pt>
                <c:pt idx="2730">
                  <c:v>1.0372680765167099</c:v>
                </c:pt>
                <c:pt idx="2731">
                  <c:v>1.0486101771662399</c:v>
                </c:pt>
                <c:pt idx="2732">
                  <c:v>1.03020677467819</c:v>
                </c:pt>
                <c:pt idx="2733">
                  <c:v>1.0326464719678099</c:v>
                </c:pt>
                <c:pt idx="2734">
                  <c:v>1.03132155735707</c:v>
                </c:pt>
                <c:pt idx="2735">
                  <c:v>1.0355589223886099</c:v>
                </c:pt>
                <c:pt idx="2736">
                  <c:v>1.03740163255639</c:v>
                </c:pt>
                <c:pt idx="2737">
                  <c:v>1.0243239562703099</c:v>
                </c:pt>
                <c:pt idx="2738">
                  <c:v>1.04111012118974</c:v>
                </c:pt>
                <c:pt idx="2739">
                  <c:v>1.03862240952782</c:v>
                </c:pt>
                <c:pt idx="2740">
                  <c:v>1.03736374589033</c:v>
                </c:pt>
                <c:pt idx="2741">
                  <c:v>1.0354256780482001</c:v>
                </c:pt>
                <c:pt idx="2742">
                  <c:v>1.0466367583135501</c:v>
                </c:pt>
                <c:pt idx="2743">
                  <c:v>1.05259243718382</c:v>
                </c:pt>
                <c:pt idx="2744">
                  <c:v>1.05118067723154</c:v>
                </c:pt>
                <c:pt idx="2745">
                  <c:v>1.0540732791913601</c:v>
                </c:pt>
                <c:pt idx="2746">
                  <c:v>1.0486695405218101</c:v>
                </c:pt>
                <c:pt idx="2747">
                  <c:v>1.0540559605339099</c:v>
                </c:pt>
                <c:pt idx="2748">
                  <c:v>1.0579937683674201</c:v>
                </c:pt>
                <c:pt idx="2749">
                  <c:v>1.06468615633512</c:v>
                </c:pt>
                <c:pt idx="2750">
                  <c:v>1.06450877609141</c:v>
                </c:pt>
                <c:pt idx="2751">
                  <c:v>1.06299444473522</c:v>
                </c:pt>
                <c:pt idx="2752">
                  <c:v>1.06173873012012</c:v>
                </c:pt>
                <c:pt idx="2753">
                  <c:v>1.0555879588088199</c:v>
                </c:pt>
                <c:pt idx="2754">
                  <c:v>1.05852459228881</c:v>
                </c:pt>
                <c:pt idx="2755">
                  <c:v>1.0553050674758</c:v>
                </c:pt>
                <c:pt idx="2756">
                  <c:v>1.04582281453126</c:v>
                </c:pt>
                <c:pt idx="2757">
                  <c:v>1.0396051651521001</c:v>
                </c:pt>
                <c:pt idx="2758">
                  <c:v>1.03634477170367</c:v>
                </c:pt>
                <c:pt idx="2759">
                  <c:v>1.03356805608228</c:v>
                </c:pt>
                <c:pt idx="2760">
                  <c:v>1.0224680126180601</c:v>
                </c:pt>
                <c:pt idx="2761">
                  <c:v>1.0275849462317399</c:v>
                </c:pt>
                <c:pt idx="2762">
                  <c:v>1.03111250355743</c:v>
                </c:pt>
                <c:pt idx="2763">
                  <c:v>1.0352507324559399</c:v>
                </c:pt>
                <c:pt idx="2764">
                  <c:v>1.0411743276532399</c:v>
                </c:pt>
                <c:pt idx="2765">
                  <c:v>1.03607178083805</c:v>
                </c:pt>
                <c:pt idx="2766">
                  <c:v>1.0392177923639301</c:v>
                </c:pt>
                <c:pt idx="2767">
                  <c:v>1.03809843396936</c:v>
                </c:pt>
                <c:pt idx="2768">
                  <c:v>1.02361515989788</c:v>
                </c:pt>
                <c:pt idx="2769">
                  <c:v>1.02733481814774</c:v>
                </c:pt>
                <c:pt idx="2770">
                  <c:v>1.02406986808921</c:v>
                </c:pt>
                <c:pt idx="2771">
                  <c:v>1.02406986808921</c:v>
                </c:pt>
                <c:pt idx="2772">
                  <c:v>1.0431773839757199</c:v>
                </c:pt>
                <c:pt idx="2773">
                  <c:v>1.05269091805045</c:v>
                </c:pt>
                <c:pt idx="2774">
                  <c:v>1.0522525575627399</c:v>
                </c:pt>
                <c:pt idx="2775">
                  <c:v>1.05433706453406</c:v>
                </c:pt>
                <c:pt idx="2776">
                  <c:v>1.0571507082146001</c:v>
                </c:pt>
                <c:pt idx="2777">
                  <c:v>1.0596944842616001</c:v>
                </c:pt>
                <c:pt idx="2778">
                  <c:v>1.05397582141404</c:v>
                </c:pt>
                <c:pt idx="2779">
                  <c:v>1.05205010718817</c:v>
                </c:pt>
                <c:pt idx="2780">
                  <c:v>1.0551506188123401</c:v>
                </c:pt>
                <c:pt idx="2781">
                  <c:v>1.0545637079382399</c:v>
                </c:pt>
                <c:pt idx="2782">
                  <c:v>1.0545637079382399</c:v>
                </c:pt>
                <c:pt idx="2783">
                  <c:v>1.0545637079382399</c:v>
                </c:pt>
                <c:pt idx="2784">
                  <c:v>1.0654049499072999</c:v>
                </c:pt>
                <c:pt idx="2785">
                  <c:v>1.0744139278782301</c:v>
                </c:pt>
                <c:pt idx="2786">
                  <c:v>1.0727122549082899</c:v>
                </c:pt>
                <c:pt idx="2787">
                  <c:v>1.0673316577809699</c:v>
                </c:pt>
                <c:pt idx="2788">
                  <c:v>1.0774030842939399</c:v>
                </c:pt>
                <c:pt idx="2789">
                  <c:v>1.0889252462040599</c:v>
                </c:pt>
                <c:pt idx="2790">
                  <c:v>1.09477963212031</c:v>
                </c:pt>
                <c:pt idx="2791">
                  <c:v>1.0896264196465899</c:v>
                </c:pt>
                <c:pt idx="2792">
                  <c:v>1.0982250865294501</c:v>
                </c:pt>
                <c:pt idx="2793">
                  <c:v>1.09630727593368</c:v>
                </c:pt>
                <c:pt idx="2794">
                  <c:v>1.11038932868441</c:v>
                </c:pt>
                <c:pt idx="2795">
                  <c:v>1.12096492218305</c:v>
                </c:pt>
                <c:pt idx="2796">
                  <c:v>1.1257502569887201</c:v>
                </c:pt>
                <c:pt idx="2797">
                  <c:v>1.1263653981619901</c:v>
                </c:pt>
                <c:pt idx="2798">
                  <c:v>1.13816223830198</c:v>
                </c:pt>
                <c:pt idx="2799">
                  <c:v>1.1406469736052001</c:v>
                </c:pt>
                <c:pt idx="2800">
                  <c:v>1.13852062562307</c:v>
                </c:pt>
                <c:pt idx="2801">
                  <c:v>1.12488331486021</c:v>
                </c:pt>
                <c:pt idx="2802">
                  <c:v>1.13496910466098</c:v>
                </c:pt>
                <c:pt idx="2803">
                  <c:v>1.1346434242983701</c:v>
                </c:pt>
                <c:pt idx="2804">
                  <c:v>1.1625082305974399</c:v>
                </c:pt>
                <c:pt idx="2805">
                  <c:v>1.16872490990211</c:v>
                </c:pt>
                <c:pt idx="2806">
                  <c:v>1.18815148949589</c:v>
                </c:pt>
                <c:pt idx="2807">
                  <c:v>1.2156049594137901</c:v>
                </c:pt>
                <c:pt idx="2808">
                  <c:v>1.24687152354701</c:v>
                </c:pt>
                <c:pt idx="2809">
                  <c:v>1.2090052627015</c:v>
                </c:pt>
                <c:pt idx="2810">
                  <c:v>1.1904621833705</c:v>
                </c:pt>
                <c:pt idx="2811">
                  <c:v>1.20912888919012</c:v>
                </c:pt>
                <c:pt idx="2812">
                  <c:v>1.2028129990185701</c:v>
                </c:pt>
                <c:pt idx="2813">
                  <c:v>1.19494054140029</c:v>
                </c:pt>
                <c:pt idx="2814">
                  <c:v>1.2156371411956199</c:v>
                </c:pt>
                <c:pt idx="2815">
                  <c:v>1.24161754471217</c:v>
                </c:pt>
                <c:pt idx="2816">
                  <c:v>1.2399574007420699</c:v>
                </c:pt>
                <c:pt idx="2817">
                  <c:v>1.2500024245725201</c:v>
                </c:pt>
                <c:pt idx="2818">
                  <c:v>1.25639548968648</c:v>
                </c:pt>
                <c:pt idx="2819">
                  <c:v>1.2832894811209301</c:v>
                </c:pt>
                <c:pt idx="2820">
                  <c:v>1.25498590836624</c:v>
                </c:pt>
                <c:pt idx="2821">
                  <c:v>1.23606112436272</c:v>
                </c:pt>
                <c:pt idx="2822">
                  <c:v>1.25442810916925</c:v>
                </c:pt>
                <c:pt idx="2823">
                  <c:v>1.2492615220241201</c:v>
                </c:pt>
                <c:pt idx="2824">
                  <c:v>1.26549952709227</c:v>
                </c:pt>
                <c:pt idx="2825">
                  <c:v>1.2651497024778999</c:v>
                </c:pt>
                <c:pt idx="2826">
                  <c:v>1.28868845825828</c:v>
                </c:pt>
                <c:pt idx="2827">
                  <c:v>1.2733037063204999</c:v>
                </c:pt>
                <c:pt idx="2828">
                  <c:v>1.2705041390805401</c:v>
                </c:pt>
                <c:pt idx="2829">
                  <c:v>1.28082198584093</c:v>
                </c:pt>
                <c:pt idx="2830">
                  <c:v>1.2890722917009501</c:v>
                </c:pt>
                <c:pt idx="2831">
                  <c:v>1.2740977056205001</c:v>
                </c:pt>
                <c:pt idx="2832">
                  <c:v>1.27865207235213</c:v>
                </c:pt>
                <c:pt idx="2833">
                  <c:v>1.2728206321144</c:v>
                </c:pt>
                <c:pt idx="2834">
                  <c:v>1.2581070342888701</c:v>
                </c:pt>
                <c:pt idx="2835">
                  <c:v>1.23856862614462</c:v>
                </c:pt>
                <c:pt idx="2836">
                  <c:v>1.2444441591972299</c:v>
                </c:pt>
                <c:pt idx="2837">
                  <c:v>1.2213993547533699</c:v>
                </c:pt>
                <c:pt idx="2838">
                  <c:v>1.2221912140443001</c:v>
                </c:pt>
                <c:pt idx="2839">
                  <c:v>1.2011222570378901</c:v>
                </c:pt>
                <c:pt idx="2840">
                  <c:v>1.2163567704893601</c:v>
                </c:pt>
                <c:pt idx="2841">
                  <c:v>1.2206190284913401</c:v>
                </c:pt>
                <c:pt idx="2842">
                  <c:v>1.22570896047051</c:v>
                </c:pt>
                <c:pt idx="2843">
                  <c:v>1.2155615584719299</c:v>
                </c:pt>
                <c:pt idx="2844">
                  <c:v>1.2155615584719299</c:v>
                </c:pt>
                <c:pt idx="2845">
                  <c:v>1.2058585719769801</c:v>
                </c:pt>
                <c:pt idx="2846">
                  <c:v>1.21156702527101</c:v>
                </c:pt>
                <c:pt idx="2847">
                  <c:v>1.2125427790954499</c:v>
                </c:pt>
                <c:pt idx="2848">
                  <c:v>1.2052176434822399</c:v>
                </c:pt>
                <c:pt idx="2849">
                  <c:v>1.22399559776793</c:v>
                </c:pt>
                <c:pt idx="2850">
                  <c:v>1.2368415987583701</c:v>
                </c:pt>
                <c:pt idx="2851">
                  <c:v>1.24733103329502</c:v>
                </c:pt>
                <c:pt idx="2852">
                  <c:v>1.2497120657770699</c:v>
                </c:pt>
                <c:pt idx="2853">
                  <c:v>1.2559966060895</c:v>
                </c:pt>
                <c:pt idx="2854">
                  <c:v>1.28410993242894</c:v>
                </c:pt>
                <c:pt idx="2855">
                  <c:v>1.26616026279438</c:v>
                </c:pt>
                <c:pt idx="2856">
                  <c:v>1.2698753368450499</c:v>
                </c:pt>
                <c:pt idx="2857">
                  <c:v>1.27254103019111</c:v>
                </c:pt>
                <c:pt idx="2858">
                  <c:v>1.2526295350501799</c:v>
                </c:pt>
                <c:pt idx="2859">
                  <c:v>1.2526295350501799</c:v>
                </c:pt>
                <c:pt idx="2860">
                  <c:v>1.2598304023103</c:v>
                </c:pt>
                <c:pt idx="2861">
                  <c:v>1.27390151273829</c:v>
                </c:pt>
                <c:pt idx="2862">
                  <c:v>1.27186878860407</c:v>
                </c:pt>
                <c:pt idx="2863">
                  <c:v>1.28541270127343</c:v>
                </c:pt>
                <c:pt idx="2864">
                  <c:v>1.26188856689054</c:v>
                </c:pt>
                <c:pt idx="2865">
                  <c:v>1.26188856689054</c:v>
                </c:pt>
                <c:pt idx="2866">
                  <c:v>1.26493432930014</c:v>
                </c:pt>
                <c:pt idx="2867">
                  <c:v>1.2709743597787599</c:v>
                </c:pt>
                <c:pt idx="2868">
                  <c:v>1.2816384520202899</c:v>
                </c:pt>
                <c:pt idx="2869">
                  <c:v>1.2744806569748</c:v>
                </c:pt>
                <c:pt idx="2870">
                  <c:v>1.2913937708366801</c:v>
                </c:pt>
                <c:pt idx="2871">
                  <c:v>1.3135825477609699</c:v>
                </c:pt>
                <c:pt idx="2872">
                  <c:v>1.3111144879439001</c:v>
                </c:pt>
                <c:pt idx="2873">
                  <c:v>1.2930316220651901</c:v>
                </c:pt>
                <c:pt idx="2874">
                  <c:v>1.2857766141619</c:v>
                </c:pt>
                <c:pt idx="2875">
                  <c:v>1.28207254227038</c:v>
                </c:pt>
                <c:pt idx="2876">
                  <c:v>1.29144582395074</c:v>
                </c:pt>
                <c:pt idx="2877">
                  <c:v>1.2930641465755199</c:v>
                </c:pt>
                <c:pt idx="2878">
                  <c:v>1.2839672118343399</c:v>
                </c:pt>
                <c:pt idx="2879">
                  <c:v>1.2692318252502599</c:v>
                </c:pt>
                <c:pt idx="2880">
                  <c:v>1.2709008118549101</c:v>
                </c:pt>
                <c:pt idx="2881">
                  <c:v>1.2771183514336699</c:v>
                </c:pt>
                <c:pt idx="2882">
                  <c:v>1.2689623378616699</c:v>
                </c:pt>
                <c:pt idx="2883">
                  <c:v>1.2847172605014401</c:v>
                </c:pt>
                <c:pt idx="2884">
                  <c:v>1.28732224369284</c:v>
                </c:pt>
                <c:pt idx="2885">
                  <c:v>1.28613411265878</c:v>
                </c:pt>
                <c:pt idx="2886">
                  <c:v>1.2839914389867499</c:v>
                </c:pt>
                <c:pt idx="2887">
                  <c:v>1.2783785941963599</c:v>
                </c:pt>
                <c:pt idx="2888">
                  <c:v>1.2565866572786599</c:v>
                </c:pt>
                <c:pt idx="2889">
                  <c:v>1.2488128927416799</c:v>
                </c:pt>
                <c:pt idx="2890">
                  <c:v>1.2385758504097999</c:v>
                </c:pt>
                <c:pt idx="2891">
                  <c:v>1.25650571658969</c:v>
                </c:pt>
                <c:pt idx="2892">
                  <c:v>1.2476819482767501</c:v>
                </c:pt>
                <c:pt idx="2893">
                  <c:v>1.2571858438476899</c:v>
                </c:pt>
                <c:pt idx="2894">
                  <c:v>1.2600543872071801</c:v>
                </c:pt>
                <c:pt idx="2895">
                  <c:v>1.2565772170344001</c:v>
                </c:pt>
                <c:pt idx="2896">
                  <c:v>1.2615567812624</c:v>
                </c:pt>
                <c:pt idx="2897">
                  <c:v>1.2495799516231401</c:v>
                </c:pt>
                <c:pt idx="2898">
                  <c:v>1.2362387476291601</c:v>
                </c:pt>
                <c:pt idx="2899">
                  <c:v>1.2379661317414801</c:v>
                </c:pt>
                <c:pt idx="2900">
                  <c:v>1.23323847416496</c:v>
                </c:pt>
                <c:pt idx="2901">
                  <c:v>1.2118292456922899</c:v>
                </c:pt>
                <c:pt idx="2902">
                  <c:v>1.2138290433091099</c:v>
                </c:pt>
                <c:pt idx="2903">
                  <c:v>1.2288109251373101</c:v>
                </c:pt>
                <c:pt idx="2904">
                  <c:v>1.21782064958127</c:v>
                </c:pt>
                <c:pt idx="2905">
                  <c:v>1.2170209869004101</c:v>
                </c:pt>
                <c:pt idx="2906">
                  <c:v>1.2170209869004101</c:v>
                </c:pt>
                <c:pt idx="2907">
                  <c:v>1.2298954875481301</c:v>
                </c:pt>
                <c:pt idx="2908">
                  <c:v>1.22774254241101</c:v>
                </c:pt>
                <c:pt idx="2909">
                  <c:v>1.20599901846145</c:v>
                </c:pt>
                <c:pt idx="2910">
                  <c:v>1.2060819699910901</c:v>
                </c:pt>
                <c:pt idx="2911">
                  <c:v>1.1984793543885399</c:v>
                </c:pt>
                <c:pt idx="2912">
                  <c:v>1.1845726870540501</c:v>
                </c:pt>
                <c:pt idx="2913">
                  <c:v>1.19266373570704</c:v>
                </c:pt>
                <c:pt idx="2914">
                  <c:v>1.18608766575325</c:v>
                </c:pt>
                <c:pt idx="2915">
                  <c:v>1.18784302539978</c:v>
                </c:pt>
                <c:pt idx="2916">
                  <c:v>1.17427045411911</c:v>
                </c:pt>
                <c:pt idx="2917">
                  <c:v>1.1723611988390099</c:v>
                </c:pt>
                <c:pt idx="2918">
                  <c:v>1.1806288558682301</c:v>
                </c:pt>
                <c:pt idx="2919">
                  <c:v>1.1855791015228401</c:v>
                </c:pt>
                <c:pt idx="2920">
                  <c:v>1.1807593611414999</c:v>
                </c:pt>
                <c:pt idx="2921">
                  <c:v>1.1759408097930599</c:v>
                </c:pt>
                <c:pt idx="2922">
                  <c:v>1.17534378800276</c:v>
                </c:pt>
                <c:pt idx="2923">
                  <c:v>1.1800990911872999</c:v>
                </c:pt>
                <c:pt idx="2924">
                  <c:v>1.1850242986375199</c:v>
                </c:pt>
                <c:pt idx="2925">
                  <c:v>1.20081730743851</c:v>
                </c:pt>
                <c:pt idx="2926">
                  <c:v>1.1935132441371701</c:v>
                </c:pt>
                <c:pt idx="2927">
                  <c:v>1.1690790339942001</c:v>
                </c:pt>
                <c:pt idx="2928">
                  <c:v>1.1560896821831299</c:v>
                </c:pt>
                <c:pt idx="2929">
                  <c:v>1.1573210837980299</c:v>
                </c:pt>
                <c:pt idx="2930">
                  <c:v>1.1597592571764099</c:v>
                </c:pt>
                <c:pt idx="2931">
                  <c:v>1.1613398278528999</c:v>
                </c:pt>
                <c:pt idx="2932">
                  <c:v>1.16745848880966</c:v>
                </c:pt>
                <c:pt idx="2933">
                  <c:v>1.1570292427337501</c:v>
                </c:pt>
                <c:pt idx="2934">
                  <c:v>1.16512750749595</c:v>
                </c:pt>
                <c:pt idx="2935">
                  <c:v>1.16768173318918</c:v>
                </c:pt>
                <c:pt idx="2936">
                  <c:v>1.17682269944214</c:v>
                </c:pt>
                <c:pt idx="2937">
                  <c:v>1.1667977861092</c:v>
                </c:pt>
                <c:pt idx="2938">
                  <c:v>1.1772661197729</c:v>
                </c:pt>
                <c:pt idx="2939">
                  <c:v>1.18263253230604</c:v>
                </c:pt>
                <c:pt idx="2940">
                  <c:v>1.1805362875454399</c:v>
                </c:pt>
                <c:pt idx="2941">
                  <c:v>1.17233289963002</c:v>
                </c:pt>
                <c:pt idx="2942">
                  <c:v>1.1727584128806601</c:v>
                </c:pt>
                <c:pt idx="2943">
                  <c:v>1.1653665767308501</c:v>
                </c:pt>
                <c:pt idx="2944">
                  <c:v>1.1653665767308501</c:v>
                </c:pt>
                <c:pt idx="2945">
                  <c:v>1.12993394625253</c:v>
                </c:pt>
                <c:pt idx="2946">
                  <c:v>1.1340678980724099</c:v>
                </c:pt>
                <c:pt idx="2947">
                  <c:v>1.13019209990492</c:v>
                </c:pt>
                <c:pt idx="2948">
                  <c:v>1.13321096822274</c:v>
                </c:pt>
                <c:pt idx="2949">
                  <c:v>1.1335238491019399</c:v>
                </c:pt>
                <c:pt idx="2950">
                  <c:v>1.1353146583970299</c:v>
                </c:pt>
                <c:pt idx="2951">
                  <c:v>1.13722291021889</c:v>
                </c:pt>
                <c:pt idx="2952">
                  <c:v>1.1432610244988699</c:v>
                </c:pt>
                <c:pt idx="2953">
                  <c:v>1.15301013889705</c:v>
                </c:pt>
                <c:pt idx="2954">
                  <c:v>1.13834156399488</c:v>
                </c:pt>
                <c:pt idx="2955">
                  <c:v>1.1533794328998801</c:v>
                </c:pt>
                <c:pt idx="2956">
                  <c:v>1.14912847350226</c:v>
                </c:pt>
                <c:pt idx="2957">
                  <c:v>1.1526354490051101</c:v>
                </c:pt>
                <c:pt idx="2958">
                  <c:v>1.15899839932328</c:v>
                </c:pt>
                <c:pt idx="2959">
                  <c:v>1.15684494658762</c:v>
                </c:pt>
                <c:pt idx="2960">
                  <c:v>1.1540386195811201</c:v>
                </c:pt>
                <c:pt idx="2961">
                  <c:v>1.1460110566731401</c:v>
                </c:pt>
                <c:pt idx="2962">
                  <c:v>1.1548310091279099</c:v>
                </c:pt>
                <c:pt idx="2963">
                  <c:v>1.1585069693154699</c:v>
                </c:pt>
                <c:pt idx="2964">
                  <c:v>1.16764265002713</c:v>
                </c:pt>
                <c:pt idx="2965">
                  <c:v>1.1691433681223899</c:v>
                </c:pt>
                <c:pt idx="2966">
                  <c:v>1.1823863473271701</c:v>
                </c:pt>
                <c:pt idx="2967">
                  <c:v>1.18248647402198</c:v>
                </c:pt>
                <c:pt idx="2968">
                  <c:v>1.20001913526582</c:v>
                </c:pt>
                <c:pt idx="2969">
                  <c:v>1.18271099373719</c:v>
                </c:pt>
                <c:pt idx="2970">
                  <c:v>1.1875950955532499</c:v>
                </c:pt>
                <c:pt idx="2971">
                  <c:v>1.1916998601333699</c:v>
                </c:pt>
                <c:pt idx="2972">
                  <c:v>1.1951544690988201</c:v>
                </c:pt>
                <c:pt idx="2973">
                  <c:v>1.2016519561042101</c:v>
                </c:pt>
                <c:pt idx="2974">
                  <c:v>1.2133980416244201</c:v>
                </c:pt>
                <c:pt idx="2975">
                  <c:v>1.2155315330915899</c:v>
                </c:pt>
                <c:pt idx="2976">
                  <c:v>1.21560303509135</c:v>
                </c:pt>
                <c:pt idx="2977">
                  <c:v>1.2078876662021301</c:v>
                </c:pt>
                <c:pt idx="2978">
                  <c:v>1.2191932218633501</c:v>
                </c:pt>
                <c:pt idx="2979">
                  <c:v>1.2224951012549901</c:v>
                </c:pt>
                <c:pt idx="2980">
                  <c:v>1.2332051080581501</c:v>
                </c:pt>
                <c:pt idx="2981">
                  <c:v>1.2300739650366601</c:v>
                </c:pt>
                <c:pt idx="2982">
                  <c:v>1.23238999497844</c:v>
                </c:pt>
                <c:pt idx="2983">
                  <c:v>1.2184568033532399</c:v>
                </c:pt>
                <c:pt idx="2984">
                  <c:v>1.2331764569702199</c:v>
                </c:pt>
                <c:pt idx="2985">
                  <c:v>1.22489973835086</c:v>
                </c:pt>
                <c:pt idx="2986">
                  <c:v>1.2306656035713599</c:v>
                </c:pt>
                <c:pt idx="2987">
                  <c:v>1.22112642539112</c:v>
                </c:pt>
                <c:pt idx="2988">
                  <c:v>1.23991340463025</c:v>
                </c:pt>
                <c:pt idx="2989">
                  <c:v>1.2368265554012201</c:v>
                </c:pt>
                <c:pt idx="2990">
                  <c:v>1.23715258229164</c:v>
                </c:pt>
                <c:pt idx="2991">
                  <c:v>1.23041475267218</c:v>
                </c:pt>
                <c:pt idx="2992">
                  <c:v>1.24096497836285</c:v>
                </c:pt>
                <c:pt idx="2993">
                  <c:v>1.24990696663755</c:v>
                </c:pt>
                <c:pt idx="2994">
                  <c:v>1.25894733639545</c:v>
                </c:pt>
                <c:pt idx="2995">
                  <c:v>1.2758911896898999</c:v>
                </c:pt>
                <c:pt idx="2996">
                  <c:v>1.27514005125304</c:v>
                </c:pt>
                <c:pt idx="2997">
                  <c:v>1.25499773667897</c:v>
                </c:pt>
                <c:pt idx="2998">
                  <c:v>1.2516157183041201</c:v>
                </c:pt>
                <c:pt idx="2999">
                  <c:v>1.25001254234124</c:v>
                </c:pt>
                <c:pt idx="3000">
                  <c:v>1.2459572594256501</c:v>
                </c:pt>
                <c:pt idx="3001">
                  <c:v>1.26832056334395</c:v>
                </c:pt>
                <c:pt idx="3002">
                  <c:v>1.2759720684235401</c:v>
                </c:pt>
                <c:pt idx="3003">
                  <c:v>1.2852633611323301</c:v>
                </c:pt>
                <c:pt idx="3004">
                  <c:v>1.29596108891154</c:v>
                </c:pt>
                <c:pt idx="3005">
                  <c:v>1.28361384781423</c:v>
                </c:pt>
                <c:pt idx="3006">
                  <c:v>1.2887528184408801</c:v>
                </c:pt>
                <c:pt idx="3007">
                  <c:v>1.29689026894682</c:v>
                </c:pt>
                <c:pt idx="3008">
                  <c:v>1.29647269957115</c:v>
                </c:pt>
                <c:pt idx="3009">
                  <c:v>1.28590445258568</c:v>
                </c:pt>
                <c:pt idx="3010">
                  <c:v>1.2814123648473199</c:v>
                </c:pt>
                <c:pt idx="3011">
                  <c:v>1.28463086919678</c:v>
                </c:pt>
                <c:pt idx="3012">
                  <c:v>1.29379444105412</c:v>
                </c:pt>
                <c:pt idx="3013">
                  <c:v>1.2966684954499501</c:v>
                </c:pt>
                <c:pt idx="3014">
                  <c:v>1.3021875672402601</c:v>
                </c:pt>
                <c:pt idx="3015">
                  <c:v>1.2968807638145701</c:v>
                </c:pt>
                <c:pt idx="3016">
                  <c:v>1.28961031387018</c:v>
                </c:pt>
                <c:pt idx="3017">
                  <c:v>1.27502236345001</c:v>
                </c:pt>
                <c:pt idx="3018">
                  <c:v>1.2780313000944099</c:v>
                </c:pt>
                <c:pt idx="3019">
                  <c:v>1.2849573380280801</c:v>
                </c:pt>
                <c:pt idx="3020">
                  <c:v>1.2730089668312099</c:v>
                </c:pt>
                <c:pt idx="3021">
                  <c:v>1.26628042756271</c:v>
                </c:pt>
                <c:pt idx="3022">
                  <c:v>1.25806862170072</c:v>
                </c:pt>
                <c:pt idx="3023">
                  <c:v>1.25354227537563</c:v>
                </c:pt>
                <c:pt idx="3024">
                  <c:v>1.2459053730166001</c:v>
                </c:pt>
                <c:pt idx="3025">
                  <c:v>1.2506198346208901</c:v>
                </c:pt>
                <c:pt idx="3026">
                  <c:v>1.23337598784623</c:v>
                </c:pt>
                <c:pt idx="3027">
                  <c:v>1.23075723451722</c:v>
                </c:pt>
                <c:pt idx="3028">
                  <c:v>1.2328655460103799</c:v>
                </c:pt>
                <c:pt idx="3029">
                  <c:v>1.2329065486152899</c:v>
                </c:pt>
                <c:pt idx="3030">
                  <c:v>1.2349054949948901</c:v>
                </c:pt>
                <c:pt idx="3031">
                  <c:v>1.21190521144576</c:v>
                </c:pt>
                <c:pt idx="3032">
                  <c:v>1.2185050290444901</c:v>
                </c:pt>
                <c:pt idx="3033">
                  <c:v>1.2185050290444901</c:v>
                </c:pt>
                <c:pt idx="3034">
                  <c:v>1.21693588906997</c:v>
                </c:pt>
                <c:pt idx="3035">
                  <c:v>1.21088374677245</c:v>
                </c:pt>
                <c:pt idx="3036">
                  <c:v>1.2088391017851601</c:v>
                </c:pt>
                <c:pt idx="3037">
                  <c:v>1.21940282752158</c:v>
                </c:pt>
                <c:pt idx="3038">
                  <c:v>1.2388438476608099</c:v>
                </c:pt>
                <c:pt idx="3039">
                  <c:v>1.24439284082227</c:v>
                </c:pt>
                <c:pt idx="3040">
                  <c:v>1.23641196475892</c:v>
                </c:pt>
                <c:pt idx="3041">
                  <c:v>1.2332258187890901</c:v>
                </c:pt>
                <c:pt idx="3042">
                  <c:v>1.21916776285633</c:v>
                </c:pt>
                <c:pt idx="3043">
                  <c:v>1.23864675421126</c:v>
                </c:pt>
                <c:pt idx="3044">
                  <c:v>1.2279560288207201</c:v>
                </c:pt>
                <c:pt idx="3045">
                  <c:v>1.2299320887551599</c:v>
                </c:pt>
                <c:pt idx="3046">
                  <c:v>1.23356549263049</c:v>
                </c:pt>
                <c:pt idx="3047">
                  <c:v>1.23087578645157</c:v>
                </c:pt>
                <c:pt idx="3048">
                  <c:v>1.2184577626834401</c:v>
                </c:pt>
                <c:pt idx="3049">
                  <c:v>1.21677798842843</c:v>
                </c:pt>
                <c:pt idx="3050">
                  <c:v>1.21571092587736</c:v>
                </c:pt>
                <c:pt idx="3051">
                  <c:v>1.2186882025786701</c:v>
                </c:pt>
                <c:pt idx="3052">
                  <c:v>1.2299088798167199</c:v>
                </c:pt>
                <c:pt idx="3053">
                  <c:v>1.2296753797243101</c:v>
                </c:pt>
                <c:pt idx="3054">
                  <c:v>1.24340359630784</c:v>
                </c:pt>
                <c:pt idx="3055">
                  <c:v>1.24694643254763</c:v>
                </c:pt>
                <c:pt idx="3056">
                  <c:v>1.2443119008608301</c:v>
                </c:pt>
                <c:pt idx="3057">
                  <c:v>1.2468508211990299</c:v>
                </c:pt>
                <c:pt idx="3058">
                  <c:v>1.24350342962503</c:v>
                </c:pt>
                <c:pt idx="3059">
                  <c:v>1.2504146171329</c:v>
                </c:pt>
                <c:pt idx="3060">
                  <c:v>1.25096407658062</c:v>
                </c:pt>
                <c:pt idx="3061">
                  <c:v>1.2330911461010701</c:v>
                </c:pt>
                <c:pt idx="3062">
                  <c:v>1.23488296494884</c:v>
                </c:pt>
                <c:pt idx="3063">
                  <c:v>1.2341566967590201</c:v>
                </c:pt>
                <c:pt idx="3064">
                  <c:v>1.2440476448190301</c:v>
                </c:pt>
                <c:pt idx="3065">
                  <c:v>1.2481189686115099</c:v>
                </c:pt>
                <c:pt idx="3066">
                  <c:v>1.25560593346972</c:v>
                </c:pt>
                <c:pt idx="3067">
                  <c:v>1.2568255573818901</c:v>
                </c:pt>
                <c:pt idx="3068">
                  <c:v>1.2635194343679199</c:v>
                </c:pt>
                <c:pt idx="3069">
                  <c:v>1.25293849694495</c:v>
                </c:pt>
                <c:pt idx="3070">
                  <c:v>1.25388347360915</c:v>
                </c:pt>
                <c:pt idx="3071">
                  <c:v>1.2551988268648799</c:v>
                </c:pt>
                <c:pt idx="3072">
                  <c:v>1.25399405044557</c:v>
                </c:pt>
                <c:pt idx="3073">
                  <c:v>1.2612048996462399</c:v>
                </c:pt>
                <c:pt idx="3074">
                  <c:v>1.27740907954129</c:v>
                </c:pt>
                <c:pt idx="3075">
                  <c:v>1.2678475136257199</c:v>
                </c:pt>
                <c:pt idx="3076">
                  <c:v>1.2628542192364001</c:v>
                </c:pt>
                <c:pt idx="3077">
                  <c:v>1.2375328803349099</c:v>
                </c:pt>
                <c:pt idx="3078">
                  <c:v>1.24669536425086</c:v>
                </c:pt>
                <c:pt idx="3079">
                  <c:v>1.2417726312411199</c:v>
                </c:pt>
                <c:pt idx="3080">
                  <c:v>1.24609916336677</c:v>
                </c:pt>
                <c:pt idx="3081">
                  <c:v>1.2435335985138201</c:v>
                </c:pt>
                <c:pt idx="3082">
                  <c:v>1.2337171710574</c:v>
                </c:pt>
                <c:pt idx="3083">
                  <c:v>1.24013662321162</c:v>
                </c:pt>
                <c:pt idx="3084">
                  <c:v>1.2575899504157799</c:v>
                </c:pt>
                <c:pt idx="3085">
                  <c:v>1.25170274953498</c:v>
                </c:pt>
                <c:pt idx="3086">
                  <c:v>1.25106715800399</c:v>
                </c:pt>
                <c:pt idx="3087">
                  <c:v>1.2493184936378701</c:v>
                </c:pt>
                <c:pt idx="3088">
                  <c:v>1.24991039850636</c:v>
                </c:pt>
                <c:pt idx="3089">
                  <c:v>1.24206889695029</c:v>
                </c:pt>
                <c:pt idx="3090">
                  <c:v>1.2494651944219</c:v>
                </c:pt>
                <c:pt idx="3091">
                  <c:v>1.2454174662946</c:v>
                </c:pt>
                <c:pt idx="3092">
                  <c:v>1.24676095822152</c:v>
                </c:pt>
                <c:pt idx="3093">
                  <c:v>1.2452108019688499</c:v>
                </c:pt>
                <c:pt idx="3094">
                  <c:v>1.2452108019688499</c:v>
                </c:pt>
                <c:pt idx="3095">
                  <c:v>1.2452108019688499</c:v>
                </c:pt>
                <c:pt idx="3096">
                  <c:v>1.25681909750197</c:v>
                </c:pt>
                <c:pt idx="3097">
                  <c:v>1.2551884124263899</c:v>
                </c:pt>
                <c:pt idx="3098">
                  <c:v>1.2601128556029599</c:v>
                </c:pt>
                <c:pt idx="3099">
                  <c:v>1.2586608436998299</c:v>
                </c:pt>
                <c:pt idx="3100">
                  <c:v>1.25907699125492</c:v>
                </c:pt>
                <c:pt idx="3101">
                  <c:v>1.26137283987025</c:v>
                </c:pt>
                <c:pt idx="3102">
                  <c:v>1.25975810704738</c:v>
                </c:pt>
                <c:pt idx="3103">
                  <c:v>1.25951282024431</c:v>
                </c:pt>
                <c:pt idx="3104">
                  <c:v>1.2528851671627199</c:v>
                </c:pt>
                <c:pt idx="3105">
                  <c:v>1.25351486060217</c:v>
                </c:pt>
                <c:pt idx="3106">
                  <c:v>1.2424865483171399</c:v>
                </c:pt>
                <c:pt idx="3107">
                  <c:v>1.24069331420896</c:v>
                </c:pt>
                <c:pt idx="3108">
                  <c:v>1.2431146523187799</c:v>
                </c:pt>
                <c:pt idx="3109">
                  <c:v>1.24340436118646</c:v>
                </c:pt>
                <c:pt idx="3110">
                  <c:v>1.24679924135277</c:v>
                </c:pt>
                <c:pt idx="3111">
                  <c:v>1.24400370964146</c:v>
                </c:pt>
                <c:pt idx="3112">
                  <c:v>1.24227405187461</c:v>
                </c:pt>
                <c:pt idx="3113">
                  <c:v>1.2532160568461299</c:v>
                </c:pt>
                <c:pt idx="3114">
                  <c:v>1.2494712631351901</c:v>
                </c:pt>
                <c:pt idx="3115">
                  <c:v>1.2519656372882</c:v>
                </c:pt>
                <c:pt idx="3116">
                  <c:v>1.2439589376426301</c:v>
                </c:pt>
                <c:pt idx="3117">
                  <c:v>1.24271395061142</c:v>
                </c:pt>
                <c:pt idx="3118">
                  <c:v>1.23623551249296</c:v>
                </c:pt>
                <c:pt idx="3119">
                  <c:v>1.2380709108459</c:v>
                </c:pt>
                <c:pt idx="3120">
                  <c:v>1.2432860897550799</c:v>
                </c:pt>
                <c:pt idx="3121">
                  <c:v>1.23683021322575</c:v>
                </c:pt>
                <c:pt idx="3122">
                  <c:v>1.24224595700712</c:v>
                </c:pt>
                <c:pt idx="3123">
                  <c:v>1.2379590806358101</c:v>
                </c:pt>
                <c:pt idx="3124">
                  <c:v>1.23257910149114</c:v>
                </c:pt>
                <c:pt idx="3125">
                  <c:v>1.23257910149114</c:v>
                </c:pt>
                <c:pt idx="3126">
                  <c:v>1.2377581490071301</c:v>
                </c:pt>
                <c:pt idx="3127">
                  <c:v>1.2382794970893201</c:v>
                </c:pt>
                <c:pt idx="3128">
                  <c:v>1.24356325562203</c:v>
                </c:pt>
                <c:pt idx="3129">
                  <c:v>1.25072051939968</c:v>
                </c:pt>
                <c:pt idx="3130">
                  <c:v>1.26545186223997</c:v>
                </c:pt>
                <c:pt idx="3131">
                  <c:v>1.26545186223997</c:v>
                </c:pt>
                <c:pt idx="3132">
                  <c:v>1.27222021740797</c:v>
                </c:pt>
                <c:pt idx="3133">
                  <c:v>1.27050943332605</c:v>
                </c:pt>
                <c:pt idx="3134">
                  <c:v>1.2708663709885</c:v>
                </c:pt>
                <c:pt idx="3135">
                  <c:v>1.2744381344898399</c:v>
                </c:pt>
                <c:pt idx="3136">
                  <c:v>1.2775925057194399</c:v>
                </c:pt>
                <c:pt idx="3137">
                  <c:v>1.2691964896528101</c:v>
                </c:pt>
                <c:pt idx="3138">
                  <c:v>1.26901723703568</c:v>
                </c:pt>
                <c:pt idx="3139">
                  <c:v>1.2598040609830099</c:v>
                </c:pt>
                <c:pt idx="3140">
                  <c:v>1.24924170263552</c:v>
                </c:pt>
                <c:pt idx="3141">
                  <c:v>1.23524204121896</c:v>
                </c:pt>
                <c:pt idx="3142">
                  <c:v>1.23248247138561</c:v>
                </c:pt>
                <c:pt idx="3143">
                  <c:v>1.2327334070199101</c:v>
                </c:pt>
                <c:pt idx="3144">
                  <c:v>1.2396004239848499</c:v>
                </c:pt>
                <c:pt idx="3145">
                  <c:v>1.2361362211807201</c:v>
                </c:pt>
                <c:pt idx="3146">
                  <c:v>1.2355821071559301</c:v>
                </c:pt>
                <c:pt idx="3147">
                  <c:v>1.2261874540602899</c:v>
                </c:pt>
                <c:pt idx="3148">
                  <c:v>1.2222397100948501</c:v>
                </c:pt>
                <c:pt idx="3149">
                  <c:v>1.2189886055167201</c:v>
                </c:pt>
                <c:pt idx="3150">
                  <c:v>1.2219417155043999</c:v>
                </c:pt>
                <c:pt idx="3151">
                  <c:v>1.20113996818987</c:v>
                </c:pt>
                <c:pt idx="3152">
                  <c:v>1.19965608582029</c:v>
                </c:pt>
                <c:pt idx="3153">
                  <c:v>1.2016943122376</c:v>
                </c:pt>
                <c:pt idx="3154">
                  <c:v>1.1947252801980199</c:v>
                </c:pt>
                <c:pt idx="3155">
                  <c:v>1.1949259554955201</c:v>
                </c:pt>
                <c:pt idx="3156">
                  <c:v>1.2113487292690699</c:v>
                </c:pt>
                <c:pt idx="3157">
                  <c:v>1.2179978886757701</c:v>
                </c:pt>
                <c:pt idx="3158">
                  <c:v>1.21636551966836</c:v>
                </c:pt>
                <c:pt idx="3159">
                  <c:v>1.2185485064680599</c:v>
                </c:pt>
                <c:pt idx="3160">
                  <c:v>1.2185485064680599</c:v>
                </c:pt>
                <c:pt idx="3161">
                  <c:v>1.2305208843261199</c:v>
                </c:pt>
                <c:pt idx="3162">
                  <c:v>1.2403621343862099</c:v>
                </c:pt>
                <c:pt idx="3163">
                  <c:v>1.23574617114639</c:v>
                </c:pt>
                <c:pt idx="3164">
                  <c:v>1.22893385249215</c:v>
                </c:pt>
                <c:pt idx="3165">
                  <c:v>1.23489867883011</c:v>
                </c:pt>
                <c:pt idx="3166">
                  <c:v>1.22386228969222</c:v>
                </c:pt>
                <c:pt idx="3167">
                  <c:v>1.2310681428908301</c:v>
                </c:pt>
                <c:pt idx="3168">
                  <c:v>1.23609746137437</c:v>
                </c:pt>
                <c:pt idx="3169">
                  <c:v>1.2504870823280401</c:v>
                </c:pt>
                <c:pt idx="3170">
                  <c:v>1.24014156246198</c:v>
                </c:pt>
                <c:pt idx="3171">
                  <c:v>1.25090860757615</c:v>
                </c:pt>
                <c:pt idx="3172">
                  <c:v>1.24560194866815</c:v>
                </c:pt>
                <c:pt idx="3173">
                  <c:v>1.2454758989447601</c:v>
                </c:pt>
                <c:pt idx="3174">
                  <c:v>1.24029908630122</c:v>
                </c:pt>
                <c:pt idx="3175">
                  <c:v>1.2391751501517101</c:v>
                </c:pt>
                <c:pt idx="3176">
                  <c:v>1.2391751501517101</c:v>
                </c:pt>
                <c:pt idx="3177">
                  <c:v>1.2542175497918699</c:v>
                </c:pt>
                <c:pt idx="3178">
                  <c:v>1.25423903515906</c:v>
                </c:pt>
                <c:pt idx="3179">
                  <c:v>1.2534927395956299</c:v>
                </c:pt>
                <c:pt idx="3180">
                  <c:v>1.2570247745810199</c:v>
                </c:pt>
                <c:pt idx="3181">
                  <c:v>1.2511019412514299</c:v>
                </c:pt>
                <c:pt idx="3182">
                  <c:v>1.2460209073702</c:v>
                </c:pt>
                <c:pt idx="3183">
                  <c:v>1.25273221171764</c:v>
                </c:pt>
                <c:pt idx="3184">
                  <c:v>1.25630758027298</c:v>
                </c:pt>
                <c:pt idx="3185">
                  <c:v>1.2553564821343399</c:v>
                </c:pt>
                <c:pt idx="3186">
                  <c:v>1.25441442352841</c:v>
                </c:pt>
                <c:pt idx="3187">
                  <c:v>1.25281729864265</c:v>
                </c:pt>
                <c:pt idx="3188">
                  <c:v>1.2512557204016701</c:v>
                </c:pt>
                <c:pt idx="3189">
                  <c:v>1.2549483195664699</c:v>
                </c:pt>
                <c:pt idx="3190">
                  <c:v>1.25755871640297</c:v>
                </c:pt>
                <c:pt idx="3191">
                  <c:v>1.25182410740537</c:v>
                </c:pt>
                <c:pt idx="3192">
                  <c:v>1.2445565301630901</c:v>
                </c:pt>
                <c:pt idx="3193">
                  <c:v>1.2536942517010401</c:v>
                </c:pt>
                <c:pt idx="3194">
                  <c:v>1.2492410907718701</c:v>
                </c:pt>
                <c:pt idx="3195">
                  <c:v>1.2497366533358401</c:v>
                </c:pt>
                <c:pt idx="3196">
                  <c:v>1.2643880965465999</c:v>
                </c:pt>
                <c:pt idx="3197">
                  <c:v>1.2576680913106999</c:v>
                </c:pt>
                <c:pt idx="3198">
                  <c:v>1.26227369490604</c:v>
                </c:pt>
                <c:pt idx="3199">
                  <c:v>1.26589199945164</c:v>
                </c:pt>
                <c:pt idx="3200">
                  <c:v>1.2637213350015799</c:v>
                </c:pt>
                <c:pt idx="3201">
                  <c:v>1.26080582683335</c:v>
                </c:pt>
                <c:pt idx="3202">
                  <c:v>1.26083876761569</c:v>
                </c:pt>
                <c:pt idx="3203">
                  <c:v>1.2643346493699601</c:v>
                </c:pt>
                <c:pt idx="3204">
                  <c:v>1.2494500046739201</c:v>
                </c:pt>
                <c:pt idx="3205">
                  <c:v>1.2523284266357599</c:v>
                </c:pt>
                <c:pt idx="3206">
                  <c:v>1.2562384902512</c:v>
                </c:pt>
                <c:pt idx="3207">
                  <c:v>1.2488069059142399</c:v>
                </c:pt>
                <c:pt idx="3208">
                  <c:v>1.25200636055424</c:v>
                </c:pt>
                <c:pt idx="3209">
                  <c:v>1.2521340125090099</c:v>
                </c:pt>
                <c:pt idx="3210">
                  <c:v>1.22566545639225</c:v>
                </c:pt>
                <c:pt idx="3211">
                  <c:v>1.2406275367950299</c:v>
                </c:pt>
                <c:pt idx="3212">
                  <c:v>1.22863333132194</c:v>
                </c:pt>
                <c:pt idx="3213">
                  <c:v>1.2277235011938299</c:v>
                </c:pt>
                <c:pt idx="3214">
                  <c:v>1.2306915519566901</c:v>
                </c:pt>
                <c:pt idx="3215">
                  <c:v>1.2298340081569801</c:v>
                </c:pt>
                <c:pt idx="3216">
                  <c:v>1.23775733521002</c:v>
                </c:pt>
                <c:pt idx="3217">
                  <c:v>1.2422047252991999</c:v>
                </c:pt>
                <c:pt idx="3218">
                  <c:v>1.2527852612689101</c:v>
                </c:pt>
                <c:pt idx="3219">
                  <c:v>1.24692517349779</c:v>
                </c:pt>
                <c:pt idx="3220">
                  <c:v>1.24518000254579</c:v>
                </c:pt>
                <c:pt idx="3221">
                  <c:v>1.23646436601702</c:v>
                </c:pt>
                <c:pt idx="3222">
                  <c:v>1.23106319311642</c:v>
                </c:pt>
                <c:pt idx="3223">
                  <c:v>1.2288387692849001</c:v>
                </c:pt>
                <c:pt idx="3224">
                  <c:v>1.2346111702786</c:v>
                </c:pt>
                <c:pt idx="3225">
                  <c:v>1.22821863484412</c:v>
                </c:pt>
                <c:pt idx="3226">
                  <c:v>1.22145704946149</c:v>
                </c:pt>
                <c:pt idx="3227">
                  <c:v>1.227045811612</c:v>
                </c:pt>
                <c:pt idx="3228">
                  <c:v>1.2197338231259101</c:v>
                </c:pt>
                <c:pt idx="3229">
                  <c:v>1.2200920903766499</c:v>
                </c:pt>
                <c:pt idx="3230">
                  <c:v>1.22141156344617</c:v>
                </c:pt>
                <c:pt idx="3231">
                  <c:v>1.2213094015524</c:v>
                </c:pt>
                <c:pt idx="3232">
                  <c:v>1.22642794189164</c:v>
                </c:pt>
                <c:pt idx="3233">
                  <c:v>1.22878618543297</c:v>
                </c:pt>
                <c:pt idx="3234">
                  <c:v>1.22987982806673</c:v>
                </c:pt>
                <c:pt idx="3235">
                  <c:v>1.2324328360602199</c:v>
                </c:pt>
                <c:pt idx="3236">
                  <c:v>1.2402850836675801</c:v>
                </c:pt>
                <c:pt idx="3237">
                  <c:v>1.2432912078796401</c:v>
                </c:pt>
                <c:pt idx="3238">
                  <c:v>1.2506121320113901</c:v>
                </c:pt>
                <c:pt idx="3239">
                  <c:v>1.2565899594485399</c:v>
                </c:pt>
                <c:pt idx="3240">
                  <c:v>1.26050594228979</c:v>
                </c:pt>
                <c:pt idx="3241">
                  <c:v>1.25357130087088</c:v>
                </c:pt>
                <c:pt idx="3242">
                  <c:v>1.2550359984085899</c:v>
                </c:pt>
                <c:pt idx="3243">
                  <c:v>1.2608741714770599</c:v>
                </c:pt>
                <c:pt idx="3244">
                  <c:v>1.27728703035184</c:v>
                </c:pt>
                <c:pt idx="3245">
                  <c:v>1.2862061033750001</c:v>
                </c:pt>
                <c:pt idx="3246">
                  <c:v>1.2920351050234899</c:v>
                </c:pt>
                <c:pt idx="3247">
                  <c:v>1.2935146855439901</c:v>
                </c:pt>
                <c:pt idx="3248">
                  <c:v>1.28674623540102</c:v>
                </c:pt>
                <c:pt idx="3249">
                  <c:v>1.2910645065679001</c:v>
                </c:pt>
                <c:pt idx="3250">
                  <c:v>1.28901770578402</c:v>
                </c:pt>
                <c:pt idx="3251">
                  <c:v>1.2864113306202201</c:v>
                </c:pt>
                <c:pt idx="3252">
                  <c:v>1.2746437550868599</c:v>
                </c:pt>
                <c:pt idx="3253">
                  <c:v>1.2794575240114801</c:v>
                </c:pt>
                <c:pt idx="3254">
                  <c:v>1.2861030069294901</c:v>
                </c:pt>
                <c:pt idx="3255">
                  <c:v>1.28684119798734</c:v>
                </c:pt>
                <c:pt idx="3256">
                  <c:v>1.2894248770122601</c:v>
                </c:pt>
                <c:pt idx="3257">
                  <c:v>1.2769513697320201</c:v>
                </c:pt>
                <c:pt idx="3258">
                  <c:v>1.28383850966164</c:v>
                </c:pt>
                <c:pt idx="3259">
                  <c:v>1.27267405555311</c:v>
                </c:pt>
                <c:pt idx="3260">
                  <c:v>1.2779118949922501</c:v>
                </c:pt>
                <c:pt idx="3261">
                  <c:v>1.2717078656088101</c:v>
                </c:pt>
                <c:pt idx="3262">
                  <c:v>1.2751457512999</c:v>
                </c:pt>
                <c:pt idx="3263">
                  <c:v>1.27097210072708</c:v>
                </c:pt>
                <c:pt idx="3264">
                  <c:v>1.2675756207182001</c:v>
                </c:pt>
                <c:pt idx="3265">
                  <c:v>1.2674147985691</c:v>
                </c:pt>
                <c:pt idx="3266">
                  <c:v>1.2642103199171599</c:v>
                </c:pt>
                <c:pt idx="3267">
                  <c:v>1.27161528155627</c:v>
                </c:pt>
                <c:pt idx="3268">
                  <c:v>1.26778164730845</c:v>
                </c:pt>
                <c:pt idx="3269">
                  <c:v>1.2813113790835</c:v>
                </c:pt>
                <c:pt idx="3270">
                  <c:v>1.27012561593396</c:v>
                </c:pt>
                <c:pt idx="3271">
                  <c:v>1.2690817630436899</c:v>
                </c:pt>
                <c:pt idx="3272">
                  <c:v>1.2688790025054</c:v>
                </c:pt>
                <c:pt idx="3273">
                  <c:v>1.2687573202620399</c:v>
                </c:pt>
                <c:pt idx="3274">
                  <c:v>1.2691896441694299</c:v>
                </c:pt>
                <c:pt idx="3275">
                  <c:v>1.2721835930502201</c:v>
                </c:pt>
                <c:pt idx="3276">
                  <c:v>1.27253964660982</c:v>
                </c:pt>
                <c:pt idx="3277">
                  <c:v>1.27312408119168</c:v>
                </c:pt>
                <c:pt idx="3278">
                  <c:v>1.27515620631795</c:v>
                </c:pt>
                <c:pt idx="3279">
                  <c:v>1.2796600607783499</c:v>
                </c:pt>
                <c:pt idx="3280">
                  <c:v>1.2836652488708999</c:v>
                </c:pt>
                <c:pt idx="3281">
                  <c:v>1.27729956772953</c:v>
                </c:pt>
                <c:pt idx="3282">
                  <c:v>1.2792636765435601</c:v>
                </c:pt>
                <c:pt idx="3283">
                  <c:v>1.2792636765435601</c:v>
                </c:pt>
                <c:pt idx="3284">
                  <c:v>1.2792636765435601</c:v>
                </c:pt>
                <c:pt idx="3285">
                  <c:v>1.29505277077828</c:v>
                </c:pt>
                <c:pt idx="3286">
                  <c:v>1.3143058143252999</c:v>
                </c:pt>
                <c:pt idx="3287">
                  <c:v>1.3178402399251199</c:v>
                </c:pt>
                <c:pt idx="3288">
                  <c:v>1.30283857537481</c:v>
                </c:pt>
                <c:pt idx="3289">
                  <c:v>1.31291226555068</c:v>
                </c:pt>
                <c:pt idx="3290">
                  <c:v>1.3078565608727399</c:v>
                </c:pt>
                <c:pt idx="3291">
                  <c:v>1.29994281787979</c:v>
                </c:pt>
                <c:pt idx="3292">
                  <c:v>1.3112038640888399</c:v>
                </c:pt>
                <c:pt idx="3293">
                  <c:v>1.2971316446377601</c:v>
                </c:pt>
                <c:pt idx="3294">
                  <c:v>1.2940229604006701</c:v>
                </c:pt>
                <c:pt idx="3295">
                  <c:v>1.2977524406152099</c:v>
                </c:pt>
                <c:pt idx="3296">
                  <c:v>1.29338974094491</c:v>
                </c:pt>
                <c:pt idx="3297">
                  <c:v>1.2966281349347</c:v>
                </c:pt>
                <c:pt idx="3298">
                  <c:v>1.2914286437696101</c:v>
                </c:pt>
                <c:pt idx="3299">
                  <c:v>1.2910128709873701</c:v>
                </c:pt>
                <c:pt idx="3300">
                  <c:v>1.27961582340518</c:v>
                </c:pt>
                <c:pt idx="3301">
                  <c:v>1.2780202352827701</c:v>
                </c:pt>
                <c:pt idx="3302">
                  <c:v>1.2727146861940799</c:v>
                </c:pt>
                <c:pt idx="3303">
                  <c:v>1.25977289968217</c:v>
                </c:pt>
                <c:pt idx="3304">
                  <c:v>1.24825364063223</c:v>
                </c:pt>
                <c:pt idx="3305">
                  <c:v>1.2529698859976099</c:v>
                </c:pt>
                <c:pt idx="3306">
                  <c:v>1.24940267972967</c:v>
                </c:pt>
                <c:pt idx="3307">
                  <c:v>1.2466050123322501</c:v>
                </c:pt>
                <c:pt idx="3308">
                  <c:v>1.24655285011894</c:v>
                </c:pt>
                <c:pt idx="3309">
                  <c:v>1.24160795410472</c:v>
                </c:pt>
                <c:pt idx="3310">
                  <c:v>1.2347638052377301</c:v>
                </c:pt>
                <c:pt idx="3311">
                  <c:v>1.2293593728453001</c:v>
                </c:pt>
                <c:pt idx="3312">
                  <c:v>1.2235489560231201</c:v>
                </c:pt>
                <c:pt idx="3313">
                  <c:v>1.22538640585771</c:v>
                </c:pt>
                <c:pt idx="3314">
                  <c:v>1.2349415252652101</c:v>
                </c:pt>
                <c:pt idx="3315">
                  <c:v>1.22786344679116</c:v>
                </c:pt>
                <c:pt idx="3316">
                  <c:v>1.2170741925566</c:v>
                </c:pt>
                <c:pt idx="3317">
                  <c:v>1.2138115228463</c:v>
                </c:pt>
                <c:pt idx="3318">
                  <c:v>1.20812095445192</c:v>
                </c:pt>
                <c:pt idx="3319">
                  <c:v>1.19360953033318</c:v>
                </c:pt>
                <c:pt idx="3320">
                  <c:v>1.1791912791889401</c:v>
                </c:pt>
                <c:pt idx="3321">
                  <c:v>1.17218062533977</c:v>
                </c:pt>
                <c:pt idx="3322">
                  <c:v>1.1836869968747099</c:v>
                </c:pt>
                <c:pt idx="3323">
                  <c:v>1.1816285675340401</c:v>
                </c:pt>
                <c:pt idx="3324">
                  <c:v>1.1863477258760899</c:v>
                </c:pt>
                <c:pt idx="3325">
                  <c:v>1.1956082070029701</c:v>
                </c:pt>
                <c:pt idx="3326">
                  <c:v>1.1958516410301201</c:v>
                </c:pt>
                <c:pt idx="3327">
                  <c:v>1.2013123444299001</c:v>
                </c:pt>
                <c:pt idx="3328">
                  <c:v>1.1953040234907499</c:v>
                </c:pt>
                <c:pt idx="3329">
                  <c:v>1.19829814241231</c:v>
                </c:pt>
                <c:pt idx="3330">
                  <c:v>1.1926697816773999</c:v>
                </c:pt>
                <c:pt idx="3331">
                  <c:v>1.1880658067551499</c:v>
                </c:pt>
                <c:pt idx="3332">
                  <c:v>1.19104277196561</c:v>
                </c:pt>
                <c:pt idx="3333">
                  <c:v>1.1979737837367801</c:v>
                </c:pt>
                <c:pt idx="3334">
                  <c:v>1.1965420674093099</c:v>
                </c:pt>
                <c:pt idx="3335">
                  <c:v>1.19935144538036</c:v>
                </c:pt>
                <c:pt idx="3336">
                  <c:v>1.19609891500014</c:v>
                </c:pt>
                <c:pt idx="3337">
                  <c:v>1.1928431587847601</c:v>
                </c:pt>
                <c:pt idx="3338">
                  <c:v>1.19520732897585</c:v>
                </c:pt>
                <c:pt idx="3339">
                  <c:v>1.1902806354462501</c:v>
                </c:pt>
                <c:pt idx="3340">
                  <c:v>1.18042559700712</c:v>
                </c:pt>
                <c:pt idx="3341">
                  <c:v>1.16455373660615</c:v>
                </c:pt>
                <c:pt idx="3342">
                  <c:v>1.1676399448488499</c:v>
                </c:pt>
                <c:pt idx="3343">
                  <c:v>1.17168961470335</c:v>
                </c:pt>
                <c:pt idx="3344">
                  <c:v>1.1725353428213099</c:v>
                </c:pt>
                <c:pt idx="3345">
                  <c:v>1.1725353428213099</c:v>
                </c:pt>
                <c:pt idx="3346">
                  <c:v>1.1725353428213099</c:v>
                </c:pt>
                <c:pt idx="3347">
                  <c:v>1.1725353428213099</c:v>
                </c:pt>
                <c:pt idx="3348">
                  <c:v>1.16878355915972</c:v>
                </c:pt>
                <c:pt idx="3349">
                  <c:v>1.18006253584316</c:v>
                </c:pt>
                <c:pt idx="3350">
                  <c:v>1.1923323271527799</c:v>
                </c:pt>
                <c:pt idx="3351">
                  <c:v>1.1967737453284799</c:v>
                </c:pt>
                <c:pt idx="3352">
                  <c:v>1.19569070452169</c:v>
                </c:pt>
                <c:pt idx="3353">
                  <c:v>1.19956338237317</c:v>
                </c:pt>
                <c:pt idx="3354">
                  <c:v>1.19656226140865</c:v>
                </c:pt>
                <c:pt idx="3355">
                  <c:v>1.1975686171987601</c:v>
                </c:pt>
                <c:pt idx="3356">
                  <c:v>1.1920672364663201</c:v>
                </c:pt>
                <c:pt idx="3357">
                  <c:v>1.1925749444426399</c:v>
                </c:pt>
                <c:pt idx="3358">
                  <c:v>1.19630603955446</c:v>
                </c:pt>
                <c:pt idx="3359">
                  <c:v>1.1954516322467901</c:v>
                </c:pt>
                <c:pt idx="3360">
                  <c:v>1.21023113333882</c:v>
                </c:pt>
                <c:pt idx="3361">
                  <c:v>1.22178895980174</c:v>
                </c:pt>
                <c:pt idx="3362">
                  <c:v>1.2136987391946801</c:v>
                </c:pt>
                <c:pt idx="3363">
                  <c:v>1.21608545023757</c:v>
                </c:pt>
                <c:pt idx="3364">
                  <c:v>1.2171952907446899</c:v>
                </c:pt>
                <c:pt idx="3365">
                  <c:v>1.2204561587384899</c:v>
                </c:pt>
                <c:pt idx="3366">
                  <c:v>1.22150269645752</c:v>
                </c:pt>
                <c:pt idx="3367">
                  <c:v>1.2197079396400801</c:v>
                </c:pt>
                <c:pt idx="3368">
                  <c:v>1.2240301535015401</c:v>
                </c:pt>
                <c:pt idx="3369">
                  <c:v>1.2325390578695301</c:v>
                </c:pt>
                <c:pt idx="3370">
                  <c:v>1.2404107867423499</c:v>
                </c:pt>
                <c:pt idx="3371">
                  <c:v>1.2404107867423499</c:v>
                </c:pt>
                <c:pt idx="3372">
                  <c:v>1.2404107867423499</c:v>
                </c:pt>
                <c:pt idx="3373">
                  <c:v>1.2472825408546699</c:v>
                </c:pt>
                <c:pt idx="3374">
                  <c:v>1.2457570065307699</c:v>
                </c:pt>
                <c:pt idx="3375">
                  <c:v>1.23913430982255</c:v>
                </c:pt>
                <c:pt idx="3376">
                  <c:v>1.2392814306736399</c:v>
                </c:pt>
                <c:pt idx="3377">
                  <c:v>1.2299131574195299</c:v>
                </c:pt>
                <c:pt idx="3378">
                  <c:v>1.23863959225965</c:v>
                </c:pt>
                <c:pt idx="3379">
                  <c:v>1.24738656036952</c:v>
                </c:pt>
                <c:pt idx="3380">
                  <c:v>1.2419898769417601</c:v>
                </c:pt>
                <c:pt idx="3381">
                  <c:v>1.24266409237563</c:v>
                </c:pt>
                <c:pt idx="3382">
                  <c:v>1.2505460905780901</c:v>
                </c:pt>
                <c:pt idx="3383">
                  <c:v>1.24210554799699</c:v>
                </c:pt>
                <c:pt idx="3384">
                  <c:v>1.2361701530221401</c:v>
                </c:pt>
                <c:pt idx="3385">
                  <c:v>1.2318232958892701</c:v>
                </c:pt>
                <c:pt idx="3386">
                  <c:v>1.23777666581839</c:v>
                </c:pt>
                <c:pt idx="3387">
                  <c:v>1.2549362236138299</c:v>
                </c:pt>
                <c:pt idx="3388">
                  <c:v>1.2461795967639699</c:v>
                </c:pt>
                <c:pt idx="3389">
                  <c:v>1.24451815464413</c:v>
                </c:pt>
                <c:pt idx="3390">
                  <c:v>1.24437774878615</c:v>
                </c:pt>
                <c:pt idx="3391">
                  <c:v>1.2451273821451301</c:v>
                </c:pt>
                <c:pt idx="3392">
                  <c:v>1.2366488863004199</c:v>
                </c:pt>
                <c:pt idx="3393">
                  <c:v>1.2351129666699401</c:v>
                </c:pt>
                <c:pt idx="3394">
                  <c:v>1.23982211552859</c:v>
                </c:pt>
                <c:pt idx="3395">
                  <c:v>1.23556985160891</c:v>
                </c:pt>
                <c:pt idx="3396">
                  <c:v>1.2402065171813501</c:v>
                </c:pt>
                <c:pt idx="3397">
                  <c:v>1.2361921485188101</c:v>
                </c:pt>
                <c:pt idx="3398">
                  <c:v>1.2353844045640601</c:v>
                </c:pt>
                <c:pt idx="3399">
                  <c:v>1.23562853440471</c:v>
                </c:pt>
                <c:pt idx="3400">
                  <c:v>1.2325976105437499</c:v>
                </c:pt>
                <c:pt idx="3401">
                  <c:v>1.23494362233314</c:v>
                </c:pt>
                <c:pt idx="3402">
                  <c:v>1.2334615576358401</c:v>
                </c:pt>
                <c:pt idx="3403">
                  <c:v>1.2216703016366499</c:v>
                </c:pt>
                <c:pt idx="3404">
                  <c:v>1.22327037684326</c:v>
                </c:pt>
                <c:pt idx="3405">
                  <c:v>1.2238915319485899</c:v>
                </c:pt>
                <c:pt idx="3406">
                  <c:v>1.2144221017266399</c:v>
                </c:pt>
                <c:pt idx="3407">
                  <c:v>1.22046512035878</c:v>
                </c:pt>
                <c:pt idx="3408">
                  <c:v>1.23156606293167</c:v>
                </c:pt>
                <c:pt idx="3409">
                  <c:v>1.23695395400959</c:v>
                </c:pt>
                <c:pt idx="3410">
                  <c:v>1.2452345820340001</c:v>
                </c:pt>
                <c:pt idx="3411">
                  <c:v>1.2473925673955299</c:v>
                </c:pt>
                <c:pt idx="3412">
                  <c:v>1.2582976429642501</c:v>
                </c:pt>
                <c:pt idx="3413">
                  <c:v>1.25659785868132</c:v>
                </c:pt>
                <c:pt idx="3414">
                  <c:v>1.25847370558629</c:v>
                </c:pt>
                <c:pt idx="3415">
                  <c:v>1.25946352879804</c:v>
                </c:pt>
                <c:pt idx="3416">
                  <c:v>1.2590004956257901</c:v>
                </c:pt>
                <c:pt idx="3417">
                  <c:v>1.26444162368691</c:v>
                </c:pt>
                <c:pt idx="3418">
                  <c:v>1.25819554221278</c:v>
                </c:pt>
                <c:pt idx="3419">
                  <c:v>1.2558894042094599</c:v>
                </c:pt>
                <c:pt idx="3420">
                  <c:v>1.2430584901334201</c:v>
                </c:pt>
                <c:pt idx="3421">
                  <c:v>1.2495437868605701</c:v>
                </c:pt>
                <c:pt idx="3422">
                  <c:v>1.25292170885504</c:v>
                </c:pt>
                <c:pt idx="3423">
                  <c:v>1.2543892841067601</c:v>
                </c:pt>
                <c:pt idx="3424">
                  <c:v>1.2479860908671101</c:v>
                </c:pt>
                <c:pt idx="3425">
                  <c:v>1.2455925795478699</c:v>
                </c:pt>
                <c:pt idx="3426">
                  <c:v>1.23713789773453</c:v>
                </c:pt>
                <c:pt idx="3427">
                  <c:v>1.23713789773453</c:v>
                </c:pt>
                <c:pt idx="3428">
                  <c:v>1.2392513889766199</c:v>
                </c:pt>
                <c:pt idx="3429">
                  <c:v>1.24398798856143</c:v>
                </c:pt>
                <c:pt idx="3430">
                  <c:v>1.24398798856143</c:v>
                </c:pt>
                <c:pt idx="3431">
                  <c:v>1.23450921469789</c:v>
                </c:pt>
                <c:pt idx="3432">
                  <c:v>1.24691456580197</c:v>
                </c:pt>
                <c:pt idx="3433">
                  <c:v>1.24241506779486</c:v>
                </c:pt>
                <c:pt idx="3434">
                  <c:v>1.24699176270974</c:v>
                </c:pt>
                <c:pt idx="3435">
                  <c:v>1.2486102224662401</c:v>
                </c:pt>
                <c:pt idx="3436">
                  <c:v>1.2451778114913199</c:v>
                </c:pt>
                <c:pt idx="3437">
                  <c:v>1.23502047262093</c:v>
                </c:pt>
                <c:pt idx="3438">
                  <c:v>1.24868834985987</c:v>
                </c:pt>
                <c:pt idx="3439">
                  <c:v>1.2620780769634301</c:v>
                </c:pt>
                <c:pt idx="3440">
                  <c:v>1.2647843655628199</c:v>
                </c:pt>
                <c:pt idx="3441">
                  <c:v>1.26685619415205</c:v>
                </c:pt>
                <c:pt idx="3442">
                  <c:v>1.2794950484010199</c:v>
                </c:pt>
                <c:pt idx="3443">
                  <c:v>1.26602647135589</c:v>
                </c:pt>
                <c:pt idx="3444">
                  <c:v>1.25634871157084</c:v>
                </c:pt>
                <c:pt idx="3445">
                  <c:v>1.2601744482952599</c:v>
                </c:pt>
                <c:pt idx="3446">
                  <c:v>1.26554531721073</c:v>
                </c:pt>
                <c:pt idx="3447">
                  <c:v>1.26862955013108</c:v>
                </c:pt>
                <c:pt idx="3448">
                  <c:v>1.27921456836392</c:v>
                </c:pt>
                <c:pt idx="3449">
                  <c:v>1.2658878788249299</c:v>
                </c:pt>
                <c:pt idx="3450">
                  <c:v>1.2584267407227101</c:v>
                </c:pt>
                <c:pt idx="3451">
                  <c:v>1.24136103068171</c:v>
                </c:pt>
                <c:pt idx="3452">
                  <c:v>1.2487190122390599</c:v>
                </c:pt>
                <c:pt idx="3453">
                  <c:v>1.24564908170547</c:v>
                </c:pt>
                <c:pt idx="3454">
                  <c:v>1.2323455650917201</c:v>
                </c:pt>
                <c:pt idx="3455">
                  <c:v>1.2369783558499401</c:v>
                </c:pt>
                <c:pt idx="3456">
                  <c:v>1.25167726040046</c:v>
                </c:pt>
                <c:pt idx="3457">
                  <c:v>1.2395876097026699</c:v>
                </c:pt>
                <c:pt idx="3458">
                  <c:v>1.2543199265870799</c:v>
                </c:pt>
                <c:pt idx="3459">
                  <c:v>1.24710712645917</c:v>
                </c:pt>
                <c:pt idx="3460">
                  <c:v>1.2447717239582601</c:v>
                </c:pt>
                <c:pt idx="3461">
                  <c:v>1.2401518170289501</c:v>
                </c:pt>
                <c:pt idx="3462">
                  <c:v>1.2465264824561899</c:v>
                </c:pt>
                <c:pt idx="3463">
                  <c:v>1.25188617189561</c:v>
                </c:pt>
                <c:pt idx="3464">
                  <c:v>1.2535948133929899</c:v>
                </c:pt>
                <c:pt idx="3465">
                  <c:v>1.25710922026816</c:v>
                </c:pt>
                <c:pt idx="3466">
                  <c:v>1.2595695975316099</c:v>
                </c:pt>
                <c:pt idx="3467">
                  <c:v>1.2594509873631801</c:v>
                </c:pt>
                <c:pt idx="3468">
                  <c:v>1.26279175933415</c:v>
                </c:pt>
                <c:pt idx="3469">
                  <c:v>1.2644863463131999</c:v>
                </c:pt>
                <c:pt idx="3470">
                  <c:v>1.2723669800339099</c:v>
                </c:pt>
                <c:pt idx="3471">
                  <c:v>1.2684887772198401</c:v>
                </c:pt>
                <c:pt idx="3472">
                  <c:v>1.26085864607912</c:v>
                </c:pt>
                <c:pt idx="3473">
                  <c:v>1.26213433392636</c:v>
                </c:pt>
                <c:pt idx="3474">
                  <c:v>1.26180888094596</c:v>
                </c:pt>
                <c:pt idx="3475">
                  <c:v>1.26823414965361</c:v>
                </c:pt>
                <c:pt idx="3476">
                  <c:v>1.26296881190998</c:v>
                </c:pt>
                <c:pt idx="3477">
                  <c:v>1.26505911656056</c:v>
                </c:pt>
                <c:pt idx="3478">
                  <c:v>1.26967756259533</c:v>
                </c:pt>
                <c:pt idx="3479">
                  <c:v>1.26805216302826</c:v>
                </c:pt>
                <c:pt idx="3480">
                  <c:v>1.2791236410018401</c:v>
                </c:pt>
                <c:pt idx="3481">
                  <c:v>1.2763391766930401</c:v>
                </c:pt>
                <c:pt idx="3482">
                  <c:v>1.27493049301673</c:v>
                </c:pt>
                <c:pt idx="3483">
                  <c:v>1.2737713363910099</c:v>
                </c:pt>
                <c:pt idx="3484">
                  <c:v>1.2769948208495301</c:v>
                </c:pt>
                <c:pt idx="3485">
                  <c:v>1.2652610926780901</c:v>
                </c:pt>
                <c:pt idx="3486">
                  <c:v>1.26182859611748</c:v>
                </c:pt>
                <c:pt idx="3487">
                  <c:v>1.2608176172380099</c:v>
                </c:pt>
                <c:pt idx="3488">
                  <c:v>1.2624449920631799</c:v>
                </c:pt>
                <c:pt idx="3489">
                  <c:v>1.2636851759860599</c:v>
                </c:pt>
                <c:pt idx="3490">
                  <c:v>1.2593652071286701</c:v>
                </c:pt>
                <c:pt idx="3491">
                  <c:v>1.2650702205547</c:v>
                </c:pt>
                <c:pt idx="3492">
                  <c:v>1.26598046319338</c:v>
                </c:pt>
                <c:pt idx="3493">
                  <c:v>1.25783191212992</c:v>
                </c:pt>
                <c:pt idx="3494">
                  <c:v>1.2524166661942999</c:v>
                </c:pt>
                <c:pt idx="3495">
                  <c:v>1.2450273644054899</c:v>
                </c:pt>
                <c:pt idx="3496">
                  <c:v>1.24901456628504</c:v>
                </c:pt>
                <c:pt idx="3497">
                  <c:v>1.24126778532199</c:v>
                </c:pt>
                <c:pt idx="3498">
                  <c:v>1.24224297723433</c:v>
                </c:pt>
                <c:pt idx="3499">
                  <c:v>1.23933990402906</c:v>
                </c:pt>
                <c:pt idx="3500">
                  <c:v>1.24547964032241</c:v>
                </c:pt>
                <c:pt idx="3501">
                  <c:v>1.24502975469471</c:v>
                </c:pt>
                <c:pt idx="3502">
                  <c:v>1.24427500768337</c:v>
                </c:pt>
                <c:pt idx="3503">
                  <c:v>1.2422982234729301</c:v>
                </c:pt>
                <c:pt idx="3504">
                  <c:v>1.2397935138326699</c:v>
                </c:pt>
                <c:pt idx="3505">
                  <c:v>1.2429584526452799</c:v>
                </c:pt>
                <c:pt idx="3506">
                  <c:v>1.24179345862267</c:v>
                </c:pt>
                <c:pt idx="3507">
                  <c:v>1.2376796557644201</c:v>
                </c:pt>
                <c:pt idx="3508">
                  <c:v>1.2422872524934701</c:v>
                </c:pt>
                <c:pt idx="3509">
                  <c:v>1.2475706308538299</c:v>
                </c:pt>
                <c:pt idx="3510">
                  <c:v>1.2412157462145099</c:v>
                </c:pt>
                <c:pt idx="3511">
                  <c:v>1.2347035019315</c:v>
                </c:pt>
                <c:pt idx="3512">
                  <c:v>1.24134329723473</c:v>
                </c:pt>
                <c:pt idx="3513">
                  <c:v>1.23828040399912</c:v>
                </c:pt>
                <c:pt idx="3514">
                  <c:v>1.24679972974947</c:v>
                </c:pt>
                <c:pt idx="3515">
                  <c:v>1.2540263812736101</c:v>
                </c:pt>
                <c:pt idx="3516">
                  <c:v>1.2574171822861</c:v>
                </c:pt>
                <c:pt idx="3517">
                  <c:v>1.26098672420488</c:v>
                </c:pt>
                <c:pt idx="3518">
                  <c:v>1.2546404047545401</c:v>
                </c:pt>
                <c:pt idx="3519">
                  <c:v>1.24824426977976</c:v>
                </c:pt>
                <c:pt idx="3520">
                  <c:v>1.25830926623023</c:v>
                </c:pt>
                <c:pt idx="3521">
                  <c:v>1.2579347121817901</c:v>
                </c:pt>
                <c:pt idx="3522">
                  <c:v>1.2581656811037001</c:v>
                </c:pt>
                <c:pt idx="3523">
                  <c:v>1.2604644046051701</c:v>
                </c:pt>
                <c:pt idx="3524">
                  <c:v>1.2694972523476999</c:v>
                </c:pt>
                <c:pt idx="3525">
                  <c:v>1.2739685602134601</c:v>
                </c:pt>
                <c:pt idx="3526">
                  <c:v>1.2647956346462901</c:v>
                </c:pt>
                <c:pt idx="3527">
                  <c:v>1.25307675803916</c:v>
                </c:pt>
                <c:pt idx="3528">
                  <c:v>1.2471056827090099</c:v>
                </c:pt>
                <c:pt idx="3529">
                  <c:v>1.2517374120576901</c:v>
                </c:pt>
                <c:pt idx="3530">
                  <c:v>1.2400801293549799</c:v>
                </c:pt>
                <c:pt idx="3531">
                  <c:v>1.2414382411132201</c:v>
                </c:pt>
                <c:pt idx="3532">
                  <c:v>1.2382590855857001</c:v>
                </c:pt>
                <c:pt idx="3533">
                  <c:v>1.22927993598278</c:v>
                </c:pt>
                <c:pt idx="3534">
                  <c:v>1.22927993598278</c:v>
                </c:pt>
                <c:pt idx="3535">
                  <c:v>1.2303764913853299</c:v>
                </c:pt>
                <c:pt idx="3536">
                  <c:v>1.2369346466045901</c:v>
                </c:pt>
                <c:pt idx="3537">
                  <c:v>1.23889895110291</c:v>
                </c:pt>
                <c:pt idx="3538">
                  <c:v>1.24259810338774</c:v>
                </c:pt>
                <c:pt idx="3539">
                  <c:v>1.2431701073205299</c:v>
                </c:pt>
                <c:pt idx="3540">
                  <c:v>1.2431701073205299</c:v>
                </c:pt>
                <c:pt idx="3541">
                  <c:v>1.24070450850353</c:v>
                </c:pt>
                <c:pt idx="3542">
                  <c:v>1.2366652215630201</c:v>
                </c:pt>
                <c:pt idx="3543">
                  <c:v>1.2306335275736699</c:v>
                </c:pt>
                <c:pt idx="3544">
                  <c:v>1.22870951701082</c:v>
                </c:pt>
                <c:pt idx="3545">
                  <c:v>1.2320297016941999</c:v>
                </c:pt>
                <c:pt idx="3546">
                  <c:v>1.23713968023956</c:v>
                </c:pt>
                <c:pt idx="3547">
                  <c:v>1.2370360208800499</c:v>
                </c:pt>
                <c:pt idx="3548">
                  <c:v>1.2409019295746</c:v>
                </c:pt>
                <c:pt idx="3549">
                  <c:v>1.24584373763748</c:v>
                </c:pt>
                <c:pt idx="3550">
                  <c:v>1.2471015993339101</c:v>
                </c:pt>
                <c:pt idx="3551">
                  <c:v>1.2441343953559401</c:v>
                </c:pt>
                <c:pt idx="3552">
                  <c:v>1.24812809536861</c:v>
                </c:pt>
                <c:pt idx="3553">
                  <c:v>1.25145154286803</c:v>
                </c:pt>
                <c:pt idx="3554">
                  <c:v>1.24855179633654</c:v>
                </c:pt>
                <c:pt idx="3555">
                  <c:v>1.2488868373420801</c:v>
                </c:pt>
                <c:pt idx="3556">
                  <c:v>1.25041421193844</c:v>
                </c:pt>
                <c:pt idx="3557">
                  <c:v>1.25849440175853</c:v>
                </c:pt>
                <c:pt idx="3558">
                  <c:v>1.2537371501138601</c:v>
                </c:pt>
                <c:pt idx="3559">
                  <c:v>1.24893711590218</c:v>
                </c:pt>
                <c:pt idx="3560">
                  <c:v>1.24722980846492</c:v>
                </c:pt>
                <c:pt idx="3561">
                  <c:v>1.23895605392553</c:v>
                </c:pt>
                <c:pt idx="3562">
                  <c:v>1.2459381396572999</c:v>
                </c:pt>
                <c:pt idx="3563">
                  <c:v>1.2421039251024499</c:v>
                </c:pt>
                <c:pt idx="3564">
                  <c:v>1.2445331101256101</c:v>
                </c:pt>
                <c:pt idx="3565">
                  <c:v>1.24112535706258</c:v>
                </c:pt>
                <c:pt idx="3566">
                  <c:v>1.2422885738256999</c:v>
                </c:pt>
                <c:pt idx="3567">
                  <c:v>1.2460635844419501</c:v>
                </c:pt>
                <c:pt idx="3568">
                  <c:v>1.2522816370379499</c:v>
                </c:pt>
                <c:pt idx="3569">
                  <c:v>1.25167687876408</c:v>
                </c:pt>
                <c:pt idx="3570">
                  <c:v>1.2532855284755</c:v>
                </c:pt>
                <c:pt idx="3571">
                  <c:v>1.2635139796189201</c:v>
                </c:pt>
                <c:pt idx="3572">
                  <c:v>1.25366668489807</c:v>
                </c:pt>
                <c:pt idx="3573">
                  <c:v>1.24837908686692</c:v>
                </c:pt>
                <c:pt idx="3574">
                  <c:v>1.2485743414507</c:v>
                </c:pt>
                <c:pt idx="3575">
                  <c:v>1.25063527058961</c:v>
                </c:pt>
                <c:pt idx="3576">
                  <c:v>1.25227593571302</c:v>
                </c:pt>
                <c:pt idx="3577">
                  <c:v>1.25433590625186</c:v>
                </c:pt>
                <c:pt idx="3578">
                  <c:v>1.2556381423501199</c:v>
                </c:pt>
                <c:pt idx="3579">
                  <c:v>1.26017165776692</c:v>
                </c:pt>
                <c:pt idx="3580">
                  <c:v>1.2651184873894199</c:v>
                </c:pt>
                <c:pt idx="3581">
                  <c:v>1.27720429765835</c:v>
                </c:pt>
                <c:pt idx="3582">
                  <c:v>1.27808476390152</c:v>
                </c:pt>
                <c:pt idx="3583">
                  <c:v>1.2814427147468399</c:v>
                </c:pt>
                <c:pt idx="3584">
                  <c:v>1.28041708365077</c:v>
                </c:pt>
                <c:pt idx="3585">
                  <c:v>1.2809304297028801</c:v>
                </c:pt>
                <c:pt idx="3586">
                  <c:v>1.28155689030814</c:v>
                </c:pt>
                <c:pt idx="3587">
                  <c:v>1.2830935505666199</c:v>
                </c:pt>
                <c:pt idx="3588">
                  <c:v>1.2779979775455199</c:v>
                </c:pt>
                <c:pt idx="3589">
                  <c:v>1.28266439704116</c:v>
                </c:pt>
                <c:pt idx="3590">
                  <c:v>1.28293632091385</c:v>
                </c:pt>
                <c:pt idx="3591">
                  <c:v>1.28272656672843</c:v>
                </c:pt>
                <c:pt idx="3592">
                  <c:v>1.28191600755635</c:v>
                </c:pt>
                <c:pt idx="3593">
                  <c:v>1.2812778125843201</c:v>
                </c:pt>
                <c:pt idx="3594">
                  <c:v>1.285242766144</c:v>
                </c:pt>
                <c:pt idx="3595">
                  <c:v>1.2901908316986399</c:v>
                </c:pt>
                <c:pt idx="3596">
                  <c:v>1.2924291303675901</c:v>
                </c:pt>
                <c:pt idx="3597">
                  <c:v>1.29203631744337</c:v>
                </c:pt>
                <c:pt idx="3598">
                  <c:v>1.29095423157246</c:v>
                </c:pt>
                <c:pt idx="3599">
                  <c:v>1.2906613677144401</c:v>
                </c:pt>
                <c:pt idx="3600">
                  <c:v>1.29481605844069</c:v>
                </c:pt>
                <c:pt idx="3601">
                  <c:v>1.2987658894059</c:v>
                </c:pt>
                <c:pt idx="3602">
                  <c:v>1.3033676798491001</c:v>
                </c:pt>
                <c:pt idx="3603">
                  <c:v>1.29117364908182</c:v>
                </c:pt>
                <c:pt idx="3604">
                  <c:v>1.2945811825947799</c:v>
                </c:pt>
                <c:pt idx="3605">
                  <c:v>1.29127152355953</c:v>
                </c:pt>
                <c:pt idx="3606">
                  <c:v>1.28819132512631</c:v>
                </c:pt>
                <c:pt idx="3607">
                  <c:v>1.28466995995554</c:v>
                </c:pt>
                <c:pt idx="3608">
                  <c:v>1.28658616898194</c:v>
                </c:pt>
                <c:pt idx="3609">
                  <c:v>1.29017761940338</c:v>
                </c:pt>
                <c:pt idx="3610">
                  <c:v>1.29017761940338</c:v>
                </c:pt>
                <c:pt idx="3611">
                  <c:v>1.28901367338801</c:v>
                </c:pt>
                <c:pt idx="3612">
                  <c:v>1.27693270974004</c:v>
                </c:pt>
                <c:pt idx="3613">
                  <c:v>1.27535701624263</c:v>
                </c:pt>
                <c:pt idx="3614">
                  <c:v>1.2612107440665501</c:v>
                </c:pt>
                <c:pt idx="3615">
                  <c:v>1.1936753526085</c:v>
                </c:pt>
                <c:pt idx="3616">
                  <c:v>1.2038525642159299</c:v>
                </c:pt>
                <c:pt idx="3617">
                  <c:v>1.20549833465901</c:v>
                </c:pt>
                <c:pt idx="3618">
                  <c:v>1.2174355828139301</c:v>
                </c:pt>
                <c:pt idx="3619">
                  <c:v>1.21758874976105</c:v>
                </c:pt>
                <c:pt idx="3620">
                  <c:v>1.21473959259358</c:v>
                </c:pt>
                <c:pt idx="3621">
                  <c:v>1.22173782548497</c:v>
                </c:pt>
                <c:pt idx="3622">
                  <c:v>1.22274804389642</c:v>
                </c:pt>
                <c:pt idx="3623">
                  <c:v>1.2239431997336301</c:v>
                </c:pt>
                <c:pt idx="3624">
                  <c:v>1.2216164696223799</c:v>
                </c:pt>
                <c:pt idx="3625">
                  <c:v>1.2345599939921901</c:v>
                </c:pt>
                <c:pt idx="3626">
                  <c:v>1.22594717297328</c:v>
                </c:pt>
                <c:pt idx="3627">
                  <c:v>1.2297899354842501</c:v>
                </c:pt>
                <c:pt idx="3628">
                  <c:v>1.24224527387061</c:v>
                </c:pt>
                <c:pt idx="3629">
                  <c:v>1.24186523075309</c:v>
                </c:pt>
                <c:pt idx="3630">
                  <c:v>1.2315973861507299</c:v>
                </c:pt>
                <c:pt idx="3631">
                  <c:v>1.2326682217418801</c:v>
                </c:pt>
                <c:pt idx="3632">
                  <c:v>1.2166237652254199</c:v>
                </c:pt>
                <c:pt idx="3633">
                  <c:v>1.2042255091730201</c:v>
                </c:pt>
                <c:pt idx="3634">
                  <c:v>1.17475624012174</c:v>
                </c:pt>
                <c:pt idx="3635">
                  <c:v>1.20503377801391</c:v>
                </c:pt>
                <c:pt idx="3636">
                  <c:v>1.2058922568438399</c:v>
                </c:pt>
                <c:pt idx="3637">
                  <c:v>1.20984650157049</c:v>
                </c:pt>
                <c:pt idx="3638">
                  <c:v>1.2136666230543101</c:v>
                </c:pt>
                <c:pt idx="3639">
                  <c:v>1.19957260132685</c:v>
                </c:pt>
                <c:pt idx="3640">
                  <c:v>1.1741360820601101</c:v>
                </c:pt>
                <c:pt idx="3641">
                  <c:v>1.17942512493625</c:v>
                </c:pt>
                <c:pt idx="3642">
                  <c:v>1.16665579697279</c:v>
                </c:pt>
                <c:pt idx="3643">
                  <c:v>1.1525632538378501</c:v>
                </c:pt>
                <c:pt idx="3644">
                  <c:v>1.1562667051145601</c:v>
                </c:pt>
                <c:pt idx="3645">
                  <c:v>1.1454722267840001</c:v>
                </c:pt>
                <c:pt idx="3646">
                  <c:v>1.14824086545305</c:v>
                </c:pt>
                <c:pt idx="3647">
                  <c:v>1.1277309723907201</c:v>
                </c:pt>
                <c:pt idx="3648">
                  <c:v>1.1142620399343399</c:v>
                </c:pt>
                <c:pt idx="3649">
                  <c:v>1.12600088097433</c:v>
                </c:pt>
                <c:pt idx="3650">
                  <c:v>1.1122749892128101</c:v>
                </c:pt>
                <c:pt idx="3651">
                  <c:v>1.1234598097809501</c:v>
                </c:pt>
                <c:pt idx="3652">
                  <c:v>1.1355573668982999</c:v>
                </c:pt>
                <c:pt idx="3653">
                  <c:v>1.1265639388918001</c:v>
                </c:pt>
                <c:pt idx="3654">
                  <c:v>1.1304544717574301</c:v>
                </c:pt>
                <c:pt idx="3655">
                  <c:v>1.1201526515749001</c:v>
                </c:pt>
                <c:pt idx="3656">
                  <c:v>1.1292773346149001</c:v>
                </c:pt>
                <c:pt idx="3657">
                  <c:v>1.11276260983262</c:v>
                </c:pt>
                <c:pt idx="3658">
                  <c:v>1.13298694986059</c:v>
                </c:pt>
                <c:pt idx="3659">
                  <c:v>1.12520917509546</c:v>
                </c:pt>
                <c:pt idx="3660">
                  <c:v>1.1410226446146701</c:v>
                </c:pt>
                <c:pt idx="3661">
                  <c:v>1.1528402360618699</c:v>
                </c:pt>
                <c:pt idx="3662">
                  <c:v>1.16319974784033</c:v>
                </c:pt>
                <c:pt idx="3663">
                  <c:v>1.1661818375309401</c:v>
                </c:pt>
                <c:pt idx="3664">
                  <c:v>1.16017280846093</c:v>
                </c:pt>
                <c:pt idx="3665">
                  <c:v>1.1592704308900399</c:v>
                </c:pt>
                <c:pt idx="3666">
                  <c:v>1.15838773186977</c:v>
                </c:pt>
                <c:pt idx="3667">
                  <c:v>1.14532501320603</c:v>
                </c:pt>
                <c:pt idx="3668">
                  <c:v>1.1519507040336501</c:v>
                </c:pt>
                <c:pt idx="3669">
                  <c:v>1.1457346952109499</c:v>
                </c:pt>
                <c:pt idx="3670">
                  <c:v>1.12185148046997</c:v>
                </c:pt>
                <c:pt idx="3671">
                  <c:v>1.1235538698740499</c:v>
                </c:pt>
                <c:pt idx="3672">
                  <c:v>1.13784736116135</c:v>
                </c:pt>
                <c:pt idx="3673">
                  <c:v>1.1433371105198</c:v>
                </c:pt>
                <c:pt idx="3674">
                  <c:v>1.1433371105198</c:v>
                </c:pt>
                <c:pt idx="3675">
                  <c:v>1.14310552120653</c:v>
                </c:pt>
                <c:pt idx="3676">
                  <c:v>1.1315167945759601</c:v>
                </c:pt>
                <c:pt idx="3677">
                  <c:v>1.1385045260590101</c:v>
                </c:pt>
                <c:pt idx="3678">
                  <c:v>1.1498829975879901</c:v>
                </c:pt>
                <c:pt idx="3679">
                  <c:v>1.1592260956965399</c:v>
                </c:pt>
                <c:pt idx="3680">
                  <c:v>1.16443697515066</c:v>
                </c:pt>
                <c:pt idx="3681">
                  <c:v>1.16741662565447</c:v>
                </c:pt>
                <c:pt idx="3682">
                  <c:v>1.16741662565447</c:v>
                </c:pt>
                <c:pt idx="3683">
                  <c:v>1.16653768002143</c:v>
                </c:pt>
                <c:pt idx="3684">
                  <c:v>1.1624142019238499</c:v>
                </c:pt>
                <c:pt idx="3685">
                  <c:v>1.1611355150632801</c:v>
                </c:pt>
                <c:pt idx="3686">
                  <c:v>1.1539442485571501</c:v>
                </c:pt>
                <c:pt idx="3687">
                  <c:v>1.1645758006293301</c:v>
                </c:pt>
                <c:pt idx="3688">
                  <c:v>1.1750397796259999</c:v>
                </c:pt>
                <c:pt idx="3689">
                  <c:v>1.18361676312872</c:v>
                </c:pt>
                <c:pt idx="3690">
                  <c:v>1.1833986389769999</c:v>
                </c:pt>
                <c:pt idx="3691">
                  <c:v>1.1896314023974599</c:v>
                </c:pt>
                <c:pt idx="3692">
                  <c:v>1.17555940985305</c:v>
                </c:pt>
                <c:pt idx="3693">
                  <c:v>1.1851819225164999</c:v>
                </c:pt>
                <c:pt idx="3694">
                  <c:v>1.18446663761319</c:v>
                </c:pt>
                <c:pt idx="3695">
                  <c:v>1.18708667242466</c:v>
                </c:pt>
                <c:pt idx="3696">
                  <c:v>1.1878230691563501</c:v>
                </c:pt>
                <c:pt idx="3697">
                  <c:v>1.19638721875548</c:v>
                </c:pt>
                <c:pt idx="3698">
                  <c:v>1.2042642246476301</c:v>
                </c:pt>
                <c:pt idx="3699">
                  <c:v>1.2060675958173199</c:v>
                </c:pt>
                <c:pt idx="3700">
                  <c:v>1.2153541374199499</c:v>
                </c:pt>
                <c:pt idx="3701">
                  <c:v>1.2076044906516099</c:v>
                </c:pt>
                <c:pt idx="3702">
                  <c:v>1.21365094112501</c:v>
                </c:pt>
                <c:pt idx="3703">
                  <c:v>1.22388717974219</c:v>
                </c:pt>
                <c:pt idx="3704">
                  <c:v>1.22380692007134</c:v>
                </c:pt>
                <c:pt idx="3705">
                  <c:v>1.21855291763837</c:v>
                </c:pt>
                <c:pt idx="3706">
                  <c:v>1.21286768319113</c:v>
                </c:pt>
                <c:pt idx="3707">
                  <c:v>1.20823619044789</c:v>
                </c:pt>
                <c:pt idx="3708">
                  <c:v>1.1962964600455499</c:v>
                </c:pt>
                <c:pt idx="3709">
                  <c:v>1.2163156561363599</c:v>
                </c:pt>
                <c:pt idx="3710">
                  <c:v>1.2155956021448999</c:v>
                </c:pt>
                <c:pt idx="3711">
                  <c:v>1.2191631441436099</c:v>
                </c:pt>
                <c:pt idx="3712">
                  <c:v>1.2256668319745001</c:v>
                </c:pt>
                <c:pt idx="3713">
                  <c:v>1.21738577548525</c:v>
                </c:pt>
                <c:pt idx="3714">
                  <c:v>1.2176161210980501</c:v>
                </c:pt>
                <c:pt idx="3715">
                  <c:v>1.21730679184863</c:v>
                </c:pt>
                <c:pt idx="3716">
                  <c:v>1.21730679184863</c:v>
                </c:pt>
                <c:pt idx="3717">
                  <c:v>1.2009792444310501</c:v>
                </c:pt>
                <c:pt idx="3718">
                  <c:v>1.20927185993257</c:v>
                </c:pt>
                <c:pt idx="3719">
                  <c:v>1.21313631691329</c:v>
                </c:pt>
                <c:pt idx="3720">
                  <c:v>1.22160740811927</c:v>
                </c:pt>
                <c:pt idx="3721">
                  <c:v>1.22610732645936</c:v>
                </c:pt>
                <c:pt idx="3722">
                  <c:v>1.23350385475622</c:v>
                </c:pt>
                <c:pt idx="3723">
                  <c:v>1.2288821140081401</c:v>
                </c:pt>
                <c:pt idx="3724">
                  <c:v>1.2391484784087901</c:v>
                </c:pt>
                <c:pt idx="3725">
                  <c:v>1.24703431418553</c:v>
                </c:pt>
                <c:pt idx="3726">
                  <c:v>1.23169813925657</c:v>
                </c:pt>
                <c:pt idx="3727">
                  <c:v>1.2457038431752501</c:v>
                </c:pt>
                <c:pt idx="3728">
                  <c:v>1.24516314370495</c:v>
                </c:pt>
                <c:pt idx="3729">
                  <c:v>1.24899006891326</c:v>
                </c:pt>
                <c:pt idx="3730">
                  <c:v>1.23832504635803</c:v>
                </c:pt>
                <c:pt idx="3731">
                  <c:v>1.24446367661909</c:v>
                </c:pt>
                <c:pt idx="3732">
                  <c:v>1.2460191642067799</c:v>
                </c:pt>
                <c:pt idx="3733">
                  <c:v>1.2528192698477201</c:v>
                </c:pt>
                <c:pt idx="3734">
                  <c:v>1.25652550307055</c:v>
                </c:pt>
                <c:pt idx="3735">
                  <c:v>1.2606229418772099</c:v>
                </c:pt>
                <c:pt idx="3736">
                  <c:v>1.2548765324792599</c:v>
                </c:pt>
                <c:pt idx="3737">
                  <c:v>1.2562771231948699</c:v>
                </c:pt>
                <c:pt idx="3738">
                  <c:v>1.24842690152415</c:v>
                </c:pt>
                <c:pt idx="3739">
                  <c:v>1.2560281628774601</c:v>
                </c:pt>
                <c:pt idx="3740">
                  <c:v>1.256068996342</c:v>
                </c:pt>
                <c:pt idx="3741">
                  <c:v>1.2554835987866</c:v>
                </c:pt>
                <c:pt idx="3742">
                  <c:v>1.2584167400433499</c:v>
                </c:pt>
                <c:pt idx="3743">
                  <c:v>1.26428107623144</c:v>
                </c:pt>
                <c:pt idx="3744">
                  <c:v>1.2584574420557899</c:v>
                </c:pt>
                <c:pt idx="3745">
                  <c:v>1.26345615025457</c:v>
                </c:pt>
                <c:pt idx="3746">
                  <c:v>1.2613148781217201</c:v>
                </c:pt>
                <c:pt idx="3747">
                  <c:v>1.2604635442227501</c:v>
                </c:pt>
                <c:pt idx="3748">
                  <c:v>1.25716946027268</c:v>
                </c:pt>
                <c:pt idx="3749">
                  <c:v>1.25526557308219</c:v>
                </c:pt>
                <c:pt idx="3750">
                  <c:v>1.2613032497586001</c:v>
                </c:pt>
                <c:pt idx="3751">
                  <c:v>1.2629778740388899</c:v>
                </c:pt>
                <c:pt idx="3752">
                  <c:v>1.2678207487994</c:v>
                </c:pt>
                <c:pt idx="3753">
                  <c:v>1.2703317008572399</c:v>
                </c:pt>
                <c:pt idx="3754">
                  <c:v>1.2751216333295601</c:v>
                </c:pt>
                <c:pt idx="3755">
                  <c:v>1.26732659638141</c:v>
                </c:pt>
                <c:pt idx="3756">
                  <c:v>1.2643211870515501</c:v>
                </c:pt>
                <c:pt idx="3757">
                  <c:v>1.26575001381779</c:v>
                </c:pt>
                <c:pt idx="3758">
                  <c:v>1.2655008876779801</c:v>
                </c:pt>
                <c:pt idx="3759">
                  <c:v>1.2729027500877299</c:v>
                </c:pt>
                <c:pt idx="3760">
                  <c:v>1.27080592759341</c:v>
                </c:pt>
                <c:pt idx="3761">
                  <c:v>1.27719261568019</c:v>
                </c:pt>
                <c:pt idx="3762">
                  <c:v>1.2864842885385701</c:v>
                </c:pt>
                <c:pt idx="3763">
                  <c:v>1.28934282615077</c:v>
                </c:pt>
                <c:pt idx="3764">
                  <c:v>1.2880062896092701</c:v>
                </c:pt>
                <c:pt idx="3765">
                  <c:v>1.28090584410121</c:v>
                </c:pt>
                <c:pt idx="3766">
                  <c:v>1.2815472710636899</c:v>
                </c:pt>
                <c:pt idx="3767">
                  <c:v>1.27986389078861</c:v>
                </c:pt>
                <c:pt idx="3768">
                  <c:v>1.2860104358754101</c:v>
                </c:pt>
                <c:pt idx="3769">
                  <c:v>1.2565708885103899</c:v>
                </c:pt>
                <c:pt idx="3770">
                  <c:v>1.25814382986347</c:v>
                </c:pt>
                <c:pt idx="3771">
                  <c:v>1.26257754150752</c:v>
                </c:pt>
                <c:pt idx="3772">
                  <c:v>1.2763264080013399</c:v>
                </c:pt>
                <c:pt idx="3773">
                  <c:v>1.27407296638098</c:v>
                </c:pt>
                <c:pt idx="3774">
                  <c:v>1.2725832438292</c:v>
                </c:pt>
                <c:pt idx="3775">
                  <c:v>1.27017575876418</c:v>
                </c:pt>
                <c:pt idx="3776">
                  <c:v>1.2898059961683701</c:v>
                </c:pt>
                <c:pt idx="3777">
                  <c:v>1.2843181523545399</c:v>
                </c:pt>
                <c:pt idx="3778">
                  <c:v>1.26831227648297</c:v>
                </c:pt>
                <c:pt idx="3779">
                  <c:v>1.2573622300969001</c:v>
                </c:pt>
                <c:pt idx="3780">
                  <c:v>1.25382325199897</c:v>
                </c:pt>
                <c:pt idx="3781">
                  <c:v>1.2559364519370799</c:v>
                </c:pt>
                <c:pt idx="3782">
                  <c:v>1.2559364519370799</c:v>
                </c:pt>
                <c:pt idx="3783">
                  <c:v>1.25422877541759</c:v>
                </c:pt>
                <c:pt idx="3784">
                  <c:v>1.25622839889864</c:v>
                </c:pt>
                <c:pt idx="3785">
                  <c:v>1.2502607909753001</c:v>
                </c:pt>
                <c:pt idx="3786">
                  <c:v>1.2948117654290501</c:v>
                </c:pt>
                <c:pt idx="3787">
                  <c:v>1.2948117654290501</c:v>
                </c:pt>
                <c:pt idx="3788">
                  <c:v>1.3078586344160099</c:v>
                </c:pt>
                <c:pt idx="3789">
                  <c:v>1.3038742877712901</c:v>
                </c:pt>
                <c:pt idx="3790">
                  <c:v>1.30386427877675</c:v>
                </c:pt>
                <c:pt idx="3791">
                  <c:v>1.3029554767015199</c:v>
                </c:pt>
                <c:pt idx="3792">
                  <c:v>1.3076425429634699</c:v>
                </c:pt>
                <c:pt idx="3793">
                  <c:v>1.30598195290701</c:v>
                </c:pt>
                <c:pt idx="3794">
                  <c:v>1.3136110723286301</c:v>
                </c:pt>
                <c:pt idx="3795">
                  <c:v>1.3152142913553799</c:v>
                </c:pt>
                <c:pt idx="3796">
                  <c:v>1.31138197977268</c:v>
                </c:pt>
                <c:pt idx="3797">
                  <c:v>1.30020595459199</c:v>
                </c:pt>
                <c:pt idx="3798">
                  <c:v>1.2966071388612901</c:v>
                </c:pt>
                <c:pt idx="3799">
                  <c:v>1.2997454734745599</c:v>
                </c:pt>
                <c:pt idx="3800">
                  <c:v>1.3070820818468301</c:v>
                </c:pt>
                <c:pt idx="3801">
                  <c:v>1.29238698770954</c:v>
                </c:pt>
                <c:pt idx="3802">
                  <c:v>1.28215080645079</c:v>
                </c:pt>
                <c:pt idx="3803">
                  <c:v>1.2785794980807501</c:v>
                </c:pt>
                <c:pt idx="3804">
                  <c:v>1.2884539080512201</c:v>
                </c:pt>
                <c:pt idx="3805">
                  <c:v>1.29703272210408</c:v>
                </c:pt>
                <c:pt idx="3806">
                  <c:v>1.2932423963211701</c:v>
                </c:pt>
                <c:pt idx="3807">
                  <c:v>1.29003274679292</c:v>
                </c:pt>
                <c:pt idx="3808">
                  <c:v>1.29585518657341</c:v>
                </c:pt>
                <c:pt idx="3809">
                  <c:v>1.30374384431611</c:v>
                </c:pt>
                <c:pt idx="3810">
                  <c:v>1.32477769387084</c:v>
                </c:pt>
                <c:pt idx="3811">
                  <c:v>1.3210890267005599</c:v>
                </c:pt>
                <c:pt idx="3812">
                  <c:v>1.31881112165889</c:v>
                </c:pt>
                <c:pt idx="3813">
                  <c:v>1.3274419288324599</c:v>
                </c:pt>
                <c:pt idx="3814">
                  <c:v>1.32790487155238</c:v>
                </c:pt>
                <c:pt idx="3815">
                  <c:v>1.32663427580648</c:v>
                </c:pt>
                <c:pt idx="3816">
                  <c:v>1.33529447790857</c:v>
                </c:pt>
                <c:pt idx="3817">
                  <c:v>1.33656760909788</c:v>
                </c:pt>
                <c:pt idx="3818">
                  <c:v>1.3423989669905101</c:v>
                </c:pt>
                <c:pt idx="3819">
                  <c:v>1.352421878034</c:v>
                </c:pt>
                <c:pt idx="3820">
                  <c:v>1.3555061186660899</c:v>
                </c:pt>
                <c:pt idx="3821">
                  <c:v>1.35627251522245</c:v>
                </c:pt>
                <c:pt idx="3822">
                  <c:v>1.36155873149302</c:v>
                </c:pt>
                <c:pt idx="3823">
                  <c:v>1.36022347061143</c:v>
                </c:pt>
                <c:pt idx="3824">
                  <c:v>1.359718107752</c:v>
                </c:pt>
                <c:pt idx="3825">
                  <c:v>1.3552107769573201</c:v>
                </c:pt>
                <c:pt idx="3826">
                  <c:v>1.3540292610451301</c:v>
                </c:pt>
                <c:pt idx="3827">
                  <c:v>1.3631920043463099</c:v>
                </c:pt>
                <c:pt idx="3828">
                  <c:v>1.3703262278513799</c:v>
                </c:pt>
                <c:pt idx="3829">
                  <c:v>1.3576392329935401</c:v>
                </c:pt>
                <c:pt idx="3830">
                  <c:v>1.3608064031209699</c:v>
                </c:pt>
                <c:pt idx="3831">
                  <c:v>1.3711256093303701</c:v>
                </c:pt>
                <c:pt idx="3832">
                  <c:v>1.38220615578282</c:v>
                </c:pt>
                <c:pt idx="3833">
                  <c:v>1.3856052167791999</c:v>
                </c:pt>
                <c:pt idx="3834">
                  <c:v>1.38512589968172</c:v>
                </c:pt>
                <c:pt idx="3835">
                  <c:v>1.39338024534574</c:v>
                </c:pt>
                <c:pt idx="3836">
                  <c:v>1.41028060075072</c:v>
                </c:pt>
                <c:pt idx="3837">
                  <c:v>1.42662404501234</c:v>
                </c:pt>
                <c:pt idx="3838">
                  <c:v>1.4443761870348</c:v>
                </c:pt>
                <c:pt idx="3839">
                  <c:v>1.4110588511705799</c:v>
                </c:pt>
                <c:pt idx="3840">
                  <c:v>1.40777297665606</c:v>
                </c:pt>
                <c:pt idx="3841">
                  <c:v>1.4263401755186</c:v>
                </c:pt>
                <c:pt idx="3842">
                  <c:v>1.4404647062820299</c:v>
                </c:pt>
                <c:pt idx="3843">
                  <c:v>1.42795636893593</c:v>
                </c:pt>
                <c:pt idx="3844">
                  <c:v>1.41506762562045</c:v>
                </c:pt>
                <c:pt idx="3845">
                  <c:v>1.42359775754619</c:v>
                </c:pt>
                <c:pt idx="3846">
                  <c:v>1.43129843801868</c:v>
                </c:pt>
                <c:pt idx="3847">
                  <c:v>1.45124997256453</c:v>
                </c:pt>
                <c:pt idx="3848">
                  <c:v>1.4490060218479399</c:v>
                </c:pt>
                <c:pt idx="3849">
                  <c:v>1.4647499070391099</c:v>
                </c:pt>
                <c:pt idx="3850">
                  <c:v>1.4810712404191999</c:v>
                </c:pt>
                <c:pt idx="3851">
                  <c:v>1.4811910045355701</c:v>
                </c:pt>
                <c:pt idx="3852">
                  <c:v>1.45584098988773</c:v>
                </c:pt>
                <c:pt idx="3853">
                  <c:v>1.46246848753025</c:v>
                </c:pt>
                <c:pt idx="3854">
                  <c:v>1.4681754515877501</c:v>
                </c:pt>
                <c:pt idx="3855">
                  <c:v>1.45407824443394</c:v>
                </c:pt>
                <c:pt idx="3856">
                  <c:v>1.45982635758846</c:v>
                </c:pt>
                <c:pt idx="3857">
                  <c:v>1.4689232818865201</c:v>
                </c:pt>
                <c:pt idx="3858">
                  <c:v>1.45631258328382</c:v>
                </c:pt>
                <c:pt idx="3859">
                  <c:v>1.45032518483918</c:v>
                </c:pt>
                <c:pt idx="3860">
                  <c:v>1.45774021369804</c:v>
                </c:pt>
                <c:pt idx="3861">
                  <c:v>1.43690998814145</c:v>
                </c:pt>
                <c:pt idx="3862">
                  <c:v>1.4330503998359601</c:v>
                </c:pt>
                <c:pt idx="3863">
                  <c:v>1.4231539325481699</c:v>
                </c:pt>
                <c:pt idx="3864">
                  <c:v>1.4412911497260901</c:v>
                </c:pt>
                <c:pt idx="3865">
                  <c:v>1.42625762730088</c:v>
                </c:pt>
                <c:pt idx="3866">
                  <c:v>1.4279509551001901</c:v>
                </c:pt>
                <c:pt idx="3867">
                  <c:v>1.43278178658542</c:v>
                </c:pt>
                <c:pt idx="3868">
                  <c:v>1.42357923109298</c:v>
                </c:pt>
                <c:pt idx="3869">
                  <c:v>1.4192288790244101</c:v>
                </c:pt>
                <c:pt idx="3870">
                  <c:v>1.44107248464666</c:v>
                </c:pt>
                <c:pt idx="3871">
                  <c:v>1.45399551294913</c:v>
                </c:pt>
                <c:pt idx="3872">
                  <c:v>1.45399551294913</c:v>
                </c:pt>
                <c:pt idx="3873">
                  <c:v>1.4585014153815301</c:v>
                </c:pt>
                <c:pt idx="3874">
                  <c:v>1.4772121743039599</c:v>
                </c:pt>
                <c:pt idx="3875">
                  <c:v>1.47243177320645</c:v>
                </c:pt>
                <c:pt idx="3876">
                  <c:v>1.5229665624738</c:v>
                </c:pt>
                <c:pt idx="3877">
                  <c:v>1.5286375335050699</c:v>
                </c:pt>
                <c:pt idx="3878">
                  <c:v>1.5286375335050699</c:v>
                </c:pt>
                <c:pt idx="3879">
                  <c:v>1.53983873479943</c:v>
                </c:pt>
                <c:pt idx="3880">
                  <c:v>1.5513350192222799</c:v>
                </c:pt>
                <c:pt idx="3881">
                  <c:v>1.5517964987266999</c:v>
                </c:pt>
                <c:pt idx="3882">
                  <c:v>1.57837997493534</c:v>
                </c:pt>
                <c:pt idx="3883">
                  <c:v>1.5494724309838499</c:v>
                </c:pt>
                <c:pt idx="3884">
                  <c:v>1.5413469953646799</c:v>
                </c:pt>
                <c:pt idx="3885">
                  <c:v>1.5275195697350501</c:v>
                </c:pt>
                <c:pt idx="3886">
                  <c:v>1.54019008438003</c:v>
                </c:pt>
                <c:pt idx="3887">
                  <c:v>1.53330227479639</c:v>
                </c:pt>
                <c:pt idx="3888">
                  <c:v>1.5343934949234299</c:v>
                </c:pt>
                <c:pt idx="3889">
                  <c:v>1.5501420989485999</c:v>
                </c:pt>
                <c:pt idx="3890">
                  <c:v>1.51643256918036</c:v>
                </c:pt>
                <c:pt idx="3891">
                  <c:v>1.50764847243732</c:v>
                </c:pt>
                <c:pt idx="3892">
                  <c:v>1.5206260788068799</c:v>
                </c:pt>
                <c:pt idx="3893">
                  <c:v>1.51789974839006</c:v>
                </c:pt>
                <c:pt idx="3894">
                  <c:v>1.51571522665781</c:v>
                </c:pt>
                <c:pt idx="3895">
                  <c:v>1.50945835739837</c:v>
                </c:pt>
                <c:pt idx="3896">
                  <c:v>1.51485801539827</c:v>
                </c:pt>
                <c:pt idx="3897">
                  <c:v>1.5053149842516</c:v>
                </c:pt>
                <c:pt idx="3898">
                  <c:v>1.4706742678577001</c:v>
                </c:pt>
                <c:pt idx="3899">
                  <c:v>1.47355682868587</c:v>
                </c:pt>
                <c:pt idx="3900">
                  <c:v>1.4830364060521399</c:v>
                </c:pt>
                <c:pt idx="3901">
                  <c:v>1.48015266605912</c:v>
                </c:pt>
                <c:pt idx="3902">
                  <c:v>1.4807259747539301</c:v>
                </c:pt>
                <c:pt idx="3903">
                  <c:v>1.4810960523860199</c:v>
                </c:pt>
                <c:pt idx="3904">
                  <c:v>1.48644926778097</c:v>
                </c:pt>
                <c:pt idx="3905">
                  <c:v>1.4848507255663701</c:v>
                </c:pt>
                <c:pt idx="3906">
                  <c:v>1.4738662996569201</c:v>
                </c:pt>
                <c:pt idx="3907">
                  <c:v>1.48815900228887</c:v>
                </c:pt>
                <c:pt idx="3908">
                  <c:v>1.50430944941139</c:v>
                </c:pt>
                <c:pt idx="3909">
                  <c:v>1.4977435066557501</c:v>
                </c:pt>
                <c:pt idx="3910">
                  <c:v>1.5034576311868599</c:v>
                </c:pt>
                <c:pt idx="3911">
                  <c:v>1.4975709027919299</c:v>
                </c:pt>
                <c:pt idx="3912">
                  <c:v>1.4903915753463399</c:v>
                </c:pt>
                <c:pt idx="3913">
                  <c:v>1.48199843380784</c:v>
                </c:pt>
                <c:pt idx="3914">
                  <c:v>1.4947061256879099</c:v>
                </c:pt>
                <c:pt idx="3915">
                  <c:v>1.49938649192996</c:v>
                </c:pt>
                <c:pt idx="3916">
                  <c:v>1.51952564924277</c:v>
                </c:pt>
                <c:pt idx="3917">
                  <c:v>1.53498077231609</c:v>
                </c:pt>
                <c:pt idx="3918">
                  <c:v>1.5294953272488001</c:v>
                </c:pt>
                <c:pt idx="3919">
                  <c:v>1.5378539371731901</c:v>
                </c:pt>
                <c:pt idx="3920">
                  <c:v>1.53636241897724</c:v>
                </c:pt>
                <c:pt idx="3921">
                  <c:v>1.54532880024432</c:v>
                </c:pt>
                <c:pt idx="3922">
                  <c:v>1.5544755611063401</c:v>
                </c:pt>
                <c:pt idx="3923">
                  <c:v>1.5544755611063401</c:v>
                </c:pt>
                <c:pt idx="3924">
                  <c:v>1.55310175082777</c:v>
                </c:pt>
                <c:pt idx="3925">
                  <c:v>1.56876825822412</c:v>
                </c:pt>
                <c:pt idx="3926">
                  <c:v>1.56324555515328</c:v>
                </c:pt>
                <c:pt idx="3927">
                  <c:v>1.5708035187287099</c:v>
                </c:pt>
                <c:pt idx="3928">
                  <c:v>1.5590092944559699</c:v>
                </c:pt>
                <c:pt idx="3929">
                  <c:v>1.6044029120015999</c:v>
                </c:pt>
                <c:pt idx="3930">
                  <c:v>1.6245010894629199</c:v>
                </c:pt>
                <c:pt idx="3931">
                  <c:v>1.6245010894629199</c:v>
                </c:pt>
                <c:pt idx="3932">
                  <c:v>1.6459317328327301</c:v>
                </c:pt>
                <c:pt idx="3933">
                  <c:v>1.62952573929362</c:v>
                </c:pt>
                <c:pt idx="3934">
                  <c:v>1.6619828044484299</c:v>
                </c:pt>
                <c:pt idx="3935">
                  <c:v>1.6258569167549299</c:v>
                </c:pt>
                <c:pt idx="3936">
                  <c:v>1.5945550870484599</c:v>
                </c:pt>
                <c:pt idx="3937">
                  <c:v>1.6044374769551299</c:v>
                </c:pt>
                <c:pt idx="3938">
                  <c:v>1.6231074334520199</c:v>
                </c:pt>
                <c:pt idx="3939">
                  <c:v>1.5927172943571299</c:v>
                </c:pt>
                <c:pt idx="3940">
                  <c:v>1.5781801976937999</c:v>
                </c:pt>
                <c:pt idx="3941">
                  <c:v>1.55624614220394</c:v>
                </c:pt>
                <c:pt idx="3942">
                  <c:v>1.5534932990384001</c:v>
                </c:pt>
                <c:pt idx="3943">
                  <c:v>1.5608570791139</c:v>
                </c:pt>
                <c:pt idx="3944">
                  <c:v>1.5421484924031601</c:v>
                </c:pt>
                <c:pt idx="3945">
                  <c:v>1.5453431395127699</c:v>
                </c:pt>
                <c:pt idx="3946">
                  <c:v>1.5639392566805399</c:v>
                </c:pt>
                <c:pt idx="3947">
                  <c:v>1.56789866661068</c:v>
                </c:pt>
                <c:pt idx="3948">
                  <c:v>1.59091751979206</c:v>
                </c:pt>
                <c:pt idx="3949">
                  <c:v>1.59020502462929</c:v>
                </c:pt>
                <c:pt idx="3950">
                  <c:v>1.6129768449008299</c:v>
                </c:pt>
                <c:pt idx="3951">
                  <c:v>1.59383689834084</c:v>
                </c:pt>
                <c:pt idx="3952">
                  <c:v>1.58321497614512</c:v>
                </c:pt>
                <c:pt idx="3953">
                  <c:v>1.5793038508111199</c:v>
                </c:pt>
                <c:pt idx="3954">
                  <c:v>1.5921418454240299</c:v>
                </c:pt>
                <c:pt idx="3955">
                  <c:v>1.58999291304352</c:v>
                </c:pt>
                <c:pt idx="3956">
                  <c:v>1.60943087536634</c:v>
                </c:pt>
                <c:pt idx="3957">
                  <c:v>1.58530931253186</c:v>
                </c:pt>
                <c:pt idx="3958">
                  <c:v>1.57018742926106</c:v>
                </c:pt>
                <c:pt idx="3959">
                  <c:v>1.57709226837101</c:v>
                </c:pt>
                <c:pt idx="3960">
                  <c:v>1.54978122292262</c:v>
                </c:pt>
                <c:pt idx="3961">
                  <c:v>1.54022973207085</c:v>
                </c:pt>
                <c:pt idx="3962">
                  <c:v>1.5566582822005799</c:v>
                </c:pt>
                <c:pt idx="3963">
                  <c:v>1.57311912026537</c:v>
                </c:pt>
                <c:pt idx="3964">
                  <c:v>1.5713735484500799</c:v>
                </c:pt>
                <c:pt idx="3965">
                  <c:v>1.5846907536197401</c:v>
                </c:pt>
                <c:pt idx="3966">
                  <c:v>1.5816501729083099</c:v>
                </c:pt>
                <c:pt idx="3967">
                  <c:v>1.56830115104304</c:v>
                </c:pt>
                <c:pt idx="3968">
                  <c:v>1.58082427067333</c:v>
                </c:pt>
                <c:pt idx="3969">
                  <c:v>1.5894292528213101</c:v>
                </c:pt>
                <c:pt idx="3970">
                  <c:v>1.6039409681049599</c:v>
                </c:pt>
                <c:pt idx="3971">
                  <c:v>1.6204591798616299</c:v>
                </c:pt>
                <c:pt idx="3972">
                  <c:v>1.6270380436037699</c:v>
                </c:pt>
                <c:pt idx="3973">
                  <c:v>1.60985463954168</c:v>
                </c:pt>
                <c:pt idx="3974">
                  <c:v>1.59413129804411</c:v>
                </c:pt>
                <c:pt idx="3975">
                  <c:v>1.60266836447153</c:v>
                </c:pt>
                <c:pt idx="3976">
                  <c:v>1.60645410873271</c:v>
                </c:pt>
                <c:pt idx="3977">
                  <c:v>1.62042123024039</c:v>
                </c:pt>
                <c:pt idx="3978">
                  <c:v>1.6321765314863199</c:v>
                </c:pt>
                <c:pt idx="3979">
                  <c:v>1.62502483379935</c:v>
                </c:pt>
                <c:pt idx="3980">
                  <c:v>1.6323524268276599</c:v>
                </c:pt>
                <c:pt idx="3981">
                  <c:v>1.63438536711293</c:v>
                </c:pt>
                <c:pt idx="3982">
                  <c:v>1.624594991113</c:v>
                </c:pt>
                <c:pt idx="3983">
                  <c:v>1.6140526925632499</c:v>
                </c:pt>
                <c:pt idx="3984">
                  <c:v>1.61897465325479</c:v>
                </c:pt>
                <c:pt idx="3985">
                  <c:v>1.6257573498092299</c:v>
                </c:pt>
                <c:pt idx="3986">
                  <c:v>1.62912631834699</c:v>
                </c:pt>
                <c:pt idx="3987">
                  <c:v>1.6377115284091801</c:v>
                </c:pt>
                <c:pt idx="3988">
                  <c:v>1.6429860057961201</c:v>
                </c:pt>
                <c:pt idx="3989">
                  <c:v>1.65370031116854</c:v>
                </c:pt>
                <c:pt idx="3990">
                  <c:v>1.65000961872332</c:v>
                </c:pt>
                <c:pt idx="3991">
                  <c:v>1.62836294012965</c:v>
                </c:pt>
                <c:pt idx="3992">
                  <c:v>1.61426964772276</c:v>
                </c:pt>
                <c:pt idx="3993">
                  <c:v>1.6326283973142801</c:v>
                </c:pt>
                <c:pt idx="3994">
                  <c:v>1.6154811287825801</c:v>
                </c:pt>
                <c:pt idx="3995">
                  <c:v>1.6309102481569999</c:v>
                </c:pt>
                <c:pt idx="3996">
                  <c:v>1.6309102481569999</c:v>
                </c:pt>
                <c:pt idx="3997">
                  <c:v>1.6309102481569999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2C-4E5C-B246-59B83D19D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225871"/>
        <c:axId val="886222959"/>
      </c:lineChart>
      <c:dateAx>
        <c:axId val="886225871"/>
        <c:scaling>
          <c:orientation val="minMax"/>
        </c:scaling>
        <c:delete val="0"/>
        <c:axPos val="b"/>
        <c:numFmt formatCode="yyyy\-mm\-dd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86222959"/>
        <c:crosses val="autoZero"/>
        <c:auto val="1"/>
        <c:lblOffset val="100"/>
        <c:baseTimeUnit val="days"/>
        <c:majorUnit val="5"/>
        <c:majorTimeUnit val="years"/>
      </c:dateAx>
      <c:valAx>
        <c:axId val="886222959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86225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3DDEC3-4410-4A7B-A08D-B4E398522276}" type="doc">
      <dgm:prSet loTypeId="urn:microsoft.com/office/officeart/2005/8/layout/hierarchy3#1" loCatId="hierarchy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F970B406-3137-445F-A047-960BE6F8F548}">
      <dgm:prSet phldrT="[文本]" phldr="0" custT="0"/>
      <dgm:spPr>
        <a:solidFill>
          <a:srgbClr val="ED7D31"/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>
              <a:solidFill>
                <a:schemeClr val="bg1"/>
              </a:solidFill>
            </a:rPr>
            <a:t>FOF</a:t>
          </a:r>
          <a:r>
            <a:rPr lang="zh-CN" altLang="en-US" dirty="0">
              <a:solidFill>
                <a:schemeClr val="bg1"/>
              </a:solidFill>
            </a:rPr>
            <a:t>系列</a:t>
          </a:r>
        </a:p>
      </dgm:t>
    </dgm:pt>
    <dgm:pt modelId="{DE9920FC-ADF2-43FC-8D66-AB16E15737FC}" type="parTrans" cxnId="{45D9B7BC-4716-4D82-971B-F16A07FCA901}">
      <dgm:prSet/>
      <dgm:spPr/>
      <dgm:t>
        <a:bodyPr/>
        <a:lstStyle/>
        <a:p>
          <a:endParaRPr lang="zh-CN" altLang="en-US"/>
        </a:p>
      </dgm:t>
    </dgm:pt>
    <dgm:pt modelId="{A6DBE21A-0230-45DE-A17E-9E9D78667511}" type="sibTrans" cxnId="{45D9B7BC-4716-4D82-971B-F16A07FCA901}">
      <dgm:prSet/>
      <dgm:spPr/>
      <dgm:t>
        <a:bodyPr/>
        <a:lstStyle/>
        <a:p>
          <a:endParaRPr lang="zh-CN" altLang="en-US"/>
        </a:p>
      </dgm:t>
    </dgm:pt>
    <dgm:pt modelId="{2199E590-A466-443A-B43D-5CA7DA30B3AC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优选全明星</a:t>
          </a:r>
        </a:p>
      </dgm:t>
    </dgm:pt>
    <dgm:pt modelId="{0F1D7D4E-BD8E-43C1-8F99-ED496D7A9BB4}" type="parTrans" cxnId="{020CA9CC-79D8-427D-9015-B7959D217EE6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49BEF6ED-1342-41F0-807C-53E1906472B9}" type="sibTrans" cxnId="{020CA9CC-79D8-427D-9015-B7959D217EE6}">
      <dgm:prSet/>
      <dgm:spPr/>
      <dgm:t>
        <a:bodyPr/>
        <a:lstStyle/>
        <a:p>
          <a:endParaRPr lang="zh-CN" altLang="en-US"/>
        </a:p>
      </dgm:t>
    </dgm:pt>
    <dgm:pt modelId="{6410EC4E-6AA5-4F68-930B-680495E49A0B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优选配置</a:t>
          </a:r>
        </a:p>
      </dgm:t>
    </dgm:pt>
    <dgm:pt modelId="{23807AB1-DC98-4728-B950-3E60934BA7E7}" type="parTrans" cxnId="{859C66D6-95B6-4811-869C-7D7B70D15629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B19E9109-E222-453D-A601-BD15100C2B8F}" type="sibTrans" cxnId="{859C66D6-95B6-4811-869C-7D7B70D15629}">
      <dgm:prSet/>
      <dgm:spPr/>
      <dgm:t>
        <a:bodyPr/>
        <a:lstStyle/>
        <a:p>
          <a:endParaRPr lang="zh-CN" altLang="en-US"/>
        </a:p>
      </dgm:t>
    </dgm:pt>
    <dgm:pt modelId="{301467F0-7634-405C-8130-F45F8126529B}">
      <dgm:prSet/>
      <dgm:spPr>
        <a:solidFill>
          <a:srgbClr val="F67E08"/>
        </a:solidFill>
      </dgm:spPr>
      <dgm:t>
        <a:bodyPr/>
        <a:lstStyle/>
        <a:p>
          <a:r>
            <a:rPr lang="zh-CN" altLang="en-US" dirty="0"/>
            <a:t>增盈系列</a:t>
          </a:r>
          <a:endParaRPr altLang="en-US" dirty="0"/>
        </a:p>
      </dgm:t>
    </dgm:pt>
    <dgm:pt modelId="{2FE90147-DDDA-4E2D-8045-57803DC9B12C}" type="parTrans" cxnId="{6C936A3A-E0BA-4DE9-9D1B-DD049E30D2C9}">
      <dgm:prSet/>
      <dgm:spPr/>
      <dgm:t>
        <a:bodyPr/>
        <a:lstStyle/>
        <a:p>
          <a:endParaRPr lang="zh-CN" altLang="en-US"/>
        </a:p>
      </dgm:t>
    </dgm:pt>
    <dgm:pt modelId="{274E13BC-78BE-444C-B874-4BD6C36A46F4}" type="sibTrans" cxnId="{6C936A3A-E0BA-4DE9-9D1B-DD049E30D2C9}">
      <dgm:prSet/>
      <dgm:spPr/>
      <dgm:t>
        <a:bodyPr/>
        <a:lstStyle/>
        <a:p>
          <a:endParaRPr lang="zh-CN" altLang="en-US"/>
        </a:p>
      </dgm:t>
    </dgm:pt>
    <dgm:pt modelId="{278B4CE1-1198-43BD-B808-7E971D631E94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绝对收益策略</a:t>
          </a:r>
          <a:endParaRPr altLang="en-US" dirty="0"/>
        </a:p>
      </dgm:t>
    </dgm:pt>
    <dgm:pt modelId="{D6203267-937D-4BCC-8742-82250AEA7FBD}" type="parTrans" cxnId="{95F61C12-2D6F-4571-9A93-DBE88B9F9D52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7B2C45ED-AAA0-40DF-B65B-E44DE83A87C6}" type="sibTrans" cxnId="{95F61C12-2D6F-4571-9A93-DBE88B9F9D52}">
      <dgm:prSet/>
      <dgm:spPr/>
      <dgm:t>
        <a:bodyPr/>
        <a:lstStyle/>
        <a:p>
          <a:endParaRPr lang="zh-CN" altLang="en-US"/>
        </a:p>
      </dgm:t>
    </dgm:pt>
    <dgm:pt modelId="{A5C20636-DA2F-43CE-8AA2-E1D92A67EF09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稳健</a:t>
          </a:r>
          <a:r>
            <a:rPr lang="en-US" altLang="zh-CN" dirty="0"/>
            <a:t>1</a:t>
          </a:r>
          <a:r>
            <a:rPr lang="zh-CN" altLang="en-US" dirty="0"/>
            <a:t>号</a:t>
          </a:r>
          <a:endParaRPr altLang="en-US" dirty="0"/>
        </a:p>
      </dgm:t>
    </dgm:pt>
    <dgm:pt modelId="{FCDE75EF-E90A-430E-A8BB-71400F7F5B3F}" type="parTrans" cxnId="{23D81B41-B957-4079-A19F-CDDE1DC92810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A4035CF6-4163-49AD-A273-EF9ACEC97451}" type="sibTrans" cxnId="{23D81B41-B957-4079-A19F-CDDE1DC92810}">
      <dgm:prSet/>
      <dgm:spPr/>
      <dgm:t>
        <a:bodyPr/>
        <a:lstStyle/>
        <a:p>
          <a:endParaRPr lang="zh-CN" altLang="en-US"/>
        </a:p>
      </dgm:t>
    </dgm:pt>
    <dgm:pt modelId="{867279BA-BE37-4115-B52A-17E4F0F535FD}">
      <dgm:prSet phldrT="[文本]"/>
      <dgm:spPr>
        <a:solidFill>
          <a:srgbClr val="F67E08"/>
        </a:solidFill>
      </dgm:spPr>
      <dgm:t>
        <a:bodyPr/>
        <a:lstStyle/>
        <a:p>
          <a:r>
            <a:rPr lang="zh-CN" altLang="en-US" dirty="0"/>
            <a:t>安盈系列</a:t>
          </a:r>
        </a:p>
      </dgm:t>
    </dgm:pt>
    <dgm:pt modelId="{1A4FEF92-68C1-469B-A1A1-5D97CB9FBEDD}" type="parTrans" cxnId="{A07D5321-27DF-4958-BF19-A077F684EDD8}">
      <dgm:prSet/>
      <dgm:spPr/>
      <dgm:t>
        <a:bodyPr/>
        <a:lstStyle/>
        <a:p>
          <a:endParaRPr lang="zh-CN" altLang="en-US"/>
        </a:p>
      </dgm:t>
    </dgm:pt>
    <dgm:pt modelId="{0FC30822-F791-4477-9BA8-25504EBFECC7}" type="sibTrans" cxnId="{A07D5321-27DF-4958-BF19-A077F684EDD8}">
      <dgm:prSet/>
      <dgm:spPr/>
      <dgm:t>
        <a:bodyPr/>
        <a:lstStyle/>
        <a:p>
          <a:endParaRPr lang="zh-CN" altLang="en-US"/>
        </a:p>
      </dgm:t>
    </dgm:pt>
    <dgm:pt modelId="{849175CF-F593-437D-924E-CA0E96CBD1E1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安盈</a:t>
          </a:r>
          <a:r>
            <a:rPr lang="en-US" altLang="zh-CN" dirty="0"/>
            <a:t>1</a:t>
          </a:r>
          <a:r>
            <a:rPr lang="zh-CN" altLang="en-US" dirty="0"/>
            <a:t>号</a:t>
          </a:r>
        </a:p>
      </dgm:t>
    </dgm:pt>
    <dgm:pt modelId="{57380257-9F95-43E2-B330-46970CC8990C}" type="parTrans" cxnId="{ED3CDBC8-CBA4-4A2F-8C72-BFF82F5858E5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6A3A148F-286C-48E5-8F1A-D937B12918BD}" type="sibTrans" cxnId="{ED3CDBC8-CBA4-4A2F-8C72-BFF82F5858E5}">
      <dgm:prSet/>
      <dgm:spPr/>
      <dgm:t>
        <a:bodyPr/>
        <a:lstStyle/>
        <a:p>
          <a:endParaRPr lang="zh-CN" altLang="en-US"/>
        </a:p>
      </dgm:t>
    </dgm:pt>
    <dgm:pt modelId="{8C757F7A-BF47-479A-973F-2852BB847704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安盈季开</a:t>
          </a:r>
          <a:r>
            <a:rPr lang="en-US" altLang="zh-CN" dirty="0"/>
            <a:t>1</a:t>
          </a:r>
          <a:r>
            <a:rPr lang="zh-CN" altLang="en-US" dirty="0"/>
            <a:t>号</a:t>
          </a:r>
        </a:p>
      </dgm:t>
    </dgm:pt>
    <dgm:pt modelId="{672BD303-3035-4BAD-BC56-6E34D1C63F93}" type="parTrans" cxnId="{639A41D0-AD51-4598-8DA3-F81EBE171885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BB43DD45-D574-4499-816C-77E724CFB04C}" type="sibTrans" cxnId="{639A41D0-AD51-4598-8DA3-F81EBE171885}">
      <dgm:prSet/>
      <dgm:spPr/>
      <dgm:t>
        <a:bodyPr/>
        <a:lstStyle/>
        <a:p>
          <a:endParaRPr lang="zh-CN" altLang="en-US"/>
        </a:p>
      </dgm:t>
    </dgm:pt>
    <dgm:pt modelId="{42D7D05C-E338-464B-9250-71C99127F04E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优选科创</a:t>
          </a:r>
        </a:p>
      </dgm:t>
    </dgm:pt>
    <dgm:pt modelId="{4F5D59E7-360B-4700-B324-7434CF160C30}" type="parTrans" cxnId="{79E70208-13F2-4309-8DEC-0A726EAA7913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E60D15C2-6301-449E-B6C0-FF9959B77EA3}" type="sibTrans" cxnId="{79E70208-13F2-4309-8DEC-0A726EAA7913}">
      <dgm:prSet/>
      <dgm:spPr/>
      <dgm:t>
        <a:bodyPr/>
        <a:lstStyle/>
        <a:p>
          <a:endParaRPr lang="zh-CN" altLang="en-US"/>
        </a:p>
      </dgm:t>
    </dgm:pt>
    <dgm:pt modelId="{9F2AD974-0652-43A0-BA22-5BF92B4B7188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全天候</a:t>
          </a:r>
        </a:p>
      </dgm:t>
    </dgm:pt>
    <dgm:pt modelId="{D2CDC073-D8C4-4860-8CD3-FEB53E2CC1DF}" type="parTrans" cxnId="{FF0C9F5F-1FE1-464B-9C69-1692D55884D0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B1C1A2BD-76EE-4B7A-8224-2AE9D585A50B}" type="sibTrans" cxnId="{FF0C9F5F-1FE1-464B-9C69-1692D55884D0}">
      <dgm:prSet/>
      <dgm:spPr/>
      <dgm:t>
        <a:bodyPr/>
        <a:lstStyle/>
        <a:p>
          <a:endParaRPr lang="zh-CN" altLang="en-US"/>
        </a:p>
      </dgm:t>
    </dgm:pt>
    <dgm:pt modelId="{252EF1DC-C6CF-4018-867E-A62ED34F3350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量化</a:t>
          </a:r>
          <a:r>
            <a:rPr lang="en-US" altLang="zh-CN" dirty="0"/>
            <a:t>1</a:t>
          </a:r>
          <a:r>
            <a:rPr lang="zh-CN" altLang="en-US" dirty="0"/>
            <a:t>号</a:t>
          </a:r>
        </a:p>
      </dgm:t>
    </dgm:pt>
    <dgm:pt modelId="{5257E4BA-7D03-4A45-A019-3342AD5AC7DE}" type="parTrans" cxnId="{6D4D50B0-F704-42BD-9498-D143DAAF0F51}">
      <dgm:prSet/>
      <dgm:spPr>
        <a:solidFill>
          <a:srgbClr val="F67E08"/>
        </a:solidFill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075048A5-055E-4097-8C3D-9C89F67D451F}" type="sibTrans" cxnId="{6D4D50B0-F704-42BD-9498-D143DAAF0F51}">
      <dgm:prSet/>
      <dgm:spPr/>
      <dgm:t>
        <a:bodyPr/>
        <a:lstStyle/>
        <a:p>
          <a:endParaRPr lang="zh-CN" altLang="en-US"/>
        </a:p>
      </dgm:t>
    </dgm:pt>
    <dgm:pt modelId="{C63EBADC-0406-492E-B9E5-71BAB0452756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稳健</a:t>
          </a:r>
          <a:r>
            <a:rPr lang="en-US" altLang="zh-CN" dirty="0"/>
            <a:t>2</a:t>
          </a:r>
          <a:r>
            <a:rPr lang="zh-CN" altLang="en-US" dirty="0"/>
            <a:t>号</a:t>
          </a:r>
        </a:p>
      </dgm:t>
    </dgm:pt>
    <dgm:pt modelId="{629E1F8E-BBE1-4FD0-A029-6B872025A523}" type="parTrans" cxnId="{10B296C3-62CD-41D4-B9DC-A929D3CA97F0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67291BA9-AA9E-4E2F-BFC8-3B1774FA958A}" type="sibTrans" cxnId="{10B296C3-62CD-41D4-B9DC-A929D3CA97F0}">
      <dgm:prSet/>
      <dgm:spPr/>
      <dgm:t>
        <a:bodyPr/>
        <a:lstStyle/>
        <a:p>
          <a:endParaRPr lang="zh-CN" altLang="en-US"/>
        </a:p>
      </dgm:t>
    </dgm:pt>
    <dgm:pt modelId="{CB2DE7E3-5A90-40A8-A9FC-EC1D3D25E1C2}">
      <dgm:prSet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增盈</a:t>
          </a:r>
          <a:r>
            <a:rPr lang="en-US" altLang="zh-CN" dirty="0"/>
            <a:t>1</a:t>
          </a:r>
          <a:r>
            <a:rPr lang="zh-CN" altLang="en-US" dirty="0"/>
            <a:t>号</a:t>
          </a:r>
        </a:p>
      </dgm:t>
    </dgm:pt>
    <dgm:pt modelId="{A532E8C0-CFCB-4A7D-A7B0-F1896F30A0BB}" type="parTrans" cxnId="{12EF5A09-BDD4-4F51-80DB-3342E2E7A933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C1587BF3-C3EB-4D71-807F-72732D9CFF89}" type="sibTrans" cxnId="{12EF5A09-BDD4-4F51-80DB-3342E2E7A933}">
      <dgm:prSet/>
      <dgm:spPr/>
      <dgm:t>
        <a:bodyPr/>
        <a:lstStyle/>
        <a:p>
          <a:endParaRPr lang="zh-CN" altLang="en-US"/>
        </a:p>
      </dgm:t>
    </dgm:pt>
    <dgm:pt modelId="{1D2A6A07-E606-432B-8910-D3AFC9E7063A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安盈季开</a:t>
          </a:r>
          <a:r>
            <a:rPr lang="en-US" altLang="zh-CN" dirty="0"/>
            <a:t>2</a:t>
          </a:r>
          <a:r>
            <a:rPr lang="zh-CN" altLang="en-US" dirty="0"/>
            <a:t>号</a:t>
          </a:r>
        </a:p>
      </dgm:t>
    </dgm:pt>
    <dgm:pt modelId="{EFD73A31-A52D-461F-A23D-1FE32344790F}" type="parTrans" cxnId="{5F60619A-0D84-47EE-8FB7-77F979C51D89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A126A031-E411-4DD1-87B8-F5155A8E1B83}" type="sibTrans" cxnId="{5F60619A-0D84-47EE-8FB7-77F979C51D89}">
      <dgm:prSet/>
      <dgm:spPr/>
      <dgm:t>
        <a:bodyPr/>
        <a:lstStyle/>
        <a:p>
          <a:endParaRPr lang="zh-CN" altLang="en-US"/>
        </a:p>
      </dgm:t>
    </dgm:pt>
    <dgm:pt modelId="{1F9EC53D-6735-49A5-A055-F9AAAB826EE9}">
      <dgm:prSet phldrT="[文本]"/>
      <dgm:spPr>
        <a:ln>
          <a:solidFill>
            <a:srgbClr val="ED7D31"/>
          </a:solidFill>
        </a:ln>
      </dgm:spPr>
      <dgm:t>
        <a:bodyPr/>
        <a:lstStyle/>
        <a:p>
          <a:r>
            <a:rPr lang="zh-CN" altLang="en-US" dirty="0"/>
            <a:t>安盈季开</a:t>
          </a:r>
          <a:r>
            <a:rPr lang="en-US" altLang="zh-CN" dirty="0"/>
            <a:t>3</a:t>
          </a:r>
          <a:r>
            <a:rPr lang="zh-CN" altLang="en-US" dirty="0"/>
            <a:t>号</a:t>
          </a:r>
        </a:p>
      </dgm:t>
    </dgm:pt>
    <dgm:pt modelId="{96402015-B379-4979-AEE9-E436564E7148}" type="parTrans" cxnId="{5E9A5CAA-B367-412B-9453-A6E33B27D494}">
      <dgm:prSet/>
      <dgm:spPr>
        <a:ln>
          <a:solidFill>
            <a:srgbClr val="ED7D31"/>
          </a:solidFill>
        </a:ln>
      </dgm:spPr>
      <dgm:t>
        <a:bodyPr/>
        <a:lstStyle/>
        <a:p>
          <a:endParaRPr lang="zh-CN" altLang="en-US"/>
        </a:p>
      </dgm:t>
    </dgm:pt>
    <dgm:pt modelId="{BE0E4B80-8B1C-4426-A0F5-43B851417BDC}" type="sibTrans" cxnId="{5E9A5CAA-B367-412B-9453-A6E33B27D494}">
      <dgm:prSet/>
      <dgm:spPr/>
      <dgm:t>
        <a:bodyPr/>
        <a:lstStyle/>
        <a:p>
          <a:endParaRPr lang="zh-CN" altLang="en-US"/>
        </a:p>
      </dgm:t>
    </dgm:pt>
    <dgm:pt modelId="{BA99965A-2D40-4D79-8990-EDFF24C85EE8}" type="pres">
      <dgm:prSet presAssocID="{8C3DDEC3-4410-4A7B-A08D-B4E39852227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87F4677-56D9-46C1-8D8A-E79069C61FEF}" type="pres">
      <dgm:prSet presAssocID="{F970B406-3137-445F-A047-960BE6F8F548}" presName="root" presStyleCnt="0"/>
      <dgm:spPr/>
    </dgm:pt>
    <dgm:pt modelId="{A0242BD7-40EC-4B30-A4E6-F6CADB9C4AF7}" type="pres">
      <dgm:prSet presAssocID="{F970B406-3137-445F-A047-960BE6F8F548}" presName="rootComposite" presStyleCnt="0"/>
      <dgm:spPr/>
    </dgm:pt>
    <dgm:pt modelId="{F7165120-5FFC-451F-A676-9DCAA5026EF0}" type="pres">
      <dgm:prSet presAssocID="{F970B406-3137-445F-A047-960BE6F8F548}" presName="rootText" presStyleLbl="node1" presStyleIdx="0" presStyleCnt="3"/>
      <dgm:spPr/>
    </dgm:pt>
    <dgm:pt modelId="{76A4EA41-4C04-4672-9E66-C332C13D0A8A}" type="pres">
      <dgm:prSet presAssocID="{F970B406-3137-445F-A047-960BE6F8F548}" presName="rootConnector" presStyleLbl="node1" presStyleIdx="0" presStyleCnt="3"/>
      <dgm:spPr/>
    </dgm:pt>
    <dgm:pt modelId="{F8EA77B5-FD36-4D9F-8881-E02597338EBD}" type="pres">
      <dgm:prSet presAssocID="{F970B406-3137-445F-A047-960BE6F8F548}" presName="childShape" presStyleCnt="0"/>
      <dgm:spPr/>
    </dgm:pt>
    <dgm:pt modelId="{A8F86FA2-285E-4466-A13D-4ECC369B5275}" type="pres">
      <dgm:prSet presAssocID="{0F1D7D4E-BD8E-43C1-8F99-ED496D7A9BB4}" presName="Name13" presStyleLbl="parChTrans1D2" presStyleIdx="0" presStyleCnt="13"/>
      <dgm:spPr/>
    </dgm:pt>
    <dgm:pt modelId="{8402CCB8-5F3F-4B37-9533-2CEF8B977F02}" type="pres">
      <dgm:prSet presAssocID="{2199E590-A466-443A-B43D-5CA7DA30B3AC}" presName="childText" presStyleLbl="bgAcc1" presStyleIdx="0" presStyleCnt="13">
        <dgm:presLayoutVars>
          <dgm:bulletEnabled val="1"/>
        </dgm:presLayoutVars>
      </dgm:prSet>
      <dgm:spPr/>
    </dgm:pt>
    <dgm:pt modelId="{6FC5009F-DE3F-4EA7-8B97-755BF90691C6}" type="pres">
      <dgm:prSet presAssocID="{23807AB1-DC98-4728-B950-3E60934BA7E7}" presName="Name13" presStyleLbl="parChTrans1D2" presStyleIdx="1" presStyleCnt="13"/>
      <dgm:spPr/>
    </dgm:pt>
    <dgm:pt modelId="{8ED2A45B-0F28-4738-BACC-E7567F498BC0}" type="pres">
      <dgm:prSet presAssocID="{6410EC4E-6AA5-4F68-930B-680495E49A0B}" presName="childText" presStyleLbl="bgAcc1" presStyleIdx="1" presStyleCnt="13">
        <dgm:presLayoutVars>
          <dgm:bulletEnabled val="1"/>
        </dgm:presLayoutVars>
      </dgm:prSet>
      <dgm:spPr/>
    </dgm:pt>
    <dgm:pt modelId="{19B02804-9097-4188-8795-2A0E4250BEDF}" type="pres">
      <dgm:prSet presAssocID="{4F5D59E7-360B-4700-B324-7434CF160C30}" presName="Name13" presStyleLbl="parChTrans1D2" presStyleIdx="2" presStyleCnt="13"/>
      <dgm:spPr/>
    </dgm:pt>
    <dgm:pt modelId="{9E392792-B298-426C-A232-962A82714F77}" type="pres">
      <dgm:prSet presAssocID="{42D7D05C-E338-464B-9250-71C99127F04E}" presName="childText" presStyleLbl="bgAcc1" presStyleIdx="2" presStyleCnt="13">
        <dgm:presLayoutVars>
          <dgm:bulletEnabled val="1"/>
        </dgm:presLayoutVars>
      </dgm:prSet>
      <dgm:spPr/>
    </dgm:pt>
    <dgm:pt modelId="{4EB2B51E-039A-4957-94E2-AF45FE7080FD}" type="pres">
      <dgm:prSet presAssocID="{D2CDC073-D8C4-4860-8CD3-FEB53E2CC1DF}" presName="Name13" presStyleLbl="parChTrans1D2" presStyleIdx="3" presStyleCnt="13"/>
      <dgm:spPr/>
    </dgm:pt>
    <dgm:pt modelId="{1A7398B5-AE26-4D8D-962B-4BD0568204AD}" type="pres">
      <dgm:prSet presAssocID="{9F2AD974-0652-43A0-BA22-5BF92B4B7188}" presName="childText" presStyleLbl="bgAcc1" presStyleIdx="3" presStyleCnt="13">
        <dgm:presLayoutVars>
          <dgm:bulletEnabled val="1"/>
        </dgm:presLayoutVars>
      </dgm:prSet>
      <dgm:spPr/>
    </dgm:pt>
    <dgm:pt modelId="{BDDA9FBA-2B41-4B6B-8B4A-005608D68BA5}" type="pres">
      <dgm:prSet presAssocID="{5257E4BA-7D03-4A45-A019-3342AD5AC7DE}" presName="Name13" presStyleLbl="parChTrans1D2" presStyleIdx="4" presStyleCnt="13"/>
      <dgm:spPr/>
    </dgm:pt>
    <dgm:pt modelId="{0DCFB391-395B-45B1-8CC0-A6D7AAC3FF50}" type="pres">
      <dgm:prSet presAssocID="{252EF1DC-C6CF-4018-867E-A62ED34F3350}" presName="childText" presStyleLbl="bgAcc1" presStyleIdx="4" presStyleCnt="13">
        <dgm:presLayoutVars>
          <dgm:bulletEnabled val="1"/>
        </dgm:presLayoutVars>
      </dgm:prSet>
      <dgm:spPr/>
    </dgm:pt>
    <dgm:pt modelId="{C8384570-361C-495A-A27E-DCB9F4FED200}" type="pres">
      <dgm:prSet presAssocID="{301467F0-7634-405C-8130-F45F8126529B}" presName="root" presStyleCnt="0"/>
      <dgm:spPr/>
    </dgm:pt>
    <dgm:pt modelId="{9C080789-A835-4A18-A97F-BEE5A13B7D13}" type="pres">
      <dgm:prSet presAssocID="{301467F0-7634-405C-8130-F45F8126529B}" presName="rootComposite" presStyleCnt="0"/>
      <dgm:spPr/>
    </dgm:pt>
    <dgm:pt modelId="{8C36A8B5-7828-47E8-8233-C5F407818EE4}" type="pres">
      <dgm:prSet presAssocID="{301467F0-7634-405C-8130-F45F8126529B}" presName="rootText" presStyleLbl="node1" presStyleIdx="1" presStyleCnt="3"/>
      <dgm:spPr/>
    </dgm:pt>
    <dgm:pt modelId="{BF749A4A-5D2A-4855-AF0E-999917C9EB89}" type="pres">
      <dgm:prSet presAssocID="{301467F0-7634-405C-8130-F45F8126529B}" presName="rootConnector" presStyleLbl="node1" presStyleIdx="1" presStyleCnt="3"/>
      <dgm:spPr/>
    </dgm:pt>
    <dgm:pt modelId="{997E1340-392E-4235-BC44-69A0D092207D}" type="pres">
      <dgm:prSet presAssocID="{301467F0-7634-405C-8130-F45F8126529B}" presName="childShape" presStyleCnt="0"/>
      <dgm:spPr/>
    </dgm:pt>
    <dgm:pt modelId="{C39C6E1B-DCE4-4A6D-A21E-9EF21C36C5A8}" type="pres">
      <dgm:prSet presAssocID="{D6203267-937D-4BCC-8742-82250AEA7FBD}" presName="Name13" presStyleLbl="parChTrans1D2" presStyleIdx="5" presStyleCnt="13"/>
      <dgm:spPr/>
    </dgm:pt>
    <dgm:pt modelId="{5BB7A4D1-09D4-42CC-A526-311AA78A352E}" type="pres">
      <dgm:prSet presAssocID="{278B4CE1-1198-43BD-B808-7E971D631E94}" presName="childText" presStyleLbl="bgAcc1" presStyleIdx="5" presStyleCnt="13">
        <dgm:presLayoutVars>
          <dgm:bulletEnabled val="1"/>
        </dgm:presLayoutVars>
      </dgm:prSet>
      <dgm:spPr/>
    </dgm:pt>
    <dgm:pt modelId="{57691A32-EB9D-4BBE-818A-DC3F057FBC92}" type="pres">
      <dgm:prSet presAssocID="{FCDE75EF-E90A-430E-A8BB-71400F7F5B3F}" presName="Name13" presStyleLbl="parChTrans1D2" presStyleIdx="6" presStyleCnt="13"/>
      <dgm:spPr/>
    </dgm:pt>
    <dgm:pt modelId="{A5F1BE9E-3B48-413B-A7CB-12D2B811D353}" type="pres">
      <dgm:prSet presAssocID="{A5C20636-DA2F-43CE-8AA2-E1D92A67EF09}" presName="childText" presStyleLbl="bgAcc1" presStyleIdx="6" presStyleCnt="13">
        <dgm:presLayoutVars>
          <dgm:bulletEnabled val="1"/>
        </dgm:presLayoutVars>
      </dgm:prSet>
      <dgm:spPr/>
    </dgm:pt>
    <dgm:pt modelId="{A536CCFC-DCE7-4009-940F-4AA6952D4A88}" type="pres">
      <dgm:prSet presAssocID="{629E1F8E-BBE1-4FD0-A029-6B872025A523}" presName="Name13" presStyleLbl="parChTrans1D2" presStyleIdx="7" presStyleCnt="13"/>
      <dgm:spPr/>
    </dgm:pt>
    <dgm:pt modelId="{CE732A19-BCD4-4D5F-BEDC-155F2AA653C5}" type="pres">
      <dgm:prSet presAssocID="{C63EBADC-0406-492E-B9E5-71BAB0452756}" presName="childText" presStyleLbl="bgAcc1" presStyleIdx="7" presStyleCnt="13">
        <dgm:presLayoutVars>
          <dgm:bulletEnabled val="1"/>
        </dgm:presLayoutVars>
      </dgm:prSet>
      <dgm:spPr/>
    </dgm:pt>
    <dgm:pt modelId="{5D3B0E44-0958-4962-AC5B-71B25C7AEB25}" type="pres">
      <dgm:prSet presAssocID="{A532E8C0-CFCB-4A7D-A7B0-F1896F30A0BB}" presName="Name13" presStyleLbl="parChTrans1D2" presStyleIdx="8" presStyleCnt="13"/>
      <dgm:spPr/>
    </dgm:pt>
    <dgm:pt modelId="{68FBB505-9B35-4345-A35E-4A5724B4387C}" type="pres">
      <dgm:prSet presAssocID="{CB2DE7E3-5A90-40A8-A9FC-EC1D3D25E1C2}" presName="childText" presStyleLbl="bgAcc1" presStyleIdx="8" presStyleCnt="13">
        <dgm:presLayoutVars>
          <dgm:bulletEnabled val="1"/>
        </dgm:presLayoutVars>
      </dgm:prSet>
      <dgm:spPr/>
    </dgm:pt>
    <dgm:pt modelId="{3172787D-DB04-43ED-8026-C65F67B371C2}" type="pres">
      <dgm:prSet presAssocID="{867279BA-BE37-4115-B52A-17E4F0F535FD}" presName="root" presStyleCnt="0"/>
      <dgm:spPr/>
    </dgm:pt>
    <dgm:pt modelId="{5E7B529B-3791-4C92-8A8D-42B5FE64B1B8}" type="pres">
      <dgm:prSet presAssocID="{867279BA-BE37-4115-B52A-17E4F0F535FD}" presName="rootComposite" presStyleCnt="0"/>
      <dgm:spPr/>
    </dgm:pt>
    <dgm:pt modelId="{E3FF03EB-8647-4636-BC5C-E9BEC6C29553}" type="pres">
      <dgm:prSet presAssocID="{867279BA-BE37-4115-B52A-17E4F0F535FD}" presName="rootText" presStyleLbl="node1" presStyleIdx="2" presStyleCnt="3"/>
      <dgm:spPr/>
    </dgm:pt>
    <dgm:pt modelId="{020E4746-3A8C-42B4-AC17-0FB7CA4B2811}" type="pres">
      <dgm:prSet presAssocID="{867279BA-BE37-4115-B52A-17E4F0F535FD}" presName="rootConnector" presStyleLbl="node1" presStyleIdx="2" presStyleCnt="3"/>
      <dgm:spPr/>
    </dgm:pt>
    <dgm:pt modelId="{A994A7C3-AEF7-4426-B7EF-877C67834B7F}" type="pres">
      <dgm:prSet presAssocID="{867279BA-BE37-4115-B52A-17E4F0F535FD}" presName="childShape" presStyleCnt="0"/>
      <dgm:spPr/>
    </dgm:pt>
    <dgm:pt modelId="{3F5EB287-4C34-456C-B985-2B774B3D9EF1}" type="pres">
      <dgm:prSet presAssocID="{57380257-9F95-43E2-B330-46970CC8990C}" presName="Name13" presStyleLbl="parChTrans1D2" presStyleIdx="9" presStyleCnt="13"/>
      <dgm:spPr/>
    </dgm:pt>
    <dgm:pt modelId="{A9454E12-1A81-4CCD-AB01-CC69284C8769}" type="pres">
      <dgm:prSet presAssocID="{849175CF-F593-437D-924E-CA0E96CBD1E1}" presName="childText" presStyleLbl="bgAcc1" presStyleIdx="9" presStyleCnt="13">
        <dgm:presLayoutVars>
          <dgm:bulletEnabled val="1"/>
        </dgm:presLayoutVars>
      </dgm:prSet>
      <dgm:spPr/>
    </dgm:pt>
    <dgm:pt modelId="{56903B70-44BE-4DEE-B3D8-8D6F309E69EE}" type="pres">
      <dgm:prSet presAssocID="{672BD303-3035-4BAD-BC56-6E34D1C63F93}" presName="Name13" presStyleLbl="parChTrans1D2" presStyleIdx="10" presStyleCnt="13"/>
      <dgm:spPr/>
    </dgm:pt>
    <dgm:pt modelId="{CD3CDA12-D3B0-45EC-A723-612A0493B711}" type="pres">
      <dgm:prSet presAssocID="{8C757F7A-BF47-479A-973F-2852BB847704}" presName="childText" presStyleLbl="bgAcc1" presStyleIdx="10" presStyleCnt="13">
        <dgm:presLayoutVars>
          <dgm:bulletEnabled val="1"/>
        </dgm:presLayoutVars>
      </dgm:prSet>
      <dgm:spPr/>
    </dgm:pt>
    <dgm:pt modelId="{511B1FA3-5F41-4468-9094-47BDECECB5EF}" type="pres">
      <dgm:prSet presAssocID="{EFD73A31-A52D-461F-A23D-1FE32344790F}" presName="Name13" presStyleLbl="parChTrans1D2" presStyleIdx="11" presStyleCnt="13"/>
      <dgm:spPr/>
    </dgm:pt>
    <dgm:pt modelId="{63382B37-E81C-48B4-BF82-62F273F34252}" type="pres">
      <dgm:prSet presAssocID="{1D2A6A07-E606-432B-8910-D3AFC9E7063A}" presName="childText" presStyleLbl="bgAcc1" presStyleIdx="11" presStyleCnt="13">
        <dgm:presLayoutVars>
          <dgm:bulletEnabled val="1"/>
        </dgm:presLayoutVars>
      </dgm:prSet>
      <dgm:spPr/>
    </dgm:pt>
    <dgm:pt modelId="{8304A722-D8B4-4DEC-A76F-9C0CA5927FD5}" type="pres">
      <dgm:prSet presAssocID="{96402015-B379-4979-AEE9-E436564E7148}" presName="Name13" presStyleLbl="parChTrans1D2" presStyleIdx="12" presStyleCnt="13"/>
      <dgm:spPr/>
    </dgm:pt>
    <dgm:pt modelId="{23ECC363-A7A6-467B-BE2B-93047251F721}" type="pres">
      <dgm:prSet presAssocID="{1F9EC53D-6735-49A5-A055-F9AAAB826EE9}" presName="childText" presStyleLbl="bgAcc1" presStyleIdx="12" presStyleCnt="13">
        <dgm:presLayoutVars>
          <dgm:bulletEnabled val="1"/>
        </dgm:presLayoutVars>
      </dgm:prSet>
      <dgm:spPr/>
    </dgm:pt>
  </dgm:ptLst>
  <dgm:cxnLst>
    <dgm:cxn modelId="{D2DFE502-C828-496D-AC22-7DDE7D1EC6D1}" type="presOf" srcId="{A5C20636-DA2F-43CE-8AA2-E1D92A67EF09}" destId="{A5F1BE9E-3B48-413B-A7CB-12D2B811D353}" srcOrd="0" destOrd="0" presId="urn:microsoft.com/office/officeart/2005/8/layout/hierarchy3#1"/>
    <dgm:cxn modelId="{64563603-105C-49A4-B186-0D6637910089}" type="presOf" srcId="{F970B406-3137-445F-A047-960BE6F8F548}" destId="{F7165120-5FFC-451F-A676-9DCAA5026EF0}" srcOrd="0" destOrd="0" presId="urn:microsoft.com/office/officeart/2005/8/layout/hierarchy3#1"/>
    <dgm:cxn modelId="{B9C33B03-F05A-4DDA-95EF-65128A31CC70}" type="presOf" srcId="{96402015-B379-4979-AEE9-E436564E7148}" destId="{8304A722-D8B4-4DEC-A76F-9C0CA5927FD5}" srcOrd="0" destOrd="0" presId="urn:microsoft.com/office/officeart/2005/8/layout/hierarchy3#1"/>
    <dgm:cxn modelId="{79E70208-13F2-4309-8DEC-0A726EAA7913}" srcId="{F970B406-3137-445F-A047-960BE6F8F548}" destId="{42D7D05C-E338-464B-9250-71C99127F04E}" srcOrd="2" destOrd="0" parTransId="{4F5D59E7-360B-4700-B324-7434CF160C30}" sibTransId="{E60D15C2-6301-449E-B6C0-FF9959B77EA3}"/>
    <dgm:cxn modelId="{12EF5A09-BDD4-4F51-80DB-3342E2E7A933}" srcId="{301467F0-7634-405C-8130-F45F8126529B}" destId="{CB2DE7E3-5A90-40A8-A9FC-EC1D3D25E1C2}" srcOrd="3" destOrd="0" parTransId="{A532E8C0-CFCB-4A7D-A7B0-F1896F30A0BB}" sibTransId="{C1587BF3-C3EB-4D71-807F-72732D9CFF89}"/>
    <dgm:cxn modelId="{73D28D0B-E557-49EF-892E-3157A0D644B6}" type="presOf" srcId="{672BD303-3035-4BAD-BC56-6E34D1C63F93}" destId="{56903B70-44BE-4DEE-B3D8-8D6F309E69EE}" srcOrd="0" destOrd="0" presId="urn:microsoft.com/office/officeart/2005/8/layout/hierarchy3#1"/>
    <dgm:cxn modelId="{95F61C12-2D6F-4571-9A93-DBE88B9F9D52}" srcId="{301467F0-7634-405C-8130-F45F8126529B}" destId="{278B4CE1-1198-43BD-B808-7E971D631E94}" srcOrd="0" destOrd="0" parTransId="{D6203267-937D-4BCC-8742-82250AEA7FBD}" sibTransId="{7B2C45ED-AAA0-40DF-B65B-E44DE83A87C6}"/>
    <dgm:cxn modelId="{A07D5321-27DF-4958-BF19-A077F684EDD8}" srcId="{8C3DDEC3-4410-4A7B-A08D-B4E398522276}" destId="{867279BA-BE37-4115-B52A-17E4F0F535FD}" srcOrd="2" destOrd="0" parTransId="{1A4FEF92-68C1-469B-A1A1-5D97CB9FBEDD}" sibTransId="{0FC30822-F791-4477-9BA8-25504EBFECC7}"/>
    <dgm:cxn modelId="{AD203625-CD32-43B8-9C6D-E5FC578C7A80}" type="presOf" srcId="{D6203267-937D-4BCC-8742-82250AEA7FBD}" destId="{C39C6E1B-DCE4-4A6D-A21E-9EF21C36C5A8}" srcOrd="0" destOrd="0" presId="urn:microsoft.com/office/officeart/2005/8/layout/hierarchy3#1"/>
    <dgm:cxn modelId="{5681002D-0B9E-43AD-A523-5700C06152AC}" type="presOf" srcId="{2199E590-A466-443A-B43D-5CA7DA30B3AC}" destId="{8402CCB8-5F3F-4B37-9533-2CEF8B977F02}" srcOrd="0" destOrd="0" presId="urn:microsoft.com/office/officeart/2005/8/layout/hierarchy3#1"/>
    <dgm:cxn modelId="{BB857F2D-C1DB-4D53-A2AD-DC04CB12ABE6}" type="presOf" srcId="{D2CDC073-D8C4-4860-8CD3-FEB53E2CC1DF}" destId="{4EB2B51E-039A-4957-94E2-AF45FE7080FD}" srcOrd="0" destOrd="0" presId="urn:microsoft.com/office/officeart/2005/8/layout/hierarchy3#1"/>
    <dgm:cxn modelId="{2D200E32-6090-443B-AE2A-214130DBF1EE}" type="presOf" srcId="{867279BA-BE37-4115-B52A-17E4F0F535FD}" destId="{020E4746-3A8C-42B4-AC17-0FB7CA4B2811}" srcOrd="1" destOrd="0" presId="urn:microsoft.com/office/officeart/2005/8/layout/hierarchy3#1"/>
    <dgm:cxn modelId="{6C936A3A-E0BA-4DE9-9D1B-DD049E30D2C9}" srcId="{8C3DDEC3-4410-4A7B-A08D-B4E398522276}" destId="{301467F0-7634-405C-8130-F45F8126529B}" srcOrd="1" destOrd="0" parTransId="{2FE90147-DDDA-4E2D-8045-57803DC9B12C}" sibTransId="{274E13BC-78BE-444C-B874-4BD6C36A46F4}"/>
    <dgm:cxn modelId="{8CD4A73B-CB14-4BC6-9BA3-6BDFA37A68F0}" type="presOf" srcId="{8C3DDEC3-4410-4A7B-A08D-B4E398522276}" destId="{BA99965A-2D40-4D79-8990-EDFF24C85EE8}" srcOrd="0" destOrd="0" presId="urn:microsoft.com/office/officeart/2005/8/layout/hierarchy3#1"/>
    <dgm:cxn modelId="{FF0C9F5F-1FE1-464B-9C69-1692D55884D0}" srcId="{F970B406-3137-445F-A047-960BE6F8F548}" destId="{9F2AD974-0652-43A0-BA22-5BF92B4B7188}" srcOrd="3" destOrd="0" parTransId="{D2CDC073-D8C4-4860-8CD3-FEB53E2CC1DF}" sibTransId="{B1C1A2BD-76EE-4B7A-8224-2AE9D585A50B}"/>
    <dgm:cxn modelId="{23D81B41-B957-4079-A19F-CDDE1DC92810}" srcId="{301467F0-7634-405C-8130-F45F8126529B}" destId="{A5C20636-DA2F-43CE-8AA2-E1D92A67EF09}" srcOrd="1" destOrd="0" parTransId="{FCDE75EF-E90A-430E-A8BB-71400F7F5B3F}" sibTransId="{A4035CF6-4163-49AD-A273-EF9ACEC97451}"/>
    <dgm:cxn modelId="{C1244763-C316-4AF7-BE9E-3705B17EF941}" type="presOf" srcId="{23807AB1-DC98-4728-B950-3E60934BA7E7}" destId="{6FC5009F-DE3F-4EA7-8B97-755BF90691C6}" srcOrd="0" destOrd="0" presId="urn:microsoft.com/office/officeart/2005/8/layout/hierarchy3#1"/>
    <dgm:cxn modelId="{04B08565-0DD1-42C4-94AF-74B170682ABA}" type="presOf" srcId="{8C757F7A-BF47-479A-973F-2852BB847704}" destId="{CD3CDA12-D3B0-45EC-A723-612A0493B711}" srcOrd="0" destOrd="0" presId="urn:microsoft.com/office/officeart/2005/8/layout/hierarchy3#1"/>
    <dgm:cxn modelId="{0E43C447-19EF-4685-AEF6-41C0CBC2FE07}" type="presOf" srcId="{C63EBADC-0406-492E-B9E5-71BAB0452756}" destId="{CE732A19-BCD4-4D5F-BEDC-155F2AA653C5}" srcOrd="0" destOrd="0" presId="urn:microsoft.com/office/officeart/2005/8/layout/hierarchy3#1"/>
    <dgm:cxn modelId="{B39B2D4C-5489-4FF0-BF8C-5B92AEC16495}" type="presOf" srcId="{867279BA-BE37-4115-B52A-17E4F0F535FD}" destId="{E3FF03EB-8647-4636-BC5C-E9BEC6C29553}" srcOrd="0" destOrd="0" presId="urn:microsoft.com/office/officeart/2005/8/layout/hierarchy3#1"/>
    <dgm:cxn modelId="{E5C80770-9C5F-478F-A291-B0D4CD559F03}" type="presOf" srcId="{0F1D7D4E-BD8E-43C1-8F99-ED496D7A9BB4}" destId="{A8F86FA2-285E-4466-A13D-4ECC369B5275}" srcOrd="0" destOrd="0" presId="urn:microsoft.com/office/officeart/2005/8/layout/hierarchy3#1"/>
    <dgm:cxn modelId="{AC5D9E50-867E-49D7-AEE9-9836B089C132}" type="presOf" srcId="{4F5D59E7-360B-4700-B324-7434CF160C30}" destId="{19B02804-9097-4188-8795-2A0E4250BEDF}" srcOrd="0" destOrd="0" presId="urn:microsoft.com/office/officeart/2005/8/layout/hierarchy3#1"/>
    <dgm:cxn modelId="{3C9A0A73-9C11-4858-95CC-53AF18277EF7}" type="presOf" srcId="{EFD73A31-A52D-461F-A23D-1FE32344790F}" destId="{511B1FA3-5F41-4468-9094-47BDECECB5EF}" srcOrd="0" destOrd="0" presId="urn:microsoft.com/office/officeart/2005/8/layout/hierarchy3#1"/>
    <dgm:cxn modelId="{DE349F58-5B6D-4BEB-BB1C-C8EB744A99F0}" type="presOf" srcId="{F970B406-3137-445F-A047-960BE6F8F548}" destId="{76A4EA41-4C04-4672-9E66-C332C13D0A8A}" srcOrd="1" destOrd="0" presId="urn:microsoft.com/office/officeart/2005/8/layout/hierarchy3#1"/>
    <dgm:cxn modelId="{D25D8E89-E5C3-4432-9C95-E1A35F379635}" type="presOf" srcId="{301467F0-7634-405C-8130-F45F8126529B}" destId="{8C36A8B5-7828-47E8-8233-C5F407818EE4}" srcOrd="0" destOrd="0" presId="urn:microsoft.com/office/officeart/2005/8/layout/hierarchy3#1"/>
    <dgm:cxn modelId="{5F60619A-0D84-47EE-8FB7-77F979C51D89}" srcId="{867279BA-BE37-4115-B52A-17E4F0F535FD}" destId="{1D2A6A07-E606-432B-8910-D3AFC9E7063A}" srcOrd="2" destOrd="0" parTransId="{EFD73A31-A52D-461F-A23D-1FE32344790F}" sibTransId="{A126A031-E411-4DD1-87B8-F5155A8E1B83}"/>
    <dgm:cxn modelId="{CE44CC9E-A903-431B-9DF8-E10660D0E37F}" type="presOf" srcId="{1F9EC53D-6735-49A5-A055-F9AAAB826EE9}" destId="{23ECC363-A7A6-467B-BE2B-93047251F721}" srcOrd="0" destOrd="0" presId="urn:microsoft.com/office/officeart/2005/8/layout/hierarchy3#1"/>
    <dgm:cxn modelId="{5E9A5CAA-B367-412B-9453-A6E33B27D494}" srcId="{867279BA-BE37-4115-B52A-17E4F0F535FD}" destId="{1F9EC53D-6735-49A5-A055-F9AAAB826EE9}" srcOrd="3" destOrd="0" parTransId="{96402015-B379-4979-AEE9-E436564E7148}" sibTransId="{BE0E4B80-8B1C-4426-A0F5-43B851417BDC}"/>
    <dgm:cxn modelId="{56E784AC-710F-46C3-8B36-B178F50091D3}" type="presOf" srcId="{A532E8C0-CFCB-4A7D-A7B0-F1896F30A0BB}" destId="{5D3B0E44-0958-4962-AC5B-71B25C7AEB25}" srcOrd="0" destOrd="0" presId="urn:microsoft.com/office/officeart/2005/8/layout/hierarchy3#1"/>
    <dgm:cxn modelId="{6D4D50B0-F704-42BD-9498-D143DAAF0F51}" srcId="{F970B406-3137-445F-A047-960BE6F8F548}" destId="{252EF1DC-C6CF-4018-867E-A62ED34F3350}" srcOrd="4" destOrd="0" parTransId="{5257E4BA-7D03-4A45-A019-3342AD5AC7DE}" sibTransId="{075048A5-055E-4097-8C3D-9C89F67D451F}"/>
    <dgm:cxn modelId="{45D9B7BC-4716-4D82-971B-F16A07FCA901}" srcId="{8C3DDEC3-4410-4A7B-A08D-B4E398522276}" destId="{F970B406-3137-445F-A047-960BE6F8F548}" srcOrd="0" destOrd="0" parTransId="{DE9920FC-ADF2-43FC-8D66-AB16E15737FC}" sibTransId="{A6DBE21A-0230-45DE-A17E-9E9D78667511}"/>
    <dgm:cxn modelId="{9D6221BD-6769-4305-8736-335F13F9FF1C}" type="presOf" srcId="{252EF1DC-C6CF-4018-867E-A62ED34F3350}" destId="{0DCFB391-395B-45B1-8CC0-A6D7AAC3FF50}" srcOrd="0" destOrd="0" presId="urn:microsoft.com/office/officeart/2005/8/layout/hierarchy3#1"/>
    <dgm:cxn modelId="{3DB36CBE-504D-41F2-9E53-DE251EEDCB89}" type="presOf" srcId="{1D2A6A07-E606-432B-8910-D3AFC9E7063A}" destId="{63382B37-E81C-48B4-BF82-62F273F34252}" srcOrd="0" destOrd="0" presId="urn:microsoft.com/office/officeart/2005/8/layout/hierarchy3#1"/>
    <dgm:cxn modelId="{ED4F13BF-DE11-489F-9273-B7E051B8A739}" type="presOf" srcId="{CB2DE7E3-5A90-40A8-A9FC-EC1D3D25E1C2}" destId="{68FBB505-9B35-4345-A35E-4A5724B4387C}" srcOrd="0" destOrd="0" presId="urn:microsoft.com/office/officeart/2005/8/layout/hierarchy3#1"/>
    <dgm:cxn modelId="{CD5F38BF-C45B-4149-85E3-669BB8320628}" type="presOf" srcId="{5257E4BA-7D03-4A45-A019-3342AD5AC7DE}" destId="{BDDA9FBA-2B41-4B6B-8B4A-005608D68BA5}" srcOrd="0" destOrd="0" presId="urn:microsoft.com/office/officeart/2005/8/layout/hierarchy3#1"/>
    <dgm:cxn modelId="{10B296C3-62CD-41D4-B9DC-A929D3CA97F0}" srcId="{301467F0-7634-405C-8130-F45F8126529B}" destId="{C63EBADC-0406-492E-B9E5-71BAB0452756}" srcOrd="2" destOrd="0" parTransId="{629E1F8E-BBE1-4FD0-A029-6B872025A523}" sibTransId="{67291BA9-AA9E-4E2F-BFC8-3B1774FA958A}"/>
    <dgm:cxn modelId="{260543C4-1204-4D36-964E-229CD833A31E}" type="presOf" srcId="{629E1F8E-BBE1-4FD0-A029-6B872025A523}" destId="{A536CCFC-DCE7-4009-940F-4AA6952D4A88}" srcOrd="0" destOrd="0" presId="urn:microsoft.com/office/officeart/2005/8/layout/hierarchy3#1"/>
    <dgm:cxn modelId="{ED3CDBC8-CBA4-4A2F-8C72-BFF82F5858E5}" srcId="{867279BA-BE37-4115-B52A-17E4F0F535FD}" destId="{849175CF-F593-437D-924E-CA0E96CBD1E1}" srcOrd="0" destOrd="0" parTransId="{57380257-9F95-43E2-B330-46970CC8990C}" sibTransId="{6A3A148F-286C-48E5-8F1A-D937B12918BD}"/>
    <dgm:cxn modelId="{4FCB9FC9-DBFF-47E1-BA29-B0E46EDD64BE}" type="presOf" srcId="{9F2AD974-0652-43A0-BA22-5BF92B4B7188}" destId="{1A7398B5-AE26-4D8D-962B-4BD0568204AD}" srcOrd="0" destOrd="0" presId="urn:microsoft.com/office/officeart/2005/8/layout/hierarchy3#1"/>
    <dgm:cxn modelId="{3794B2CB-C163-4B8C-A72B-0F367F856C79}" type="presOf" srcId="{301467F0-7634-405C-8130-F45F8126529B}" destId="{BF749A4A-5D2A-4855-AF0E-999917C9EB89}" srcOrd="1" destOrd="0" presId="urn:microsoft.com/office/officeart/2005/8/layout/hierarchy3#1"/>
    <dgm:cxn modelId="{020CA9CC-79D8-427D-9015-B7959D217EE6}" srcId="{F970B406-3137-445F-A047-960BE6F8F548}" destId="{2199E590-A466-443A-B43D-5CA7DA30B3AC}" srcOrd="0" destOrd="0" parTransId="{0F1D7D4E-BD8E-43C1-8F99-ED496D7A9BB4}" sibTransId="{49BEF6ED-1342-41F0-807C-53E1906472B9}"/>
    <dgm:cxn modelId="{CC60FACD-A4B9-4065-8BD1-F6FF27DD4D4A}" type="presOf" srcId="{57380257-9F95-43E2-B330-46970CC8990C}" destId="{3F5EB287-4C34-456C-B985-2B774B3D9EF1}" srcOrd="0" destOrd="0" presId="urn:microsoft.com/office/officeart/2005/8/layout/hierarchy3#1"/>
    <dgm:cxn modelId="{639A41D0-AD51-4598-8DA3-F81EBE171885}" srcId="{867279BA-BE37-4115-B52A-17E4F0F535FD}" destId="{8C757F7A-BF47-479A-973F-2852BB847704}" srcOrd="1" destOrd="0" parTransId="{672BD303-3035-4BAD-BC56-6E34D1C63F93}" sibTransId="{BB43DD45-D574-4499-816C-77E724CFB04C}"/>
    <dgm:cxn modelId="{D1D6E6D0-B1A9-49B3-ADAC-8B6CF8E4B6D7}" type="presOf" srcId="{849175CF-F593-437D-924E-CA0E96CBD1E1}" destId="{A9454E12-1A81-4CCD-AB01-CC69284C8769}" srcOrd="0" destOrd="0" presId="urn:microsoft.com/office/officeart/2005/8/layout/hierarchy3#1"/>
    <dgm:cxn modelId="{859C66D6-95B6-4811-869C-7D7B70D15629}" srcId="{F970B406-3137-445F-A047-960BE6F8F548}" destId="{6410EC4E-6AA5-4F68-930B-680495E49A0B}" srcOrd="1" destOrd="0" parTransId="{23807AB1-DC98-4728-B950-3E60934BA7E7}" sibTransId="{B19E9109-E222-453D-A601-BD15100C2B8F}"/>
    <dgm:cxn modelId="{FB15FDD7-6298-4C4A-BD51-6C45A83AFAD2}" type="presOf" srcId="{FCDE75EF-E90A-430E-A8BB-71400F7F5B3F}" destId="{57691A32-EB9D-4BBE-818A-DC3F057FBC92}" srcOrd="0" destOrd="0" presId="urn:microsoft.com/office/officeart/2005/8/layout/hierarchy3#1"/>
    <dgm:cxn modelId="{30E938E2-2CF0-45FA-BC03-1B21520EA272}" type="presOf" srcId="{278B4CE1-1198-43BD-B808-7E971D631E94}" destId="{5BB7A4D1-09D4-42CC-A526-311AA78A352E}" srcOrd="0" destOrd="0" presId="urn:microsoft.com/office/officeart/2005/8/layout/hierarchy3#1"/>
    <dgm:cxn modelId="{A8D5E3E6-D73D-4C2F-8B0E-44F0F94EA3B8}" type="presOf" srcId="{6410EC4E-6AA5-4F68-930B-680495E49A0B}" destId="{8ED2A45B-0F28-4738-BACC-E7567F498BC0}" srcOrd="0" destOrd="0" presId="urn:microsoft.com/office/officeart/2005/8/layout/hierarchy3#1"/>
    <dgm:cxn modelId="{76C2B0FF-9147-4A14-9BCE-67BA71CE3C48}" type="presOf" srcId="{42D7D05C-E338-464B-9250-71C99127F04E}" destId="{9E392792-B298-426C-A232-962A82714F77}" srcOrd="0" destOrd="0" presId="urn:microsoft.com/office/officeart/2005/8/layout/hierarchy3#1"/>
    <dgm:cxn modelId="{19C56C6C-1461-45C5-A871-AA6CCFDF6E8B}" type="presParOf" srcId="{BA99965A-2D40-4D79-8990-EDFF24C85EE8}" destId="{687F4677-56D9-46C1-8D8A-E79069C61FEF}" srcOrd="0" destOrd="0" presId="urn:microsoft.com/office/officeart/2005/8/layout/hierarchy3#1"/>
    <dgm:cxn modelId="{9A22B05C-7CE9-48E9-A1C3-24E3D6FD44A2}" type="presParOf" srcId="{687F4677-56D9-46C1-8D8A-E79069C61FEF}" destId="{A0242BD7-40EC-4B30-A4E6-F6CADB9C4AF7}" srcOrd="0" destOrd="0" presId="urn:microsoft.com/office/officeart/2005/8/layout/hierarchy3#1"/>
    <dgm:cxn modelId="{36EC88BD-7E22-4C93-9BE1-E3585DA04CA6}" type="presParOf" srcId="{A0242BD7-40EC-4B30-A4E6-F6CADB9C4AF7}" destId="{F7165120-5FFC-451F-A676-9DCAA5026EF0}" srcOrd="0" destOrd="0" presId="urn:microsoft.com/office/officeart/2005/8/layout/hierarchy3#1"/>
    <dgm:cxn modelId="{5FCF17BF-357A-4070-8241-FBAF76EA179F}" type="presParOf" srcId="{A0242BD7-40EC-4B30-A4E6-F6CADB9C4AF7}" destId="{76A4EA41-4C04-4672-9E66-C332C13D0A8A}" srcOrd="1" destOrd="0" presId="urn:microsoft.com/office/officeart/2005/8/layout/hierarchy3#1"/>
    <dgm:cxn modelId="{A9D5D4C5-619F-4661-8641-6B6A47F5C941}" type="presParOf" srcId="{687F4677-56D9-46C1-8D8A-E79069C61FEF}" destId="{F8EA77B5-FD36-4D9F-8881-E02597338EBD}" srcOrd="1" destOrd="0" presId="urn:microsoft.com/office/officeart/2005/8/layout/hierarchy3#1"/>
    <dgm:cxn modelId="{5F57877D-5277-48CC-9343-72275351E891}" type="presParOf" srcId="{F8EA77B5-FD36-4D9F-8881-E02597338EBD}" destId="{A8F86FA2-285E-4466-A13D-4ECC369B5275}" srcOrd="0" destOrd="0" presId="urn:microsoft.com/office/officeart/2005/8/layout/hierarchy3#1"/>
    <dgm:cxn modelId="{719C5A76-BC36-4B6A-AE5E-B93B3EFBE00D}" type="presParOf" srcId="{F8EA77B5-FD36-4D9F-8881-E02597338EBD}" destId="{8402CCB8-5F3F-4B37-9533-2CEF8B977F02}" srcOrd="1" destOrd="0" presId="urn:microsoft.com/office/officeart/2005/8/layout/hierarchy3#1"/>
    <dgm:cxn modelId="{280987E8-F2F6-4F55-BA3C-B5B78813F116}" type="presParOf" srcId="{F8EA77B5-FD36-4D9F-8881-E02597338EBD}" destId="{6FC5009F-DE3F-4EA7-8B97-755BF90691C6}" srcOrd="2" destOrd="0" presId="urn:microsoft.com/office/officeart/2005/8/layout/hierarchy3#1"/>
    <dgm:cxn modelId="{4A2C3087-5643-43A7-80A2-8C37FB8EDA2A}" type="presParOf" srcId="{F8EA77B5-FD36-4D9F-8881-E02597338EBD}" destId="{8ED2A45B-0F28-4738-BACC-E7567F498BC0}" srcOrd="3" destOrd="0" presId="urn:microsoft.com/office/officeart/2005/8/layout/hierarchy3#1"/>
    <dgm:cxn modelId="{748E3C31-E7DB-4E51-9FA7-A04A72E2C000}" type="presParOf" srcId="{F8EA77B5-FD36-4D9F-8881-E02597338EBD}" destId="{19B02804-9097-4188-8795-2A0E4250BEDF}" srcOrd="4" destOrd="0" presId="urn:microsoft.com/office/officeart/2005/8/layout/hierarchy3#1"/>
    <dgm:cxn modelId="{440BD824-6D75-4B06-8AF7-E4B5597D8C46}" type="presParOf" srcId="{F8EA77B5-FD36-4D9F-8881-E02597338EBD}" destId="{9E392792-B298-426C-A232-962A82714F77}" srcOrd="5" destOrd="0" presId="urn:microsoft.com/office/officeart/2005/8/layout/hierarchy3#1"/>
    <dgm:cxn modelId="{CA9D645E-1DED-4313-9BD9-57762CD577B5}" type="presParOf" srcId="{F8EA77B5-FD36-4D9F-8881-E02597338EBD}" destId="{4EB2B51E-039A-4957-94E2-AF45FE7080FD}" srcOrd="6" destOrd="0" presId="urn:microsoft.com/office/officeart/2005/8/layout/hierarchy3#1"/>
    <dgm:cxn modelId="{78D09E56-1910-4EFA-8BEE-72D573DE8F35}" type="presParOf" srcId="{F8EA77B5-FD36-4D9F-8881-E02597338EBD}" destId="{1A7398B5-AE26-4D8D-962B-4BD0568204AD}" srcOrd="7" destOrd="0" presId="urn:microsoft.com/office/officeart/2005/8/layout/hierarchy3#1"/>
    <dgm:cxn modelId="{7407C524-CE47-4C8F-A2C3-2A7B73E05813}" type="presParOf" srcId="{F8EA77B5-FD36-4D9F-8881-E02597338EBD}" destId="{BDDA9FBA-2B41-4B6B-8B4A-005608D68BA5}" srcOrd="8" destOrd="0" presId="urn:microsoft.com/office/officeart/2005/8/layout/hierarchy3#1"/>
    <dgm:cxn modelId="{581FF655-EF1A-4F1F-A5F6-322468ADD150}" type="presParOf" srcId="{F8EA77B5-FD36-4D9F-8881-E02597338EBD}" destId="{0DCFB391-395B-45B1-8CC0-A6D7AAC3FF50}" srcOrd="9" destOrd="0" presId="urn:microsoft.com/office/officeart/2005/8/layout/hierarchy3#1"/>
    <dgm:cxn modelId="{BE7E2D2F-6414-4B1C-9B6C-07DFD13C7FB7}" type="presParOf" srcId="{BA99965A-2D40-4D79-8990-EDFF24C85EE8}" destId="{C8384570-361C-495A-A27E-DCB9F4FED200}" srcOrd="1" destOrd="0" presId="urn:microsoft.com/office/officeart/2005/8/layout/hierarchy3#1"/>
    <dgm:cxn modelId="{BFCEF8A9-95EF-4FB4-89D6-E84CD87F77A3}" type="presParOf" srcId="{C8384570-361C-495A-A27E-DCB9F4FED200}" destId="{9C080789-A835-4A18-A97F-BEE5A13B7D13}" srcOrd="0" destOrd="0" presId="urn:microsoft.com/office/officeart/2005/8/layout/hierarchy3#1"/>
    <dgm:cxn modelId="{FC40D3A2-D166-4546-9078-24FA994DB299}" type="presParOf" srcId="{9C080789-A835-4A18-A97F-BEE5A13B7D13}" destId="{8C36A8B5-7828-47E8-8233-C5F407818EE4}" srcOrd="0" destOrd="0" presId="urn:microsoft.com/office/officeart/2005/8/layout/hierarchy3#1"/>
    <dgm:cxn modelId="{7BCF7A3B-D4F8-4752-BB16-9C88386BAF39}" type="presParOf" srcId="{9C080789-A835-4A18-A97F-BEE5A13B7D13}" destId="{BF749A4A-5D2A-4855-AF0E-999917C9EB89}" srcOrd="1" destOrd="0" presId="urn:microsoft.com/office/officeart/2005/8/layout/hierarchy3#1"/>
    <dgm:cxn modelId="{D55A1253-FCB5-4BE1-9D9A-2BD783127CBD}" type="presParOf" srcId="{C8384570-361C-495A-A27E-DCB9F4FED200}" destId="{997E1340-392E-4235-BC44-69A0D092207D}" srcOrd="1" destOrd="0" presId="urn:microsoft.com/office/officeart/2005/8/layout/hierarchy3#1"/>
    <dgm:cxn modelId="{F3230583-8178-439F-B5E2-0227AC384FDB}" type="presParOf" srcId="{997E1340-392E-4235-BC44-69A0D092207D}" destId="{C39C6E1B-DCE4-4A6D-A21E-9EF21C36C5A8}" srcOrd="0" destOrd="0" presId="urn:microsoft.com/office/officeart/2005/8/layout/hierarchy3#1"/>
    <dgm:cxn modelId="{895240AC-AD65-413C-8C4F-AD5B7609BD31}" type="presParOf" srcId="{997E1340-392E-4235-BC44-69A0D092207D}" destId="{5BB7A4D1-09D4-42CC-A526-311AA78A352E}" srcOrd="1" destOrd="0" presId="urn:microsoft.com/office/officeart/2005/8/layout/hierarchy3#1"/>
    <dgm:cxn modelId="{8EB66D45-C2F7-4384-A7ED-47805431CA2D}" type="presParOf" srcId="{997E1340-392E-4235-BC44-69A0D092207D}" destId="{57691A32-EB9D-4BBE-818A-DC3F057FBC92}" srcOrd="2" destOrd="0" presId="urn:microsoft.com/office/officeart/2005/8/layout/hierarchy3#1"/>
    <dgm:cxn modelId="{B51CA63E-D4AF-4047-99AF-84014FDA44AE}" type="presParOf" srcId="{997E1340-392E-4235-BC44-69A0D092207D}" destId="{A5F1BE9E-3B48-413B-A7CB-12D2B811D353}" srcOrd="3" destOrd="0" presId="urn:microsoft.com/office/officeart/2005/8/layout/hierarchy3#1"/>
    <dgm:cxn modelId="{6FBA829D-674D-400B-BF26-FD4609DE8ED2}" type="presParOf" srcId="{997E1340-392E-4235-BC44-69A0D092207D}" destId="{A536CCFC-DCE7-4009-940F-4AA6952D4A88}" srcOrd="4" destOrd="0" presId="urn:microsoft.com/office/officeart/2005/8/layout/hierarchy3#1"/>
    <dgm:cxn modelId="{E78136DF-A5DF-4AC3-B10F-D1D32F0EED51}" type="presParOf" srcId="{997E1340-392E-4235-BC44-69A0D092207D}" destId="{CE732A19-BCD4-4D5F-BEDC-155F2AA653C5}" srcOrd="5" destOrd="0" presId="urn:microsoft.com/office/officeart/2005/8/layout/hierarchy3#1"/>
    <dgm:cxn modelId="{B06794CE-7ACB-473D-9254-1557F5347F21}" type="presParOf" srcId="{997E1340-392E-4235-BC44-69A0D092207D}" destId="{5D3B0E44-0958-4962-AC5B-71B25C7AEB25}" srcOrd="6" destOrd="0" presId="urn:microsoft.com/office/officeart/2005/8/layout/hierarchy3#1"/>
    <dgm:cxn modelId="{CBA9D446-F0B2-4784-9644-E0A0B9D7CE3B}" type="presParOf" srcId="{997E1340-392E-4235-BC44-69A0D092207D}" destId="{68FBB505-9B35-4345-A35E-4A5724B4387C}" srcOrd="7" destOrd="0" presId="urn:microsoft.com/office/officeart/2005/8/layout/hierarchy3#1"/>
    <dgm:cxn modelId="{5869C68B-1F9B-4E62-83C5-91CB4FE67950}" type="presParOf" srcId="{BA99965A-2D40-4D79-8990-EDFF24C85EE8}" destId="{3172787D-DB04-43ED-8026-C65F67B371C2}" srcOrd="2" destOrd="0" presId="urn:microsoft.com/office/officeart/2005/8/layout/hierarchy3#1"/>
    <dgm:cxn modelId="{4E5CBB5D-6935-46F2-8CC8-D9C8F5D342FC}" type="presParOf" srcId="{3172787D-DB04-43ED-8026-C65F67B371C2}" destId="{5E7B529B-3791-4C92-8A8D-42B5FE64B1B8}" srcOrd="0" destOrd="0" presId="urn:microsoft.com/office/officeart/2005/8/layout/hierarchy3#1"/>
    <dgm:cxn modelId="{766814AB-F407-426E-BE8A-18B61ADADCC9}" type="presParOf" srcId="{5E7B529B-3791-4C92-8A8D-42B5FE64B1B8}" destId="{E3FF03EB-8647-4636-BC5C-E9BEC6C29553}" srcOrd="0" destOrd="0" presId="urn:microsoft.com/office/officeart/2005/8/layout/hierarchy3#1"/>
    <dgm:cxn modelId="{CCFB888D-9A8C-49F8-B667-A4BCA9D7C06B}" type="presParOf" srcId="{5E7B529B-3791-4C92-8A8D-42B5FE64B1B8}" destId="{020E4746-3A8C-42B4-AC17-0FB7CA4B2811}" srcOrd="1" destOrd="0" presId="urn:microsoft.com/office/officeart/2005/8/layout/hierarchy3#1"/>
    <dgm:cxn modelId="{ABBD2B43-0525-416F-B6A2-A3F9C12CAE56}" type="presParOf" srcId="{3172787D-DB04-43ED-8026-C65F67B371C2}" destId="{A994A7C3-AEF7-4426-B7EF-877C67834B7F}" srcOrd="1" destOrd="0" presId="urn:microsoft.com/office/officeart/2005/8/layout/hierarchy3#1"/>
    <dgm:cxn modelId="{2728F41A-1C2E-4F19-AA4A-03097DEC47A5}" type="presParOf" srcId="{A994A7C3-AEF7-4426-B7EF-877C67834B7F}" destId="{3F5EB287-4C34-456C-B985-2B774B3D9EF1}" srcOrd="0" destOrd="0" presId="urn:microsoft.com/office/officeart/2005/8/layout/hierarchy3#1"/>
    <dgm:cxn modelId="{868C60C4-3471-457B-B632-895EB90F46AA}" type="presParOf" srcId="{A994A7C3-AEF7-4426-B7EF-877C67834B7F}" destId="{A9454E12-1A81-4CCD-AB01-CC69284C8769}" srcOrd="1" destOrd="0" presId="urn:microsoft.com/office/officeart/2005/8/layout/hierarchy3#1"/>
    <dgm:cxn modelId="{2BA05C4A-7AC8-4B1D-9A12-EA8DC48401A0}" type="presParOf" srcId="{A994A7C3-AEF7-4426-B7EF-877C67834B7F}" destId="{56903B70-44BE-4DEE-B3D8-8D6F309E69EE}" srcOrd="2" destOrd="0" presId="urn:microsoft.com/office/officeart/2005/8/layout/hierarchy3#1"/>
    <dgm:cxn modelId="{919ED1D0-FE8F-4B63-8641-4B04C3B88A8D}" type="presParOf" srcId="{A994A7C3-AEF7-4426-B7EF-877C67834B7F}" destId="{CD3CDA12-D3B0-45EC-A723-612A0493B711}" srcOrd="3" destOrd="0" presId="urn:microsoft.com/office/officeart/2005/8/layout/hierarchy3#1"/>
    <dgm:cxn modelId="{36C78808-84A1-4F27-9946-B23954CAB05E}" type="presParOf" srcId="{A994A7C3-AEF7-4426-B7EF-877C67834B7F}" destId="{511B1FA3-5F41-4468-9094-47BDECECB5EF}" srcOrd="4" destOrd="0" presId="urn:microsoft.com/office/officeart/2005/8/layout/hierarchy3#1"/>
    <dgm:cxn modelId="{B7648A01-AD7F-4063-ACC6-8C83ACDF8D65}" type="presParOf" srcId="{A994A7C3-AEF7-4426-B7EF-877C67834B7F}" destId="{63382B37-E81C-48B4-BF82-62F273F34252}" srcOrd="5" destOrd="0" presId="urn:microsoft.com/office/officeart/2005/8/layout/hierarchy3#1"/>
    <dgm:cxn modelId="{CD5CC12B-1A5B-48A9-8649-C3C289EB4EBD}" type="presParOf" srcId="{A994A7C3-AEF7-4426-B7EF-877C67834B7F}" destId="{8304A722-D8B4-4DEC-A76F-9C0CA5927FD5}" srcOrd="6" destOrd="0" presId="urn:microsoft.com/office/officeart/2005/8/layout/hierarchy3#1"/>
    <dgm:cxn modelId="{E6CEA6C8-BE2C-4319-87F0-A9BED773D11B}" type="presParOf" srcId="{A994A7C3-AEF7-4426-B7EF-877C67834B7F}" destId="{23ECC363-A7A6-467B-BE2B-93047251F721}" srcOrd="7" destOrd="0" presId="urn:microsoft.com/office/officeart/2005/8/layout/hierarchy3#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59073C-E9AB-426A-BC69-5AF59B680A86}" type="doc">
      <dgm:prSet loTypeId="urn:microsoft.com/office/officeart/2005/8/layout/chevron1" loCatId="process" qsTypeId="urn:microsoft.com/office/officeart/2005/8/quickstyle/simple1#3" qsCatId="simple" csTypeId="urn:microsoft.com/office/officeart/2005/8/colors/colorful5" csCatId="colorful" phldr="1"/>
      <dgm:spPr/>
    </dgm:pt>
    <dgm:pt modelId="{8A60D88A-3C9A-4395-A00B-6555EEB57ADC}">
      <dgm:prSet phldrT="[文本]"/>
      <dgm:spPr>
        <a:xfrm>
          <a:off x="2110" y="0"/>
          <a:ext cx="2571149" cy="560493"/>
        </a:xfrm>
        <a:prstGeom prst="chevron">
          <a:avLst/>
        </a:prstGeom>
      </dgm:spPr>
      <dgm:t>
        <a:bodyPr/>
        <a:lstStyle/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第二个月</a:t>
          </a:r>
        </a:p>
      </dgm:t>
    </dgm:pt>
    <dgm:pt modelId="{C100CC5B-AF74-454E-9704-FA7FCA7093BD}" type="parTrans" cxnId="{547D4656-8F13-49C1-9124-9B44BDF83F31}">
      <dgm:prSet/>
      <dgm:spPr/>
      <dgm:t>
        <a:bodyPr/>
        <a:lstStyle/>
        <a:p>
          <a:endParaRPr lang="zh-CN" altLang="en-US"/>
        </a:p>
      </dgm:t>
    </dgm:pt>
    <dgm:pt modelId="{377E5E3F-CEB7-4386-8AA5-27962319EE63}" type="sibTrans" cxnId="{547D4656-8F13-49C1-9124-9B44BDF83F31}">
      <dgm:prSet/>
      <dgm:spPr/>
      <dgm:t>
        <a:bodyPr/>
        <a:lstStyle/>
        <a:p>
          <a:endParaRPr lang="zh-CN" altLang="en-US"/>
        </a:p>
      </dgm:t>
    </dgm:pt>
    <dgm:pt modelId="{523012DA-6B3B-4794-B46C-4B11D6229B0E}">
      <dgm:prSet phldrT="[文本]"/>
      <dgm:spPr>
        <a:xfrm>
          <a:off x="2316145" y="0"/>
          <a:ext cx="2571149" cy="560493"/>
        </a:xfrm>
        <a:prstGeom prst="chevron">
          <a:avLst/>
        </a:prstGeom>
      </dgm:spPr>
      <dgm:t>
        <a:bodyPr/>
        <a:lstStyle/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第三个月</a:t>
          </a:r>
        </a:p>
      </dgm:t>
    </dgm:pt>
    <dgm:pt modelId="{8FD0C34B-9322-4250-93D4-2581A8F7FA0E}" type="parTrans" cxnId="{65B845E5-CB3E-4238-82CF-BF7B07F8579A}">
      <dgm:prSet/>
      <dgm:spPr/>
      <dgm:t>
        <a:bodyPr/>
        <a:lstStyle/>
        <a:p>
          <a:endParaRPr lang="zh-CN" altLang="en-US"/>
        </a:p>
      </dgm:t>
    </dgm:pt>
    <dgm:pt modelId="{92BDCF3E-7D77-4933-B36F-25C5F6F8E510}" type="sibTrans" cxnId="{65B845E5-CB3E-4238-82CF-BF7B07F8579A}">
      <dgm:prSet/>
      <dgm:spPr/>
      <dgm:t>
        <a:bodyPr/>
        <a:lstStyle/>
        <a:p>
          <a:endParaRPr lang="zh-CN" altLang="en-US"/>
        </a:p>
      </dgm:t>
    </dgm:pt>
    <dgm:pt modelId="{FF4965CE-BB11-4DBE-842E-469D784D7D8E}">
      <dgm:prSet phldrT="[文本]"/>
      <dgm:spPr>
        <a:xfrm>
          <a:off x="4630179" y="0"/>
          <a:ext cx="2571149" cy="560493"/>
        </a:xfrm>
        <a:prstGeom prst="chevron">
          <a:avLst/>
        </a:prstGeom>
        <a:solidFill>
          <a:srgbClr val="ED7D31"/>
        </a:solidFill>
      </dgm:spPr>
      <dgm:t>
        <a:bodyPr/>
        <a:lstStyle/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>
            <a:buNone/>
          </a:pPr>
          <a:r>
            <a:rPr lang="zh-CN" altLang="en-US" dirty="0">
              <a:latin typeface="等线" panose="02010600030101010101" charset="-122"/>
              <a:ea typeface="等线" panose="02010600030101010101" charset="-122"/>
              <a:cs typeface="+mn-cs"/>
            </a:rPr>
            <a:t>第一个月</a:t>
          </a:r>
        </a:p>
      </dgm:t>
    </dgm:pt>
    <dgm:pt modelId="{B481B1CD-B1EB-4062-9D19-72D0CE7B31F5}" type="parTrans" cxnId="{3097DF99-FE5F-4AF1-99E6-FC2DDA7F0F37}">
      <dgm:prSet/>
      <dgm:spPr/>
      <dgm:t>
        <a:bodyPr/>
        <a:lstStyle/>
        <a:p>
          <a:endParaRPr lang="zh-CN" altLang="en-US"/>
        </a:p>
      </dgm:t>
    </dgm:pt>
    <dgm:pt modelId="{24A38FB0-226C-474B-B213-C4B1DDA0903E}" type="sibTrans" cxnId="{3097DF99-FE5F-4AF1-99E6-FC2DDA7F0F37}">
      <dgm:prSet/>
      <dgm:spPr/>
      <dgm:t>
        <a:bodyPr/>
        <a:lstStyle/>
        <a:p>
          <a:endParaRPr lang="zh-CN" altLang="en-US"/>
        </a:p>
      </dgm:t>
    </dgm:pt>
    <dgm:pt modelId="{88513C8A-D19B-4C89-AFE1-80308F0B57D9}" type="pres">
      <dgm:prSet presAssocID="{9459073C-E9AB-426A-BC69-5AF59B680A86}" presName="Name0" presStyleCnt="0">
        <dgm:presLayoutVars>
          <dgm:dir/>
          <dgm:animLvl val="lvl"/>
          <dgm:resizeHandles val="exact"/>
        </dgm:presLayoutVars>
      </dgm:prSet>
      <dgm:spPr/>
    </dgm:pt>
    <dgm:pt modelId="{360DB633-9ADC-4B08-94CF-80177E7D8704}" type="pres">
      <dgm:prSet presAssocID="{8A60D88A-3C9A-4395-A00B-6555EEB57AD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6D57FEC-FA17-46E8-8256-399D6B299415}" type="pres">
      <dgm:prSet presAssocID="{377E5E3F-CEB7-4386-8AA5-27962319EE63}" presName="parTxOnlySpace" presStyleCnt="0"/>
      <dgm:spPr/>
    </dgm:pt>
    <dgm:pt modelId="{F2E8409A-C20F-4798-8374-79EB3A45A569}" type="pres">
      <dgm:prSet presAssocID="{523012DA-6B3B-4794-B46C-4B11D6229B0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9F3A8CDA-3756-48D9-9AE7-7108FAF6477B}" type="pres">
      <dgm:prSet presAssocID="{92BDCF3E-7D77-4933-B36F-25C5F6F8E510}" presName="parTxOnlySpace" presStyleCnt="0"/>
      <dgm:spPr/>
    </dgm:pt>
    <dgm:pt modelId="{BB84B731-0318-4F33-8F06-D43EB708659F}" type="pres">
      <dgm:prSet presAssocID="{FF4965CE-BB11-4DBE-842E-469D784D7D8E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2EAF25E-5E9B-440D-81DE-56149442D072}" type="presOf" srcId="{FF4965CE-BB11-4DBE-842E-469D784D7D8E}" destId="{BB84B731-0318-4F33-8F06-D43EB708659F}" srcOrd="0" destOrd="0" presId="urn:microsoft.com/office/officeart/2005/8/layout/chevron1"/>
    <dgm:cxn modelId="{D1A17771-E226-4536-9314-2798B4E6EDD1}" type="presOf" srcId="{8A60D88A-3C9A-4395-A00B-6555EEB57ADC}" destId="{360DB633-9ADC-4B08-94CF-80177E7D8704}" srcOrd="0" destOrd="0" presId="urn:microsoft.com/office/officeart/2005/8/layout/chevron1"/>
    <dgm:cxn modelId="{547D4656-8F13-49C1-9124-9B44BDF83F31}" srcId="{9459073C-E9AB-426A-BC69-5AF59B680A86}" destId="{8A60D88A-3C9A-4395-A00B-6555EEB57ADC}" srcOrd="0" destOrd="0" parTransId="{C100CC5B-AF74-454E-9704-FA7FCA7093BD}" sibTransId="{377E5E3F-CEB7-4386-8AA5-27962319EE63}"/>
    <dgm:cxn modelId="{3097DF99-FE5F-4AF1-99E6-FC2DDA7F0F37}" srcId="{9459073C-E9AB-426A-BC69-5AF59B680A86}" destId="{FF4965CE-BB11-4DBE-842E-469D784D7D8E}" srcOrd="2" destOrd="0" parTransId="{B481B1CD-B1EB-4062-9D19-72D0CE7B31F5}" sibTransId="{24A38FB0-226C-474B-B213-C4B1DDA0903E}"/>
    <dgm:cxn modelId="{65B845E5-CB3E-4238-82CF-BF7B07F8579A}" srcId="{9459073C-E9AB-426A-BC69-5AF59B680A86}" destId="{523012DA-6B3B-4794-B46C-4B11D6229B0E}" srcOrd="1" destOrd="0" parTransId="{8FD0C34B-9322-4250-93D4-2581A8F7FA0E}" sibTransId="{92BDCF3E-7D77-4933-B36F-25C5F6F8E510}"/>
    <dgm:cxn modelId="{D344DFF6-86A4-44EE-BC84-3C5F64BB8EC1}" type="presOf" srcId="{523012DA-6B3B-4794-B46C-4B11D6229B0E}" destId="{F2E8409A-C20F-4798-8374-79EB3A45A569}" srcOrd="0" destOrd="0" presId="urn:microsoft.com/office/officeart/2005/8/layout/chevron1"/>
    <dgm:cxn modelId="{5B3803F9-2FEE-4173-97E3-28C1911CB181}" type="presOf" srcId="{9459073C-E9AB-426A-BC69-5AF59B680A86}" destId="{88513C8A-D19B-4C89-AFE1-80308F0B57D9}" srcOrd="0" destOrd="0" presId="urn:microsoft.com/office/officeart/2005/8/layout/chevron1"/>
    <dgm:cxn modelId="{15A786AF-172B-49FE-8EDE-789DCE6946F9}" type="presParOf" srcId="{88513C8A-D19B-4C89-AFE1-80308F0B57D9}" destId="{360DB633-9ADC-4B08-94CF-80177E7D8704}" srcOrd="0" destOrd="0" presId="urn:microsoft.com/office/officeart/2005/8/layout/chevron1"/>
    <dgm:cxn modelId="{9D15075F-5E6D-409F-A04C-66F40FECC96F}" type="presParOf" srcId="{88513C8A-D19B-4C89-AFE1-80308F0B57D9}" destId="{96D57FEC-FA17-46E8-8256-399D6B299415}" srcOrd="1" destOrd="0" presId="urn:microsoft.com/office/officeart/2005/8/layout/chevron1"/>
    <dgm:cxn modelId="{8C98EDEF-1668-4180-98C2-69004AEC0135}" type="presParOf" srcId="{88513C8A-D19B-4C89-AFE1-80308F0B57D9}" destId="{F2E8409A-C20F-4798-8374-79EB3A45A569}" srcOrd="2" destOrd="0" presId="urn:microsoft.com/office/officeart/2005/8/layout/chevron1"/>
    <dgm:cxn modelId="{BB426D73-4C15-4E97-B3C3-B6D86C23B741}" type="presParOf" srcId="{88513C8A-D19B-4C89-AFE1-80308F0B57D9}" destId="{9F3A8CDA-3756-48D9-9AE7-7108FAF6477B}" srcOrd="3" destOrd="0" presId="urn:microsoft.com/office/officeart/2005/8/layout/chevron1"/>
    <dgm:cxn modelId="{688D70F3-59B2-47BD-8680-8E075A5C9F36}" type="presParOf" srcId="{88513C8A-D19B-4C89-AFE1-80308F0B57D9}" destId="{BB84B731-0318-4F33-8F06-D43EB708659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D213F0-AAEC-4982-9090-DE7D4A81E1DF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9933C17D-E151-44A0-9239-A9E9023F2C60}">
      <dgm:prSet custT="1"/>
      <dgm:spPr/>
      <dgm:t>
        <a:bodyPr/>
        <a:lstStyle/>
        <a:p>
          <a:r>
            <a: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以固定收益资产为基础资产，积累必要的安全垫</a:t>
          </a:r>
          <a:endParaRPr lang="en-US" altLang="zh-CN" sz="14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gm:t>
    </dgm:pt>
    <dgm:pt modelId="{C48D7B7D-7619-4C59-810A-0C6C3498670F}" type="parTrans" cxnId="{47DC52F2-3602-4153-A16E-3F8685CACAEE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6BAD5F43-017A-4454-862C-69A0B38877B7}" type="sibTrans" cxnId="{47DC52F2-3602-4153-A16E-3F8685CACAEE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2CA781FC-F680-465C-9F46-1BC480129CA8}">
      <dgm:prSet custT="1"/>
      <dgm:spPr/>
      <dgm:t>
        <a:bodyPr/>
        <a:lstStyle/>
        <a:p>
          <a:r>
            <a: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以绝对收益（量化中性、优先股、资本中介项目）策略作为补充，平衡单资产波动、增益业绩表现</a:t>
          </a:r>
          <a:endParaRPr lang="en-US" altLang="zh-CN" sz="14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gm:t>
    </dgm:pt>
    <dgm:pt modelId="{048CD79D-6CB9-400F-BC20-99437276DD64}" type="parTrans" cxnId="{FA831317-F1BA-4C29-ACB8-9A5CE892B478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31901EAE-E6A5-4F06-BF90-C4D2E10C0FAC}" type="sibTrans" cxnId="{FA831317-F1BA-4C29-ACB8-9A5CE892B478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10B24B72-4D3C-4608-8344-89710DFAE481}">
      <dgm:prSet custT="1"/>
      <dgm:spPr/>
      <dgm:t>
        <a:bodyPr/>
        <a:lstStyle/>
        <a:p>
          <a:r>
            <a: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以股票、商品或衍生品作为武器，获取进攻的弹性或对冲资产波动。</a:t>
          </a:r>
          <a:endParaRPr lang="en-US" altLang="zh-CN" sz="14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gm:t>
    </dgm:pt>
    <dgm:pt modelId="{272B00EF-EBCB-4744-87B8-D1D4608B0906}" type="parTrans" cxnId="{98CBAD33-E0F9-4365-96E8-BC9FE83AA250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75D418CB-82AF-4399-8697-2C685CB14E8F}" type="sibTrans" cxnId="{98CBAD33-E0F9-4365-96E8-BC9FE83AA250}">
      <dgm:prSet/>
      <dgm:spPr/>
      <dgm:t>
        <a:bodyPr/>
        <a:lstStyle/>
        <a:p>
          <a:endParaRPr lang="zh-CN" altLang="en-US" sz="4800">
            <a:solidFill>
              <a:schemeClr val="tx1"/>
            </a:solidFill>
          </a:endParaRPr>
        </a:p>
      </dgm:t>
    </dgm:pt>
    <dgm:pt modelId="{873E497B-CC8C-4588-9F06-214CA08CA68F}">
      <dgm:prSet custT="1"/>
      <dgm:spPr/>
      <dgm:t>
        <a:bodyPr/>
        <a:lstStyle/>
        <a:p>
          <a:r>
            <a: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灵活运用各种套利策略、打新策略，进一步增厚资产收益</a:t>
          </a:r>
          <a:endParaRPr lang="en-US" altLang="zh-CN" sz="14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gm:t>
    </dgm:pt>
    <dgm:pt modelId="{DE40DC96-E501-4A53-9AF7-3B42A47B7905}" type="parTrans" cxnId="{6BEFA24F-5C38-4FFC-80D2-E1CA22EC088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995BBB21-1C84-4B6C-96CB-AFD0D2F2D853}" type="sibTrans" cxnId="{6BEFA24F-5C38-4FFC-80D2-E1CA22EC088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788EA554-C478-4BAA-B8E8-8BF756442668}" type="pres">
      <dgm:prSet presAssocID="{C0D213F0-AAEC-4982-9090-DE7D4A81E1DF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7C2FEF66-A999-4634-A598-C9E60E4DD500}" type="pres">
      <dgm:prSet presAssocID="{9933C17D-E151-44A0-9239-A9E9023F2C60}" presName="parentText1" presStyleLbl="node1" presStyleIdx="0" presStyleCnt="4">
        <dgm:presLayoutVars>
          <dgm:chMax/>
          <dgm:chPref val="3"/>
          <dgm:bulletEnabled val="1"/>
        </dgm:presLayoutVars>
      </dgm:prSet>
      <dgm:spPr/>
    </dgm:pt>
    <dgm:pt modelId="{63ADE9EC-D6FB-4BA1-BE49-F5C73E709341}" type="pres">
      <dgm:prSet presAssocID="{2CA781FC-F680-465C-9F46-1BC480129CA8}" presName="parentText2" presStyleLbl="node1" presStyleIdx="1" presStyleCnt="4">
        <dgm:presLayoutVars>
          <dgm:chMax/>
          <dgm:chPref val="3"/>
          <dgm:bulletEnabled val="1"/>
        </dgm:presLayoutVars>
      </dgm:prSet>
      <dgm:spPr/>
    </dgm:pt>
    <dgm:pt modelId="{01208A76-D96C-4444-BC67-C6AAB60B4EC5}" type="pres">
      <dgm:prSet presAssocID="{10B24B72-4D3C-4608-8344-89710DFAE481}" presName="parentText3" presStyleLbl="node1" presStyleIdx="2" presStyleCnt="4">
        <dgm:presLayoutVars>
          <dgm:chMax/>
          <dgm:chPref val="3"/>
          <dgm:bulletEnabled val="1"/>
        </dgm:presLayoutVars>
      </dgm:prSet>
      <dgm:spPr/>
    </dgm:pt>
    <dgm:pt modelId="{9789D95E-F17A-4F8C-BDC7-EE98716A048E}" type="pres">
      <dgm:prSet presAssocID="{873E497B-CC8C-4588-9F06-214CA08CA68F}" presName="parentText4" presStyleLbl="node1" presStyleIdx="3" presStyleCnt="4">
        <dgm:presLayoutVars>
          <dgm:chMax/>
          <dgm:chPref val="3"/>
          <dgm:bulletEnabled val="1"/>
        </dgm:presLayoutVars>
      </dgm:prSet>
      <dgm:spPr/>
    </dgm:pt>
  </dgm:ptLst>
  <dgm:cxnLst>
    <dgm:cxn modelId="{FA831317-F1BA-4C29-ACB8-9A5CE892B478}" srcId="{C0D213F0-AAEC-4982-9090-DE7D4A81E1DF}" destId="{2CA781FC-F680-465C-9F46-1BC480129CA8}" srcOrd="1" destOrd="0" parTransId="{048CD79D-6CB9-400F-BC20-99437276DD64}" sibTransId="{31901EAE-E6A5-4F06-BF90-C4D2E10C0FAC}"/>
    <dgm:cxn modelId="{98CBAD33-E0F9-4365-96E8-BC9FE83AA250}" srcId="{C0D213F0-AAEC-4982-9090-DE7D4A81E1DF}" destId="{10B24B72-4D3C-4608-8344-89710DFAE481}" srcOrd="2" destOrd="0" parTransId="{272B00EF-EBCB-4744-87B8-D1D4608B0906}" sibTransId="{75D418CB-82AF-4399-8697-2C685CB14E8F}"/>
    <dgm:cxn modelId="{1BF69C5C-4AA6-4179-8FFF-D35F2C65C959}" type="presOf" srcId="{873E497B-CC8C-4588-9F06-214CA08CA68F}" destId="{9789D95E-F17A-4F8C-BDC7-EE98716A048E}" srcOrd="0" destOrd="0" presId="urn:microsoft.com/office/officeart/2009/3/layout/IncreasingArrowsProcess"/>
    <dgm:cxn modelId="{81146B41-2A61-443E-B32E-958836A0F7B9}" type="presOf" srcId="{2CA781FC-F680-465C-9F46-1BC480129CA8}" destId="{63ADE9EC-D6FB-4BA1-BE49-F5C73E709341}" srcOrd="0" destOrd="0" presId="urn:microsoft.com/office/officeart/2009/3/layout/IncreasingArrowsProcess"/>
    <dgm:cxn modelId="{6BEFA24F-5C38-4FFC-80D2-E1CA22EC088E}" srcId="{C0D213F0-AAEC-4982-9090-DE7D4A81E1DF}" destId="{873E497B-CC8C-4588-9F06-214CA08CA68F}" srcOrd="3" destOrd="0" parTransId="{DE40DC96-E501-4A53-9AF7-3B42A47B7905}" sibTransId="{995BBB21-1C84-4B6C-96CB-AFD0D2F2D853}"/>
    <dgm:cxn modelId="{31273783-53A0-4DC8-BBD5-6A00B4791F94}" type="presOf" srcId="{C0D213F0-AAEC-4982-9090-DE7D4A81E1DF}" destId="{788EA554-C478-4BAA-B8E8-8BF756442668}" srcOrd="0" destOrd="0" presId="urn:microsoft.com/office/officeart/2009/3/layout/IncreasingArrowsProcess"/>
    <dgm:cxn modelId="{79F70A9E-57B3-4933-B167-32D6D396128F}" type="presOf" srcId="{10B24B72-4D3C-4608-8344-89710DFAE481}" destId="{01208A76-D96C-4444-BC67-C6AAB60B4EC5}" srcOrd="0" destOrd="0" presId="urn:microsoft.com/office/officeart/2009/3/layout/IncreasingArrowsProcess"/>
    <dgm:cxn modelId="{E95B0CF1-9A9A-4208-B293-855672CBADB9}" type="presOf" srcId="{9933C17D-E151-44A0-9239-A9E9023F2C60}" destId="{7C2FEF66-A999-4634-A598-C9E60E4DD500}" srcOrd="0" destOrd="0" presId="urn:microsoft.com/office/officeart/2009/3/layout/IncreasingArrowsProcess"/>
    <dgm:cxn modelId="{47DC52F2-3602-4153-A16E-3F8685CACAEE}" srcId="{C0D213F0-AAEC-4982-9090-DE7D4A81E1DF}" destId="{9933C17D-E151-44A0-9239-A9E9023F2C60}" srcOrd="0" destOrd="0" parTransId="{C48D7B7D-7619-4C59-810A-0C6C3498670F}" sibTransId="{6BAD5F43-017A-4454-862C-69A0B38877B7}"/>
    <dgm:cxn modelId="{F5A1BD36-1F69-4F9D-97EF-457F4834B5E5}" type="presParOf" srcId="{788EA554-C478-4BAA-B8E8-8BF756442668}" destId="{7C2FEF66-A999-4634-A598-C9E60E4DD500}" srcOrd="0" destOrd="0" presId="urn:microsoft.com/office/officeart/2009/3/layout/IncreasingArrowsProcess"/>
    <dgm:cxn modelId="{03A7992F-8AAA-4382-9284-EC7ACCFD18C8}" type="presParOf" srcId="{788EA554-C478-4BAA-B8E8-8BF756442668}" destId="{63ADE9EC-D6FB-4BA1-BE49-F5C73E709341}" srcOrd="1" destOrd="0" presId="urn:microsoft.com/office/officeart/2009/3/layout/IncreasingArrowsProcess"/>
    <dgm:cxn modelId="{540F2864-BE69-47DE-95A9-3BE2A84BD09C}" type="presParOf" srcId="{788EA554-C478-4BAA-B8E8-8BF756442668}" destId="{01208A76-D96C-4444-BC67-C6AAB60B4EC5}" srcOrd="2" destOrd="0" presId="urn:microsoft.com/office/officeart/2009/3/layout/IncreasingArrowsProcess"/>
    <dgm:cxn modelId="{65B89E76-1261-4AD0-9BEB-607A791C2AA1}" type="presParOf" srcId="{788EA554-C478-4BAA-B8E8-8BF756442668}" destId="{9789D95E-F17A-4F8C-BDC7-EE98716A048E}" srcOrd="3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165120-5FFC-451F-A676-9DCAA5026EF0}">
      <dsp:nvSpPr>
        <dsp:cNvPr id="0" name=""/>
        <dsp:cNvSpPr/>
      </dsp:nvSpPr>
      <dsp:spPr>
        <a:xfrm>
          <a:off x="375832" y="307"/>
          <a:ext cx="797508" cy="398754"/>
        </a:xfrm>
        <a:prstGeom prst="roundRect">
          <a:avLst>
            <a:gd name="adj" fmla="val 10000"/>
          </a:avLst>
        </a:prstGeom>
        <a:solidFill>
          <a:srgbClr val="ED7D3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bg1"/>
              </a:solidFill>
            </a:rPr>
            <a:t>FOF</a:t>
          </a:r>
          <a:r>
            <a:rPr lang="zh-CN" altLang="en-US" sz="1400" kern="1200" dirty="0">
              <a:solidFill>
                <a:schemeClr val="bg1"/>
              </a:solidFill>
            </a:rPr>
            <a:t>系列</a:t>
          </a:r>
        </a:p>
      </dsp:txBody>
      <dsp:txXfrm>
        <a:off x="387511" y="11986"/>
        <a:ext cx="774150" cy="375396"/>
      </dsp:txXfrm>
    </dsp:sp>
    <dsp:sp modelId="{A8F86FA2-285E-4466-A13D-4ECC369B5275}">
      <dsp:nvSpPr>
        <dsp:cNvPr id="0" name=""/>
        <dsp:cNvSpPr/>
      </dsp:nvSpPr>
      <dsp:spPr>
        <a:xfrm>
          <a:off x="409863" y="399061"/>
          <a:ext cx="91440" cy="2990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065"/>
              </a:lnTo>
              <a:lnTo>
                <a:pt x="125470" y="299065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02CCB8-5F3F-4B37-9533-2CEF8B977F02}">
      <dsp:nvSpPr>
        <dsp:cNvPr id="0" name=""/>
        <dsp:cNvSpPr/>
      </dsp:nvSpPr>
      <dsp:spPr>
        <a:xfrm>
          <a:off x="535333" y="498749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优选全明星</a:t>
          </a:r>
        </a:p>
      </dsp:txBody>
      <dsp:txXfrm>
        <a:off x="547012" y="510428"/>
        <a:ext cx="614648" cy="375396"/>
      </dsp:txXfrm>
    </dsp:sp>
    <dsp:sp modelId="{6FC5009F-DE3F-4EA7-8B97-755BF90691C6}">
      <dsp:nvSpPr>
        <dsp:cNvPr id="0" name=""/>
        <dsp:cNvSpPr/>
      </dsp:nvSpPr>
      <dsp:spPr>
        <a:xfrm>
          <a:off x="409863" y="399061"/>
          <a:ext cx="91440" cy="7975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7508"/>
              </a:lnTo>
              <a:lnTo>
                <a:pt x="125470" y="797508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2A45B-0F28-4738-BACC-E7567F498BC0}">
      <dsp:nvSpPr>
        <dsp:cNvPr id="0" name=""/>
        <dsp:cNvSpPr/>
      </dsp:nvSpPr>
      <dsp:spPr>
        <a:xfrm>
          <a:off x="535333" y="997192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优选配置</a:t>
          </a:r>
        </a:p>
      </dsp:txBody>
      <dsp:txXfrm>
        <a:off x="547012" y="1008871"/>
        <a:ext cx="614648" cy="375396"/>
      </dsp:txXfrm>
    </dsp:sp>
    <dsp:sp modelId="{19B02804-9097-4188-8795-2A0E4250BEDF}">
      <dsp:nvSpPr>
        <dsp:cNvPr id="0" name=""/>
        <dsp:cNvSpPr/>
      </dsp:nvSpPr>
      <dsp:spPr>
        <a:xfrm>
          <a:off x="409863" y="399061"/>
          <a:ext cx="91440" cy="12959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5951"/>
              </a:lnTo>
              <a:lnTo>
                <a:pt x="125470" y="1295951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392792-B298-426C-A232-962A82714F77}">
      <dsp:nvSpPr>
        <dsp:cNvPr id="0" name=""/>
        <dsp:cNvSpPr/>
      </dsp:nvSpPr>
      <dsp:spPr>
        <a:xfrm>
          <a:off x="535333" y="1495635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优选科创</a:t>
          </a:r>
        </a:p>
      </dsp:txBody>
      <dsp:txXfrm>
        <a:off x="547012" y="1507314"/>
        <a:ext cx="614648" cy="375396"/>
      </dsp:txXfrm>
    </dsp:sp>
    <dsp:sp modelId="{4EB2B51E-039A-4957-94E2-AF45FE7080FD}">
      <dsp:nvSpPr>
        <dsp:cNvPr id="0" name=""/>
        <dsp:cNvSpPr/>
      </dsp:nvSpPr>
      <dsp:spPr>
        <a:xfrm>
          <a:off x="409863" y="399061"/>
          <a:ext cx="91440" cy="179439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94393"/>
              </a:lnTo>
              <a:lnTo>
                <a:pt x="125470" y="1794393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398B5-AE26-4D8D-962B-4BD0568204AD}">
      <dsp:nvSpPr>
        <dsp:cNvPr id="0" name=""/>
        <dsp:cNvSpPr/>
      </dsp:nvSpPr>
      <dsp:spPr>
        <a:xfrm>
          <a:off x="535333" y="1994078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全天候</a:t>
          </a:r>
        </a:p>
      </dsp:txBody>
      <dsp:txXfrm>
        <a:off x="547012" y="2005757"/>
        <a:ext cx="614648" cy="375396"/>
      </dsp:txXfrm>
    </dsp:sp>
    <dsp:sp modelId="{BDDA9FBA-2B41-4B6B-8B4A-005608D68BA5}">
      <dsp:nvSpPr>
        <dsp:cNvPr id="0" name=""/>
        <dsp:cNvSpPr/>
      </dsp:nvSpPr>
      <dsp:spPr>
        <a:xfrm>
          <a:off x="409863" y="399061"/>
          <a:ext cx="91440" cy="22928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92836"/>
              </a:lnTo>
              <a:lnTo>
                <a:pt x="125470" y="2292836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CFB391-395B-45B1-8CC0-A6D7AAC3FF50}">
      <dsp:nvSpPr>
        <dsp:cNvPr id="0" name=""/>
        <dsp:cNvSpPr/>
      </dsp:nvSpPr>
      <dsp:spPr>
        <a:xfrm>
          <a:off x="535333" y="2492520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量化</a:t>
          </a:r>
          <a:r>
            <a:rPr lang="en-US" altLang="zh-CN" sz="1100" kern="1200" dirty="0"/>
            <a:t>1</a:t>
          </a:r>
          <a:r>
            <a:rPr lang="zh-CN" altLang="en-US" sz="1100" kern="1200" dirty="0"/>
            <a:t>号</a:t>
          </a:r>
        </a:p>
      </dsp:txBody>
      <dsp:txXfrm>
        <a:off x="547012" y="2504199"/>
        <a:ext cx="614648" cy="375396"/>
      </dsp:txXfrm>
    </dsp:sp>
    <dsp:sp modelId="{8C36A8B5-7828-47E8-8233-C5F407818EE4}">
      <dsp:nvSpPr>
        <dsp:cNvPr id="0" name=""/>
        <dsp:cNvSpPr/>
      </dsp:nvSpPr>
      <dsp:spPr>
        <a:xfrm>
          <a:off x="1372717" y="307"/>
          <a:ext cx="797508" cy="398754"/>
        </a:xfrm>
        <a:prstGeom prst="roundRect">
          <a:avLst>
            <a:gd name="adj" fmla="val 10000"/>
          </a:avLst>
        </a:prstGeom>
        <a:solidFill>
          <a:srgbClr val="F67E0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增盈系列</a:t>
          </a:r>
          <a:endParaRPr altLang="en-US" sz="1400" kern="1200" dirty="0"/>
        </a:p>
      </dsp:txBody>
      <dsp:txXfrm>
        <a:off x="1384396" y="11986"/>
        <a:ext cx="774150" cy="375396"/>
      </dsp:txXfrm>
    </dsp:sp>
    <dsp:sp modelId="{C39C6E1B-DCE4-4A6D-A21E-9EF21C36C5A8}">
      <dsp:nvSpPr>
        <dsp:cNvPr id="0" name=""/>
        <dsp:cNvSpPr/>
      </dsp:nvSpPr>
      <dsp:spPr>
        <a:xfrm>
          <a:off x="1406748" y="399061"/>
          <a:ext cx="91440" cy="2990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065"/>
              </a:lnTo>
              <a:lnTo>
                <a:pt x="125470" y="299065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B7A4D1-09D4-42CC-A526-311AA78A352E}">
      <dsp:nvSpPr>
        <dsp:cNvPr id="0" name=""/>
        <dsp:cNvSpPr/>
      </dsp:nvSpPr>
      <dsp:spPr>
        <a:xfrm>
          <a:off x="1532219" y="498749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绝对收益策略</a:t>
          </a:r>
          <a:endParaRPr altLang="en-US" sz="1100" kern="1200" dirty="0"/>
        </a:p>
      </dsp:txBody>
      <dsp:txXfrm>
        <a:off x="1543898" y="510428"/>
        <a:ext cx="614648" cy="375396"/>
      </dsp:txXfrm>
    </dsp:sp>
    <dsp:sp modelId="{57691A32-EB9D-4BBE-818A-DC3F057FBC92}">
      <dsp:nvSpPr>
        <dsp:cNvPr id="0" name=""/>
        <dsp:cNvSpPr/>
      </dsp:nvSpPr>
      <dsp:spPr>
        <a:xfrm>
          <a:off x="1406748" y="399061"/>
          <a:ext cx="91440" cy="7975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7508"/>
              </a:lnTo>
              <a:lnTo>
                <a:pt x="125470" y="797508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F1BE9E-3B48-413B-A7CB-12D2B811D353}">
      <dsp:nvSpPr>
        <dsp:cNvPr id="0" name=""/>
        <dsp:cNvSpPr/>
      </dsp:nvSpPr>
      <dsp:spPr>
        <a:xfrm>
          <a:off x="1532219" y="997192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稳健</a:t>
          </a:r>
          <a:r>
            <a:rPr lang="en-US" altLang="zh-CN" sz="1100" kern="1200" dirty="0"/>
            <a:t>1</a:t>
          </a:r>
          <a:r>
            <a:rPr lang="zh-CN" altLang="en-US" sz="1100" kern="1200" dirty="0"/>
            <a:t>号</a:t>
          </a:r>
          <a:endParaRPr altLang="en-US" sz="1100" kern="1200" dirty="0"/>
        </a:p>
      </dsp:txBody>
      <dsp:txXfrm>
        <a:off x="1543898" y="1008871"/>
        <a:ext cx="614648" cy="375396"/>
      </dsp:txXfrm>
    </dsp:sp>
    <dsp:sp modelId="{A536CCFC-DCE7-4009-940F-4AA6952D4A88}">
      <dsp:nvSpPr>
        <dsp:cNvPr id="0" name=""/>
        <dsp:cNvSpPr/>
      </dsp:nvSpPr>
      <dsp:spPr>
        <a:xfrm>
          <a:off x="1406748" y="399061"/>
          <a:ext cx="91440" cy="12959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5951"/>
              </a:lnTo>
              <a:lnTo>
                <a:pt x="125470" y="1295951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732A19-BCD4-4D5F-BEDC-155F2AA653C5}">
      <dsp:nvSpPr>
        <dsp:cNvPr id="0" name=""/>
        <dsp:cNvSpPr/>
      </dsp:nvSpPr>
      <dsp:spPr>
        <a:xfrm>
          <a:off x="1532219" y="1495635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稳健</a:t>
          </a:r>
          <a:r>
            <a:rPr lang="en-US" altLang="zh-CN" sz="1100" kern="1200" dirty="0"/>
            <a:t>2</a:t>
          </a:r>
          <a:r>
            <a:rPr lang="zh-CN" altLang="en-US" sz="1100" kern="1200" dirty="0"/>
            <a:t>号</a:t>
          </a:r>
        </a:p>
      </dsp:txBody>
      <dsp:txXfrm>
        <a:off x="1543898" y="1507314"/>
        <a:ext cx="614648" cy="375396"/>
      </dsp:txXfrm>
    </dsp:sp>
    <dsp:sp modelId="{5D3B0E44-0958-4962-AC5B-71B25C7AEB25}">
      <dsp:nvSpPr>
        <dsp:cNvPr id="0" name=""/>
        <dsp:cNvSpPr/>
      </dsp:nvSpPr>
      <dsp:spPr>
        <a:xfrm>
          <a:off x="1406748" y="399061"/>
          <a:ext cx="91440" cy="179439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94393"/>
              </a:lnTo>
              <a:lnTo>
                <a:pt x="125470" y="1794393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FBB505-9B35-4345-A35E-4A5724B4387C}">
      <dsp:nvSpPr>
        <dsp:cNvPr id="0" name=""/>
        <dsp:cNvSpPr/>
      </dsp:nvSpPr>
      <dsp:spPr>
        <a:xfrm>
          <a:off x="1532219" y="1994078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增盈</a:t>
          </a:r>
          <a:r>
            <a:rPr lang="en-US" altLang="zh-CN" sz="1100" kern="1200" dirty="0"/>
            <a:t>1</a:t>
          </a:r>
          <a:r>
            <a:rPr lang="zh-CN" altLang="en-US" sz="1100" kern="1200" dirty="0"/>
            <a:t>号</a:t>
          </a:r>
        </a:p>
      </dsp:txBody>
      <dsp:txXfrm>
        <a:off x="1543898" y="2005757"/>
        <a:ext cx="614648" cy="375396"/>
      </dsp:txXfrm>
    </dsp:sp>
    <dsp:sp modelId="{E3FF03EB-8647-4636-BC5C-E9BEC6C29553}">
      <dsp:nvSpPr>
        <dsp:cNvPr id="0" name=""/>
        <dsp:cNvSpPr/>
      </dsp:nvSpPr>
      <dsp:spPr>
        <a:xfrm>
          <a:off x="2369603" y="307"/>
          <a:ext cx="797508" cy="398754"/>
        </a:xfrm>
        <a:prstGeom prst="roundRect">
          <a:avLst>
            <a:gd name="adj" fmla="val 10000"/>
          </a:avLst>
        </a:prstGeom>
        <a:solidFill>
          <a:srgbClr val="F67E0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安盈系列</a:t>
          </a:r>
        </a:p>
      </dsp:txBody>
      <dsp:txXfrm>
        <a:off x="2381282" y="11986"/>
        <a:ext cx="774150" cy="375396"/>
      </dsp:txXfrm>
    </dsp:sp>
    <dsp:sp modelId="{3F5EB287-4C34-456C-B985-2B774B3D9EF1}">
      <dsp:nvSpPr>
        <dsp:cNvPr id="0" name=""/>
        <dsp:cNvSpPr/>
      </dsp:nvSpPr>
      <dsp:spPr>
        <a:xfrm>
          <a:off x="2403634" y="399061"/>
          <a:ext cx="91440" cy="2990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065"/>
              </a:lnTo>
              <a:lnTo>
                <a:pt x="125470" y="299065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454E12-1A81-4CCD-AB01-CC69284C8769}">
      <dsp:nvSpPr>
        <dsp:cNvPr id="0" name=""/>
        <dsp:cNvSpPr/>
      </dsp:nvSpPr>
      <dsp:spPr>
        <a:xfrm>
          <a:off x="2529104" y="498749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安盈</a:t>
          </a:r>
          <a:r>
            <a:rPr lang="en-US" altLang="zh-CN" sz="1100" kern="1200" dirty="0"/>
            <a:t>1</a:t>
          </a:r>
          <a:r>
            <a:rPr lang="zh-CN" altLang="en-US" sz="1100" kern="1200" dirty="0"/>
            <a:t>号</a:t>
          </a:r>
        </a:p>
      </dsp:txBody>
      <dsp:txXfrm>
        <a:off x="2540783" y="510428"/>
        <a:ext cx="614648" cy="375396"/>
      </dsp:txXfrm>
    </dsp:sp>
    <dsp:sp modelId="{56903B70-44BE-4DEE-B3D8-8D6F309E69EE}">
      <dsp:nvSpPr>
        <dsp:cNvPr id="0" name=""/>
        <dsp:cNvSpPr/>
      </dsp:nvSpPr>
      <dsp:spPr>
        <a:xfrm>
          <a:off x="2403634" y="399061"/>
          <a:ext cx="91440" cy="7975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7508"/>
              </a:lnTo>
              <a:lnTo>
                <a:pt x="125470" y="797508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CDA12-D3B0-45EC-A723-612A0493B711}">
      <dsp:nvSpPr>
        <dsp:cNvPr id="0" name=""/>
        <dsp:cNvSpPr/>
      </dsp:nvSpPr>
      <dsp:spPr>
        <a:xfrm>
          <a:off x="2529104" y="997192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安盈季开</a:t>
          </a:r>
          <a:r>
            <a:rPr lang="en-US" altLang="zh-CN" sz="1100" kern="1200" dirty="0"/>
            <a:t>1</a:t>
          </a:r>
          <a:r>
            <a:rPr lang="zh-CN" altLang="en-US" sz="1100" kern="1200" dirty="0"/>
            <a:t>号</a:t>
          </a:r>
        </a:p>
      </dsp:txBody>
      <dsp:txXfrm>
        <a:off x="2540783" y="1008871"/>
        <a:ext cx="614648" cy="375396"/>
      </dsp:txXfrm>
    </dsp:sp>
    <dsp:sp modelId="{511B1FA3-5F41-4468-9094-47BDECECB5EF}">
      <dsp:nvSpPr>
        <dsp:cNvPr id="0" name=""/>
        <dsp:cNvSpPr/>
      </dsp:nvSpPr>
      <dsp:spPr>
        <a:xfrm>
          <a:off x="2403634" y="399061"/>
          <a:ext cx="91440" cy="12959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5951"/>
              </a:lnTo>
              <a:lnTo>
                <a:pt x="125470" y="1295951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382B37-E81C-48B4-BF82-62F273F34252}">
      <dsp:nvSpPr>
        <dsp:cNvPr id="0" name=""/>
        <dsp:cNvSpPr/>
      </dsp:nvSpPr>
      <dsp:spPr>
        <a:xfrm>
          <a:off x="2529104" y="1495635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安盈季开</a:t>
          </a:r>
          <a:r>
            <a:rPr lang="en-US" altLang="zh-CN" sz="1100" kern="1200" dirty="0"/>
            <a:t>2</a:t>
          </a:r>
          <a:r>
            <a:rPr lang="zh-CN" altLang="en-US" sz="1100" kern="1200" dirty="0"/>
            <a:t>号</a:t>
          </a:r>
        </a:p>
      </dsp:txBody>
      <dsp:txXfrm>
        <a:off x="2540783" y="1507314"/>
        <a:ext cx="614648" cy="375396"/>
      </dsp:txXfrm>
    </dsp:sp>
    <dsp:sp modelId="{8304A722-D8B4-4DEC-A76F-9C0CA5927FD5}">
      <dsp:nvSpPr>
        <dsp:cNvPr id="0" name=""/>
        <dsp:cNvSpPr/>
      </dsp:nvSpPr>
      <dsp:spPr>
        <a:xfrm>
          <a:off x="2403634" y="399061"/>
          <a:ext cx="91440" cy="179439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94393"/>
              </a:lnTo>
              <a:lnTo>
                <a:pt x="125470" y="1794393"/>
              </a:lnTo>
            </a:path>
          </a:pathLst>
        </a:custGeom>
        <a:noFill/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ECC363-A7A6-467B-BE2B-93047251F721}">
      <dsp:nvSpPr>
        <dsp:cNvPr id="0" name=""/>
        <dsp:cNvSpPr/>
      </dsp:nvSpPr>
      <dsp:spPr>
        <a:xfrm>
          <a:off x="2529104" y="1994078"/>
          <a:ext cx="638006" cy="3987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D7D3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安盈季开</a:t>
          </a:r>
          <a:r>
            <a:rPr lang="en-US" altLang="zh-CN" sz="1100" kern="1200" dirty="0"/>
            <a:t>3</a:t>
          </a:r>
          <a:r>
            <a:rPr lang="zh-CN" altLang="en-US" sz="1100" kern="1200" dirty="0"/>
            <a:t>号</a:t>
          </a:r>
        </a:p>
      </dsp:txBody>
      <dsp:txXfrm>
        <a:off x="2540783" y="2005757"/>
        <a:ext cx="614648" cy="3753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0DB633-9ADC-4B08-94CF-80177E7D8704}">
      <dsp:nvSpPr>
        <dsp:cNvPr id="0" name=""/>
        <dsp:cNvSpPr/>
      </dsp:nvSpPr>
      <dsp:spPr>
        <a:xfrm>
          <a:off x="1526" y="0"/>
          <a:ext cx="1859746" cy="565533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sz="1400" kern="1200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第二个月</a:t>
          </a:r>
        </a:p>
      </dsp:txBody>
      <dsp:txXfrm>
        <a:off x="284293" y="0"/>
        <a:ext cx="1294213" cy="565533"/>
      </dsp:txXfrm>
    </dsp:sp>
    <dsp:sp modelId="{F2E8409A-C20F-4798-8374-79EB3A45A569}">
      <dsp:nvSpPr>
        <dsp:cNvPr id="0" name=""/>
        <dsp:cNvSpPr/>
      </dsp:nvSpPr>
      <dsp:spPr>
        <a:xfrm>
          <a:off x="1675298" y="0"/>
          <a:ext cx="1859746" cy="565533"/>
        </a:xfrm>
        <a:prstGeom prst="chevron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sz="1400" kern="1200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第三个月</a:t>
          </a:r>
        </a:p>
      </dsp:txBody>
      <dsp:txXfrm>
        <a:off x="1958065" y="0"/>
        <a:ext cx="1294213" cy="565533"/>
      </dsp:txXfrm>
    </dsp:sp>
    <dsp:sp modelId="{BB84B731-0318-4F33-8F06-D43EB708659F}">
      <dsp:nvSpPr>
        <dsp:cNvPr id="0" name=""/>
        <dsp:cNvSpPr/>
      </dsp:nvSpPr>
      <dsp:spPr>
        <a:xfrm>
          <a:off x="3349070" y="0"/>
          <a:ext cx="1859746" cy="565533"/>
        </a:xfrm>
        <a:prstGeom prst="chevron">
          <a:avLst/>
        </a:prstGeom>
        <a:solidFill>
          <a:srgbClr val="ED7D3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每季度</a:t>
          </a:r>
          <a:endParaRPr lang="en-US" altLang="zh-CN" sz="1400" kern="1200" dirty="0">
            <a:latin typeface="等线" panose="02010600030101010101" charset="-122"/>
            <a:ea typeface="等线" panose="02010600030101010101" charset="-122"/>
            <a:cs typeface="+mn-cs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等线" panose="02010600030101010101" charset="-122"/>
              <a:ea typeface="等线" panose="02010600030101010101" charset="-122"/>
              <a:cs typeface="+mn-cs"/>
            </a:rPr>
            <a:t>第一个月</a:t>
          </a:r>
        </a:p>
      </dsp:txBody>
      <dsp:txXfrm>
        <a:off x="3631837" y="0"/>
        <a:ext cx="1294213" cy="5655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2FEF66-A999-4634-A598-C9E60E4DD500}">
      <dsp:nvSpPr>
        <dsp:cNvPr id="0" name=""/>
        <dsp:cNvSpPr/>
      </dsp:nvSpPr>
      <dsp:spPr>
        <a:xfrm>
          <a:off x="0" y="175371"/>
          <a:ext cx="11187125" cy="1628728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25856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以固定收益资产为基础资产，积累必要的安全垫</a:t>
          </a:r>
          <a:endParaRPr lang="en-US" altLang="zh-CN" sz="1400" kern="12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sp:txBody>
      <dsp:txXfrm>
        <a:off x="0" y="582553"/>
        <a:ext cx="10779943" cy="814364"/>
      </dsp:txXfrm>
    </dsp:sp>
    <dsp:sp modelId="{63ADE9EC-D6FB-4BA1-BE49-F5C73E709341}">
      <dsp:nvSpPr>
        <dsp:cNvPr id="0" name=""/>
        <dsp:cNvSpPr/>
      </dsp:nvSpPr>
      <dsp:spPr>
        <a:xfrm>
          <a:off x="2578632" y="717955"/>
          <a:ext cx="8608493" cy="1628728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25856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以绝对收益（量化中性、优先股、资本中介项目）策略作为补充，平衡单资产波动、增益业绩表现</a:t>
          </a:r>
          <a:endParaRPr lang="en-US" altLang="zh-CN" sz="1400" kern="12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sp:txBody>
      <dsp:txXfrm>
        <a:off x="2578632" y="1125137"/>
        <a:ext cx="8201311" cy="814364"/>
      </dsp:txXfrm>
    </dsp:sp>
    <dsp:sp modelId="{01208A76-D96C-4444-BC67-C6AAB60B4EC5}">
      <dsp:nvSpPr>
        <dsp:cNvPr id="0" name=""/>
        <dsp:cNvSpPr/>
      </dsp:nvSpPr>
      <dsp:spPr>
        <a:xfrm>
          <a:off x="5157265" y="1260865"/>
          <a:ext cx="6029860" cy="1628728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25856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以股票、商品或衍生品作为武器，获取进攻的弹性或对冲资产波动。</a:t>
          </a:r>
          <a:endParaRPr lang="en-US" altLang="zh-CN" sz="1400" kern="12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sp:txBody>
      <dsp:txXfrm>
        <a:off x="5157265" y="1668047"/>
        <a:ext cx="5622678" cy="814364"/>
      </dsp:txXfrm>
    </dsp:sp>
    <dsp:sp modelId="{9789D95E-F17A-4F8C-BDC7-EE98716A048E}">
      <dsp:nvSpPr>
        <dsp:cNvPr id="0" name=""/>
        <dsp:cNvSpPr/>
      </dsp:nvSpPr>
      <dsp:spPr>
        <a:xfrm>
          <a:off x="7735897" y="1803448"/>
          <a:ext cx="3451228" cy="1628728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258561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rPr>
            <a:t>灵活运用各种套利策略、打新策略，进一步增厚资产收益</a:t>
          </a:r>
          <a:endParaRPr lang="en-US" altLang="zh-CN" sz="1400" kern="120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endParaRPr>
        </a:p>
      </dsp:txBody>
      <dsp:txXfrm>
        <a:off x="7735897" y="2210630"/>
        <a:ext cx="3044046" cy="814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#1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585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3A415A-2395-4617-AFAC-F1AC35A3F44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59225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355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0917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94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3A415A-2395-4617-AFAC-F1AC35A3F44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05289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68808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3A415A-2395-4617-AFAC-F1AC35A3F44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通过经济周期中不同阶段大类资产的表现，提高静态组合的收益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3A415A-2395-4617-AFAC-F1AC35A3F44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3A415A-2395-4617-AFAC-F1AC35A3F441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4375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8900" y="744538"/>
            <a:ext cx="6619875" cy="37242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23D701F-8AFA-4838-91FE-7E4AD01DFBA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715382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467736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306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auto">
      <p:bgPr>
        <a:gradFill rotWithShape="0">
          <a:gsLst>
            <a:gs pos="0">
              <a:srgbClr val="EBEAEA"/>
            </a:gs>
            <a:gs pos="50000">
              <a:srgbClr val="E4E3E3"/>
            </a:gs>
            <a:gs pos="100000">
              <a:srgbClr val="BCBBBB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41034FC-2551-4E15-8C9D-7D3B05CEA20E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39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6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" y="1589"/>
            <a:ext cx="1953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frame line bottom"/>
          <p:cNvCxnSpPr/>
          <p:nvPr/>
        </p:nvCxnSpPr>
        <p:spPr>
          <a:xfrm rot="5400000" flipH="1" flipV="1">
            <a:off x="6088185" y="929298"/>
            <a:ext cx="0" cy="1084775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frame line"/>
          <p:cNvCxnSpPr/>
          <p:nvPr/>
        </p:nvCxnSpPr>
        <p:spPr>
          <a:xfrm rot="5400000" flipH="1" flipV="1">
            <a:off x="5938899" y="-4910198"/>
            <a:ext cx="179388" cy="1099038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6" y="635004"/>
            <a:ext cx="10847999" cy="320601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673416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025381-B7F7-4DFD-A5AF-1FFF34357F98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1523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61C10CF-09BF-4FC3-BA03-2255A04224C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advClick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gradFill rotWithShape="0">
          <a:gsLst>
            <a:gs pos="0">
              <a:srgbClr val="EBEAEA"/>
            </a:gs>
            <a:gs pos="50000">
              <a:srgbClr val="E4E3E3"/>
            </a:gs>
            <a:gs pos="100000">
              <a:srgbClr val="BCBBBB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41034FC-2551-4E15-8C9D-7D3B05CEA20E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470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CBCA8A7-8102-4E58-AB61-2EC6A43C9F11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59262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78E46B5-B242-4281-A8E6-FB89930AD7E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3041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8A17372-66EF-44CE-938A-D2AAB7C1F9EC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519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0335237-5697-4C8B-A58E-C52DC6DF24EA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2544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751633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05FBE3-14D5-4824-AB04-5AA358E04391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5135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75C132A-B370-4871-8D21-55B5BF16D75C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7115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D152F6-8D12-49FB-B1BD-69F3080D5A34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6265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4B62E2D-AF45-40B3-BD99-2CAD151C1BC2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3693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844CB9-C065-4032-8D24-7C17F897B559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2861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0011384-85B0-4ACB-9311-AB43AE4FD4CF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0973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61C10CF-09BF-4FC3-BA03-2255A04224C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7661175"/>
      </p:ext>
    </p:extLst>
  </p:cSld>
  <p:clrMapOvr>
    <a:masterClrMapping/>
  </p:clrMapOvr>
  <p:transition advClick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6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" y="1589"/>
            <a:ext cx="1953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frame line bottom"/>
          <p:cNvCxnSpPr/>
          <p:nvPr/>
        </p:nvCxnSpPr>
        <p:spPr>
          <a:xfrm rot="5400000" flipH="1" flipV="1">
            <a:off x="6088185" y="929298"/>
            <a:ext cx="0" cy="1084775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frame line"/>
          <p:cNvCxnSpPr/>
          <p:nvPr/>
        </p:nvCxnSpPr>
        <p:spPr>
          <a:xfrm rot="5400000" flipH="1" flipV="1">
            <a:off x="5938899" y="-4910198"/>
            <a:ext cx="179388" cy="1099038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6" y="635004"/>
            <a:ext cx="10847999" cy="320601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673416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025381-B7F7-4DFD-A5AF-1FFF34357F98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01681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377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141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733606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gradFill rotWithShape="0">
          <a:gsLst>
            <a:gs pos="0">
              <a:srgbClr val="EBEAEA"/>
            </a:gs>
            <a:gs pos="50000">
              <a:srgbClr val="E4E3E3"/>
            </a:gs>
            <a:gs pos="100000">
              <a:srgbClr val="BCBBBB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41034FC-2551-4E15-8C9D-7D3B05CEA20E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05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CBCA8A7-8102-4E58-AB61-2EC6A43C9F11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90758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78E46B5-B242-4281-A8E6-FB89930AD7E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38880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8A17372-66EF-44CE-938A-D2AAB7C1F9EC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68984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0335237-5697-4C8B-A58E-C52DC6DF24EA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7684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05FBE3-14D5-4824-AB04-5AA358E04391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64858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75C132A-B370-4871-8D21-55B5BF16D75C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93182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D152F6-8D12-49FB-B1BD-69F3080D5A34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07118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4B62E2D-AF45-40B3-BD99-2CAD151C1BC2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76442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844CB9-C065-4032-8D24-7C17F897B559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840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4144304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0011384-85B0-4ACB-9311-AB43AE4FD4CF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77658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61C10CF-09BF-4FC3-BA03-2255A04224C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626046"/>
      </p:ext>
    </p:extLst>
  </p:cSld>
  <p:clrMapOvr>
    <a:masterClrMapping/>
  </p:clrMapOvr>
  <p:transition advClick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6" hidden="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" y="1589"/>
            <a:ext cx="1953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frame line bottom"/>
          <p:cNvCxnSpPr/>
          <p:nvPr/>
        </p:nvCxnSpPr>
        <p:spPr>
          <a:xfrm rot="5400000" flipH="1" flipV="1">
            <a:off x="6088185" y="929298"/>
            <a:ext cx="0" cy="1084775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frame line"/>
          <p:cNvCxnSpPr/>
          <p:nvPr/>
        </p:nvCxnSpPr>
        <p:spPr>
          <a:xfrm rot="5400000" flipH="1" flipV="1">
            <a:off x="5938899" y="-4910198"/>
            <a:ext cx="179388" cy="10990384"/>
          </a:xfrm>
          <a:prstGeom prst="bentConnector2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6" y="635004"/>
            <a:ext cx="10847999" cy="320601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0673416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025381-B7F7-4DFD-A5AF-1FFF34357F98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07556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1367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3208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d stripe"/>
          <p:cNvSpPr/>
          <p:nvPr userDrawn="1"/>
        </p:nvSpPr>
        <p:spPr>
          <a:xfrm>
            <a:off x="4" y="918545"/>
            <a:ext cx="11870265" cy="171455"/>
          </a:xfrm>
          <a:custGeom>
            <a:avLst/>
            <a:gdLst>
              <a:gd name="connsiteX0" fmla="*/ 0 w 9457509"/>
              <a:gd name="connsiteY0" fmla="*/ 0 h 195943"/>
              <a:gd name="connsiteX1" fmla="*/ 9457509 w 9457509"/>
              <a:gd name="connsiteY1" fmla="*/ 39189 h 195943"/>
              <a:gd name="connsiteX2" fmla="*/ 9353006 w 9457509"/>
              <a:gd name="connsiteY2" fmla="*/ 169817 h 195943"/>
              <a:gd name="connsiteX3" fmla="*/ 0 w 9457509"/>
              <a:gd name="connsiteY3" fmla="*/ 195943 h 195943"/>
              <a:gd name="connsiteX0-1" fmla="*/ 0 w 9457509"/>
              <a:gd name="connsiteY0-2" fmla="*/ 0 h 196306"/>
              <a:gd name="connsiteX1-3" fmla="*/ 9457509 w 9457509"/>
              <a:gd name="connsiteY1-4" fmla="*/ 39189 h 196306"/>
              <a:gd name="connsiteX2-5" fmla="*/ 9297557 w 9457509"/>
              <a:gd name="connsiteY2-6" fmla="*/ 196306 h 196306"/>
              <a:gd name="connsiteX3-7" fmla="*/ 0 w 9457509"/>
              <a:gd name="connsiteY3-8" fmla="*/ 195943 h 196306"/>
              <a:gd name="connsiteX0-9" fmla="*/ 13063 w 9457509"/>
              <a:gd name="connsiteY0-10" fmla="*/ 4716 h 157117"/>
              <a:gd name="connsiteX1-11" fmla="*/ 9457509 w 9457509"/>
              <a:gd name="connsiteY1-12" fmla="*/ 0 h 157117"/>
              <a:gd name="connsiteX2-13" fmla="*/ 9297557 w 9457509"/>
              <a:gd name="connsiteY2-14" fmla="*/ 157117 h 157117"/>
              <a:gd name="connsiteX3-15" fmla="*/ 0 w 9457509"/>
              <a:gd name="connsiteY3-16" fmla="*/ 156754 h 157117"/>
              <a:gd name="connsiteX0-17" fmla="*/ 13063 w 9449163"/>
              <a:gd name="connsiteY0-18" fmla="*/ 0 h 152401"/>
              <a:gd name="connsiteX1-19" fmla="*/ 9449163 w 9449163"/>
              <a:gd name="connsiteY1-20" fmla="*/ 0 h 152401"/>
              <a:gd name="connsiteX2-21" fmla="*/ 9297557 w 9449163"/>
              <a:gd name="connsiteY2-22" fmla="*/ 152401 h 152401"/>
              <a:gd name="connsiteX3-23" fmla="*/ 0 w 9449163"/>
              <a:gd name="connsiteY3-24" fmla="*/ 152038 h 152401"/>
              <a:gd name="connsiteX0-25" fmla="*/ 13063 w 9449163"/>
              <a:gd name="connsiteY0-26" fmla="*/ 0 h 152400"/>
              <a:gd name="connsiteX1-27" fmla="*/ 9449163 w 9449163"/>
              <a:gd name="connsiteY1-28" fmla="*/ 0 h 152400"/>
              <a:gd name="connsiteX2-29" fmla="*/ 9372963 w 9449163"/>
              <a:gd name="connsiteY2-30" fmla="*/ 152400 h 152400"/>
              <a:gd name="connsiteX3-31" fmla="*/ 0 w 9449163"/>
              <a:gd name="connsiteY3-32" fmla="*/ 152038 h 152400"/>
              <a:gd name="connsiteX0-33" fmla="*/ 13063 w 9449163"/>
              <a:gd name="connsiteY0-34" fmla="*/ 0 h 152400"/>
              <a:gd name="connsiteX1-35" fmla="*/ 9449163 w 9449163"/>
              <a:gd name="connsiteY1-36" fmla="*/ 0 h 152400"/>
              <a:gd name="connsiteX2-37" fmla="*/ 9415032 w 9449163"/>
              <a:gd name="connsiteY2-38" fmla="*/ 152400 h 152400"/>
              <a:gd name="connsiteX3-39" fmla="*/ 0 w 9449163"/>
              <a:gd name="connsiteY3-40" fmla="*/ 152038 h 152400"/>
              <a:gd name="connsiteX0-41" fmla="*/ 12269 w 9449163"/>
              <a:gd name="connsiteY0-42" fmla="*/ 0 h 152400"/>
              <a:gd name="connsiteX1-43" fmla="*/ 9449163 w 9449163"/>
              <a:gd name="connsiteY1-44" fmla="*/ 0 h 152400"/>
              <a:gd name="connsiteX2-45" fmla="*/ 9415032 w 9449163"/>
              <a:gd name="connsiteY2-46" fmla="*/ 152400 h 152400"/>
              <a:gd name="connsiteX3-47" fmla="*/ 0 w 9449163"/>
              <a:gd name="connsiteY3-48" fmla="*/ 152038 h 152400"/>
              <a:gd name="connsiteX0-49" fmla="*/ 0 w 9436894"/>
              <a:gd name="connsiteY0-50" fmla="*/ 0 h 152400"/>
              <a:gd name="connsiteX1-51" fmla="*/ 9436894 w 9436894"/>
              <a:gd name="connsiteY1-52" fmla="*/ 0 h 152400"/>
              <a:gd name="connsiteX2-53" fmla="*/ 9402763 w 9436894"/>
              <a:gd name="connsiteY2-54" fmla="*/ 152400 h 152400"/>
              <a:gd name="connsiteX3-55" fmla="*/ 0 w 9436894"/>
              <a:gd name="connsiteY3-56" fmla="*/ 152038 h 152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9436894" h="152400">
                <a:moveTo>
                  <a:pt x="0" y="0"/>
                </a:moveTo>
                <a:lnTo>
                  <a:pt x="9436894" y="0"/>
                </a:lnTo>
                <a:lnTo>
                  <a:pt x="9402763" y="152400"/>
                </a:lnTo>
                <a:lnTo>
                  <a:pt x="0" y="152038"/>
                </a:lnTo>
              </a:path>
            </a:pathLst>
          </a:custGeom>
          <a:solidFill>
            <a:srgbClr val="6B1689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sz="1710" dirty="0">
              <a:solidFill>
                <a:srgbClr val="6B1689"/>
              </a:solidFill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93637" y="75308"/>
            <a:ext cx="11664000" cy="77946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3600" b="1">
                <a:solidFill>
                  <a:srgbClr val="6B1689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4842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277214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419673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422416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32190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600453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24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6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667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8155D37-1729-4B5E-8E40-BE7325B587FA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742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16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image" Target="../media/image5.jpeg"/><Relationship Id="rId2" Type="http://schemas.openxmlformats.org/officeDocument/2006/relationships/tags" Target="../tags/tag19.xml"/><Relationship Id="rId16" Type="http://schemas.openxmlformats.org/officeDocument/2006/relationships/notesSlide" Target="../notesSlides/notesSlide18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27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3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7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diagramQuickStyle" Target="../diagrams/quickStyle1.xml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12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diagramData" Target="../diagrams/data1.xml"/><Relationship Id="rId5" Type="http://schemas.openxmlformats.org/officeDocument/2006/relationships/image" Target="../media/image7.png"/><Relationship Id="rId15" Type="http://schemas.microsoft.com/office/2007/relationships/diagramDrawing" Target="../diagrams/drawing1.xml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5.jpeg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slideLayout" Target="../slideLayouts/slideLayout13.xml"/><Relationship Id="rId7" Type="http://schemas.openxmlformats.org/officeDocument/2006/relationships/diagramLayout" Target="../diagrams/layout3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diagramData" Target="../diagrams/data3.xml"/><Relationship Id="rId5" Type="http://schemas.openxmlformats.org/officeDocument/2006/relationships/image" Target="../media/image5.jpeg"/><Relationship Id="rId10" Type="http://schemas.microsoft.com/office/2007/relationships/diagramDrawing" Target="../diagrams/drawing3.xml"/><Relationship Id="rId4" Type="http://schemas.openxmlformats.org/officeDocument/2006/relationships/notesSlide" Target="../notesSlides/notesSlide9.xml"/><Relationship Id="rId9" Type="http://schemas.openxmlformats.org/officeDocument/2006/relationships/diagramColors" Target="../diagrams/colors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41034FC-2551-4E15-8C9D-7D3B05CEA20E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0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" name="图片 3" descr="/Users/langhang/Desktop/冯连坤/光大理财/20200910山海学院物料黄南/A-01.jpgA-0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3444" y="-23598"/>
            <a:ext cx="12195175" cy="6858000"/>
          </a:xfrm>
          <a:prstGeom prst="rect">
            <a:avLst/>
          </a:prstGeom>
        </p:spPr>
      </p:pic>
      <p:sp>
        <p:nvSpPr>
          <p:cNvPr id="5124" name="矩形 1"/>
          <p:cNvSpPr>
            <a:spLocks noChangeArrowheads="1"/>
          </p:cNvSpPr>
          <p:nvPr/>
        </p:nvSpPr>
        <p:spPr bwMode="auto">
          <a:xfrm>
            <a:off x="1479549" y="1678968"/>
            <a:ext cx="9090025" cy="2786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3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32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阳光橙系列产品推介</a:t>
            </a:r>
            <a:endParaRPr lang="zh-CN" sz="32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sz="24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3200" b="0" i="0" u="none" strike="noStrike" kern="1200" cap="none" spc="150" normalizeH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150" normalizeH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25" name="文本框 7"/>
          <p:cNvSpPr txBox="1">
            <a:spLocks noChangeArrowheads="1"/>
          </p:cNvSpPr>
          <p:nvPr/>
        </p:nvSpPr>
        <p:spPr bwMode="auto">
          <a:xfrm>
            <a:off x="4754561" y="3044257"/>
            <a:ext cx="2540000" cy="926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光大理财股票投资部</a:t>
            </a: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2021.09</a:t>
            </a:r>
          </a:p>
        </p:txBody>
      </p:sp>
      <p:sp>
        <p:nvSpPr>
          <p:cNvPr id="5126" name="文本框 7"/>
          <p:cNvSpPr txBox="1">
            <a:spLocks noChangeArrowheads="1"/>
          </p:cNvSpPr>
          <p:nvPr/>
        </p:nvSpPr>
        <p:spPr bwMode="auto">
          <a:xfrm>
            <a:off x="2139950" y="4725035"/>
            <a:ext cx="7908925" cy="58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以终为始  科技为舟  担负责任  专业致远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inBulletsConfiguration" hidden="1"/>
          <p:cNvSpPr txBox="1"/>
          <p:nvPr/>
        </p:nvSpPr>
        <p:spPr>
          <a:xfrm>
            <a:off x="1567289" y="274903"/>
            <a:ext cx="7791337" cy="79107"/>
          </a:xfrm>
          <a:prstGeom prst="rect">
            <a:avLst/>
          </a:prstGeom>
          <a:noFill/>
        </p:spPr>
        <p:txBody>
          <a:bodyPr vert="horz" wrap="square" lIns="31551" tIns="31551" rIns="31551" bIns="3155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11125" y="250190"/>
            <a:ext cx="11746865" cy="60515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6B1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GB" dirty="0">
              <a:solidFill>
                <a:srgbClr val="6B16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74975" y="3334095"/>
            <a:ext cx="5789930" cy="601345"/>
            <a:chOff x="3932" y="3194"/>
            <a:chExt cx="12178" cy="947"/>
          </a:xfrm>
        </p:grpSpPr>
        <p:sp>
          <p:nvSpPr>
            <p:cNvPr id="23" name="矩形 8"/>
            <p:cNvSpPr/>
            <p:nvPr/>
          </p:nvSpPr>
          <p:spPr>
            <a:xfrm>
              <a:off x="4416" y="319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6B1689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ea"/>
                </a:rPr>
                <a:t>阳光橙增盈在投产品简介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3932" y="319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三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677" y="374927"/>
            <a:ext cx="1865948" cy="3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68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10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4340" y="810146"/>
            <a:ext cx="59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三、阳光橙增盈在投产品简介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34029" y="1271811"/>
            <a:ext cx="5619115" cy="5331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、阳光橙增盈绝对收益产品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产品基本概况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阳光橙增盈绝对收益策略成立于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2020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年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11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19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日，产品募集规模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203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亿，业绩基准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4.2%+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中证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800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指数收益率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×90%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；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微软雅黑" panose="020B0503020204020204" pitchFamily="34" charset="-122"/>
              <a:cs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产品投资策略为基于资产配置和市场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机会的判断，灵活应用包括市场中性策略在内的多种绝对收益策略，利用多资产、多策略之间的低相关性，降低组合波动，在严格的风险管理下，追求基金资产长期持续稳定的绝对回报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。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产品业绩表现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截至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9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14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日，产品年化收益率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5.20%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，波动率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1.02%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，最大回撤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0.60%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，夏普比率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4.73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，体现了低波动、低回撤和较高夏普比率、卡玛比率的风险收益特征。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微软雅黑" panose="020B0503020204020204" pitchFamily="34" charset="-122"/>
              <a:cs typeface="+mn-ea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pic>
        <p:nvPicPr>
          <p:cNvPr id="41" name="图片 40" descr="微信图片_20200915110646">
            <a:extLst>
              <a:ext uri="{FF2B5EF4-FFF2-40B4-BE49-F238E27FC236}">
                <a16:creationId xmlns:a16="http://schemas.microsoft.com/office/drawing/2014/main" id="{790E9988-CAEF-465F-9587-78BB7C751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FB683EF9-21B3-46AF-AD49-7F1BBCCE003E}"/>
              </a:ext>
            </a:extLst>
          </p:cNvPr>
          <p:cNvGraphicFramePr>
            <a:graphicFrameLocks/>
          </p:cNvGraphicFramePr>
          <p:nvPr/>
        </p:nvGraphicFramePr>
        <p:xfrm>
          <a:off x="6363577" y="1906585"/>
          <a:ext cx="5000950" cy="30921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531ADE18-EF49-44FC-AF16-93143A64F6C5}"/>
              </a:ext>
            </a:extLst>
          </p:cNvPr>
          <p:cNvSpPr txBox="1"/>
          <p:nvPr/>
        </p:nvSpPr>
        <p:spPr>
          <a:xfrm>
            <a:off x="6465103" y="5218032"/>
            <a:ext cx="383921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ea"/>
                <a:sym typeface="+mn-lt"/>
              </a:rPr>
              <a:t>注：数据截至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ea"/>
                <a:sym typeface="+mn-lt"/>
              </a:rPr>
              <a:t>2021/09/14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ea"/>
                <a:sym typeface="+mn-lt"/>
              </a:rPr>
              <a:t>。过去收益不代表未来业绩。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11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4340" y="810146"/>
            <a:ext cx="59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三、阳光橙增盈在投产品简介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34029" y="1271811"/>
            <a:ext cx="5619115" cy="4593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、阳光橙增盈稳健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号产品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产品基本概况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阳光橙增盈稳健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1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号成立于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2021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年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2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9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日，产品募集规模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216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亿元，业绩比较基准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4.2%-6%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</a:rPr>
              <a:t>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微软雅黑" panose="020B0503020204020204" pitchFamily="34" charset="-122"/>
              <a:cs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产品策略以固收类资产为底仓，绝对收益型策略作为收益增厚，通过股票等较高收益资产增加组合弹性，各类资产呈现低相关性，在较低波动情况下获取相对较高收益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。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产品业绩表现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截至到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9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14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日，产品净值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1.0539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，年化收益率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9.07%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，最大回撤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1.42%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pic>
        <p:nvPicPr>
          <p:cNvPr id="41" name="图片 40" descr="微信图片_20200915110646">
            <a:extLst>
              <a:ext uri="{FF2B5EF4-FFF2-40B4-BE49-F238E27FC236}">
                <a16:creationId xmlns:a16="http://schemas.microsoft.com/office/drawing/2014/main" id="{790E9988-CAEF-465F-9587-78BB7C751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9C7D0CA-7950-4899-8792-D2E29560A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144" y="1530724"/>
            <a:ext cx="5860350" cy="3652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4450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12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4340" y="810146"/>
            <a:ext cx="59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三、阳光橙增盈在投产品简介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34029" y="1271811"/>
            <a:ext cx="5619115" cy="4962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、阳光橙增盈稳健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号产品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R="0" lvl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产品基本概况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indent="-285750" algn="just" defTabSz="9144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阳光橙增盈稳健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2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号成立于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2021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年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5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月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7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日，产品募集规模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133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亿元，业绩比较基准为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4.2-6%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。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285750" indent="-285750" algn="just" defTabSz="9144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产品策略以固收作为底仓，绝对收益型策略作为收益增厚，通过股票、商品等进攻型资产增加组合弹性，各类资产之间呈现出较低相关性，在波动可控的情况下实现目标收益。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产品业绩表现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285750" indent="-285750" algn="just" defTabSz="9144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截止到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9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月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14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日，产品净值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1.0225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，年化收益率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6.32%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，波动率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1.5%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，最大回撤</a:t>
            </a:r>
            <a:r>
              <a:rPr lang="en-US" altLang="zh-CN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0.53%</a:t>
            </a:r>
            <a:r>
              <a:rPr lang="zh-CN" altLang="en-US" sz="1600" b="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，体现出较低波动和较高夏普的风险收益特征。</a:t>
            </a:r>
            <a:endParaRPr lang="en-US" altLang="zh-CN" sz="1600" b="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 startAt="3"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pic>
        <p:nvPicPr>
          <p:cNvPr id="41" name="图片 40" descr="微信图片_20200915110646">
            <a:extLst>
              <a:ext uri="{FF2B5EF4-FFF2-40B4-BE49-F238E27FC236}">
                <a16:creationId xmlns:a16="http://schemas.microsoft.com/office/drawing/2014/main" id="{790E9988-CAEF-465F-9587-78BB7C751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E6019CD-6AED-40F6-B1D7-92B2A94EE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933" y="3512535"/>
            <a:ext cx="4705667" cy="2797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1F6527-567A-460A-A49D-48A60C417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649" y="1157388"/>
            <a:ext cx="403225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4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54" y="69423"/>
            <a:ext cx="2076183" cy="659038"/>
          </a:xfrm>
          <a:prstGeom prst="rect">
            <a:avLst/>
          </a:prstGeom>
        </p:spPr>
      </p:pic>
      <p:sp>
        <p:nvSpPr>
          <p:cNvPr id="41" name="标题 3"/>
          <p:cNvSpPr txBox="1"/>
          <p:nvPr/>
        </p:nvSpPr>
        <p:spPr>
          <a:xfrm>
            <a:off x="600710" y="659130"/>
            <a:ext cx="5684520" cy="5556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3255322"/>
              </p:ext>
            </p:extLst>
          </p:nvPr>
        </p:nvGraphicFramePr>
        <p:xfrm>
          <a:off x="600710" y="1621613"/>
          <a:ext cx="10700385" cy="46883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3328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7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产品名称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A158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阳光橙增盈稳健</a:t>
                      </a:r>
                      <a:r>
                        <a:rPr lang="en-US" altLang="zh-CN" sz="1600" dirty="0"/>
                        <a:t>3</a:t>
                      </a:r>
                      <a:r>
                        <a:rPr lang="zh-CN" altLang="en-US" sz="1600" dirty="0"/>
                        <a:t>号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A15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产品运作模式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开放式净值型产品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9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募集方式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公募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产品类型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混合类</a:t>
                      </a:r>
                      <a:endParaRPr lang="zh-CN" altLang="en-US" sz="1400" dirty="0"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风险评级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三星级（光大理财评级）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/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三星级（光大银行代销评级）</a:t>
                      </a:r>
                      <a:endParaRPr lang="zh-CN" altLang="en-US" sz="1600" dirty="0">
                        <a:solidFill>
                          <a:srgbClr val="C00000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产品募集期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28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2021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8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4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</a:t>
                      </a:r>
                      <a:endParaRPr lang="zh-CN" altLang="en-US" sz="1600" dirty="0">
                        <a:solidFill>
                          <a:srgbClr val="C00000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投资周期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产品封闭期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11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个月，首次开放日为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2022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7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日，之后</a:t>
                      </a:r>
                      <a:r>
                        <a:rPr 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每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季</a:t>
                      </a:r>
                      <a:r>
                        <a:rPr 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开放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，开放日可办理申购、赎回等交易（遇节假日顺延）。</a:t>
                      </a:r>
                      <a:endParaRPr lang="zh-CN" altLang="en-US" sz="1600" dirty="0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业绩比较基准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4.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3-6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%</a:t>
                      </a:r>
                      <a:endParaRPr lang="zh-CN" altLang="en-US" sz="1600" dirty="0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相关费用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固定管理费优惠至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0.25%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，销售服务费优惠至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0.25%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托管费：0.05%/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投资策略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本产品基于宏观研究自上而下分析经济周期，投资于债券、股票、优先股、量化中性等相关性较低的资产，通过“多资产”组合投资，实现风险分散化、降低组合波动性，给投资者带来稳健回报</a:t>
                      </a:r>
                      <a:endParaRPr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387526" y="671269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6A883C-B4B9-4954-BEFA-82D0D99C23DB}"/>
              </a:ext>
            </a:extLst>
          </p:cNvPr>
          <p:cNvSpPr txBox="1"/>
          <p:nvPr/>
        </p:nvSpPr>
        <p:spPr>
          <a:xfrm>
            <a:off x="494200" y="1157002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2. </a:t>
            </a:r>
            <a:r>
              <a:rPr lang="zh-CN" altLang="en-US" sz="1600" dirty="0">
                <a:sym typeface="+mn-lt"/>
              </a:rPr>
              <a:t>阳光橙增盈稳健</a:t>
            </a:r>
            <a:r>
              <a:rPr lang="en-US" altLang="zh-CN" sz="1600" dirty="0">
                <a:sym typeface="+mn-lt"/>
              </a:rPr>
              <a:t>3</a:t>
            </a:r>
            <a:r>
              <a:rPr lang="zh-CN" altLang="en-US" sz="1600" dirty="0">
                <a:sym typeface="+mn-lt"/>
              </a:rPr>
              <a:t>号产品要素（建仓期）</a:t>
            </a:r>
            <a:endParaRPr lang="en-US" altLang="zh-CN" sz="160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5923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54" y="69423"/>
            <a:ext cx="2076183" cy="659038"/>
          </a:xfrm>
          <a:prstGeom prst="rect">
            <a:avLst/>
          </a:prstGeom>
        </p:spPr>
      </p:pic>
      <p:sp>
        <p:nvSpPr>
          <p:cNvPr id="41" name="标题 3"/>
          <p:cNvSpPr txBox="1"/>
          <p:nvPr/>
        </p:nvSpPr>
        <p:spPr>
          <a:xfrm>
            <a:off x="600710" y="659130"/>
            <a:ext cx="5684520" cy="5556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73332418"/>
              </p:ext>
            </p:extLst>
          </p:nvPr>
        </p:nvGraphicFramePr>
        <p:xfrm>
          <a:off x="600710" y="1621613"/>
          <a:ext cx="10700385" cy="46883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3328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7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产品名称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A158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阳光橙增盈绝对收益</a:t>
                      </a:r>
                      <a:r>
                        <a:rPr lang="en-US" altLang="zh-CN" sz="1600" dirty="0"/>
                        <a:t>2</a:t>
                      </a:r>
                      <a:r>
                        <a:rPr lang="zh-CN" altLang="en-US" sz="1600" dirty="0"/>
                        <a:t>号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A15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产品运作模式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开放式净值型产品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9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募集方式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公募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产品类型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混合类</a:t>
                      </a:r>
                      <a:endParaRPr lang="zh-CN" altLang="en-US" sz="1400" dirty="0"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风险评级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三星级（光大理财评级）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/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三星级（光大银行代销评级）</a:t>
                      </a:r>
                      <a:endParaRPr lang="zh-CN" altLang="en-US" sz="1600" dirty="0">
                        <a:solidFill>
                          <a:srgbClr val="C00000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产品募集期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9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15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2021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9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23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</a:t>
                      </a:r>
                      <a:endParaRPr lang="zh-CN" altLang="en-US" sz="1600" dirty="0">
                        <a:solidFill>
                          <a:srgbClr val="C00000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投资周期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产品封闭期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15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个月，首次开放日为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2023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</a:t>
                      </a:r>
                      <a:r>
                        <a:rPr lang="en-US" alt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3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日，之后</a:t>
                      </a:r>
                      <a:r>
                        <a:rPr lang="zh-CN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每周开放</a:t>
                      </a: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，开放日可办理申购、赎回等交易（遇节假日顺延）。</a:t>
                      </a:r>
                      <a:endParaRPr lang="zh-CN" altLang="en-US" sz="1600" dirty="0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业绩比较基准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accent1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  <a:sym typeface="+mn-ea"/>
                        </a:rPr>
                        <a:t>4.8%*85%+中证800指数收益率*15%</a:t>
                      </a:r>
                      <a:endParaRPr lang="zh-CN" altLang="en-US" sz="1600" dirty="0">
                        <a:solidFill>
                          <a:schemeClr val="accent1"/>
                        </a:solidFill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相关费用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固定管理费优惠至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0.25%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，销售服务费优惠至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0.25%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，</a:t>
                      </a:r>
                      <a:r>
                        <a:rPr lang="en-US" altLang="zh-CN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托管费：0.05%/</a:t>
                      </a: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endParaRPr lang="zh-CN" altLang="en-US" sz="1600" dirty="0">
                        <a:latin typeface="楷体" panose="02010609060101010101" pitchFamily="49" charset="-122"/>
                        <a:ea typeface="楷体" panose="02010609060101010101" pitchFamily="49" charset="-122"/>
                        <a:cs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投资策略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16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本产品基于宏观研究自上而下分析经济周期，投资于债券、股票、优先股、量化中性等相关性较低的资产，通过“多资产”组合投资，实现风险分散化、降低组合波动性，给投资者带来稳健回报</a:t>
                      </a:r>
                      <a:endParaRPr sz="16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387526" y="671269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6A883C-B4B9-4954-BEFA-82D0D99C23DB}"/>
              </a:ext>
            </a:extLst>
          </p:cNvPr>
          <p:cNvSpPr txBox="1"/>
          <p:nvPr/>
        </p:nvSpPr>
        <p:spPr>
          <a:xfrm>
            <a:off x="494200" y="1157002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2. </a:t>
            </a:r>
            <a:r>
              <a:rPr lang="zh-CN" altLang="en-US" sz="1600" dirty="0">
                <a:sym typeface="+mn-lt"/>
              </a:rPr>
              <a:t>阳光橙增盈绝对收益</a:t>
            </a:r>
            <a:r>
              <a:rPr lang="en-US" altLang="zh-CN" sz="1600" dirty="0">
                <a:sym typeface="+mn-lt"/>
              </a:rPr>
              <a:t>2</a:t>
            </a:r>
            <a:r>
              <a:rPr lang="zh-CN" altLang="en-US" sz="1600" dirty="0">
                <a:sym typeface="+mn-lt"/>
              </a:rPr>
              <a:t>号产品要素（建仓期）</a:t>
            </a:r>
            <a:endParaRPr lang="en-US" altLang="zh-CN" sz="1600" dirty="0"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inBulletsConfiguration" hidden="1"/>
          <p:cNvSpPr txBox="1"/>
          <p:nvPr/>
        </p:nvSpPr>
        <p:spPr>
          <a:xfrm>
            <a:off x="1567289" y="274903"/>
            <a:ext cx="7791337" cy="79107"/>
          </a:xfrm>
          <a:prstGeom prst="rect">
            <a:avLst/>
          </a:prstGeom>
          <a:noFill/>
        </p:spPr>
        <p:txBody>
          <a:bodyPr vert="horz" wrap="square" lIns="31551" tIns="31551" rIns="31551" bIns="3155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11125" y="250190"/>
            <a:ext cx="11746865" cy="60515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6B1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GB" dirty="0">
              <a:solidFill>
                <a:srgbClr val="6B16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74975" y="3334095"/>
            <a:ext cx="5789930" cy="601345"/>
            <a:chOff x="3932" y="3194"/>
            <a:chExt cx="12178" cy="947"/>
          </a:xfrm>
        </p:grpSpPr>
        <p:sp>
          <p:nvSpPr>
            <p:cNvPr id="23" name="矩形 8"/>
            <p:cNvSpPr/>
            <p:nvPr/>
          </p:nvSpPr>
          <p:spPr>
            <a:xfrm>
              <a:off x="4416" y="319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6B1689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ea"/>
                </a:rPr>
                <a:t>阳光橙增盈新发产品简介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3932" y="319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四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677" y="374927"/>
            <a:ext cx="1865948" cy="3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743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41" name="标题 3"/>
          <p:cNvSpPr txBox="1"/>
          <p:nvPr/>
        </p:nvSpPr>
        <p:spPr>
          <a:xfrm>
            <a:off x="476885" y="798634"/>
            <a:ext cx="8651779" cy="5556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96276033"/>
              </p:ext>
            </p:extLst>
          </p:nvPr>
        </p:nvGraphicFramePr>
        <p:xfrm>
          <a:off x="745807" y="1771701"/>
          <a:ext cx="10700386" cy="44713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8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7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产品名称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sz="16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阳光橙增盈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双创进取</a:t>
                      </a:r>
                      <a:r>
                        <a:rPr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182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天最低持有</a:t>
                      </a:r>
                      <a:r>
                        <a:rPr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产品运作模式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开放式净值型产品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9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募集方式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公募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产品类型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混合类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风险评级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三星级（光大理财评级）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三星级（光大银行代销评级）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产品募集期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16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日至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产品封闭期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产品成立后封闭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个月，封闭期内不开放申赎</a:t>
                      </a:r>
                      <a:endParaRPr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最低持有期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封闭期后每交易所工作日开放申购，每一份额需最低持有满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182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自然日后方可发起赎回</a:t>
                      </a:r>
                      <a:endParaRPr lang="en-US" altLang="zh-CN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225959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业绩比较基准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4.50%×85%+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中证科创创业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50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指数收益率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×15%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超额业绩报酬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本产品不收取超额业绩报酬</a:t>
                      </a:r>
                      <a:endParaRPr lang="en-US" altLang="zh-CN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相关费用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固定管理费：0.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60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%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年，销售服务费：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0.40%/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年，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托管费：0.03%/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8" name="图片 7" descr="微信图片_20200915110646">
            <a:extLst>
              <a:ext uri="{FF2B5EF4-FFF2-40B4-BE49-F238E27FC236}">
                <a16:creationId xmlns:a16="http://schemas.microsoft.com/office/drawing/2014/main" id="{AC37A1B2-DC5D-4F63-ABD5-CDCB4C7D3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4F18524-4330-406D-93DC-F411ED275CA2}"/>
              </a:ext>
            </a:extLst>
          </p:cNvPr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D351B2F-F2DD-45E2-A2E5-9CC94C2E9AAA}"/>
              </a:ext>
            </a:extLst>
          </p:cNvPr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8D02E1-1700-42E7-A11F-7A4E85341B27}"/>
              </a:ext>
            </a:extLst>
          </p:cNvPr>
          <p:cNvSpPr txBox="1"/>
          <p:nvPr/>
        </p:nvSpPr>
        <p:spPr>
          <a:xfrm>
            <a:off x="477956" y="1240232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1. </a:t>
            </a:r>
            <a:r>
              <a:rPr lang="zh-CN" altLang="en-US" sz="1600" dirty="0">
                <a:sym typeface="+mn-lt"/>
              </a:rPr>
              <a:t>阳光橙增盈双创进取（</a:t>
            </a:r>
            <a:r>
              <a:rPr lang="en-US" altLang="zh-CN" sz="1600" dirty="0">
                <a:sym typeface="+mn-lt"/>
              </a:rPr>
              <a:t>182</a:t>
            </a:r>
            <a:r>
              <a:rPr lang="zh-CN" altLang="en-US" sz="1600" dirty="0">
                <a:sym typeface="+mn-lt"/>
              </a:rPr>
              <a:t>天最低持有）产品要素</a:t>
            </a:r>
            <a:endParaRPr lang="en-US" altLang="zh-CN" sz="1600" dirty="0">
              <a:sym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>
          <a:xfrm>
            <a:off x="10702442" y="631964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17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76885" y="835678"/>
            <a:ext cx="808884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1" name="图片 40" descr="微信图片_20200915110646">
            <a:extLst>
              <a:ext uri="{FF2B5EF4-FFF2-40B4-BE49-F238E27FC236}">
                <a16:creationId xmlns:a16="http://schemas.microsoft.com/office/drawing/2014/main" id="{790E9988-CAEF-465F-9587-78BB7C7519F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sp>
        <p:nvSpPr>
          <p:cNvPr id="10" name="TextBox 160">
            <a:extLst>
              <a:ext uri="{FF2B5EF4-FFF2-40B4-BE49-F238E27FC236}">
                <a16:creationId xmlns:a16="http://schemas.microsoft.com/office/drawing/2014/main" id="{96D46E70-2F36-4CC9-8B3B-865269C8579D}"/>
              </a:ext>
            </a:extLst>
          </p:cNvPr>
          <p:cNvSpPr txBox="1"/>
          <p:nvPr/>
        </p:nvSpPr>
        <p:spPr>
          <a:xfrm>
            <a:off x="431101" y="1732029"/>
            <a:ext cx="7161223" cy="4147660"/>
          </a:xfrm>
          <a:prstGeom prst="rect">
            <a:avLst/>
          </a:prstGeom>
          <a:solidFill>
            <a:schemeClr val="bg1"/>
          </a:solidFill>
        </p:spPr>
        <p:txBody>
          <a:bodyPr wrap="square" lIns="121908" tIns="60953" rIns="121908" bIns="60953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F67E08"/>
              </a:buClr>
              <a:buSzTx/>
              <a:buFont typeface="Wingdings" panose="05000000000000000000" charset="0"/>
              <a:buChar char="ü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跟踪指数或精选个股，分享新兴市场红利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0" rtl="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F67E08"/>
              </a:buClr>
              <a:buSzTx/>
              <a:buFont typeface="Wingdings" panose="05000000000000000000" charset="0"/>
              <a:buNone/>
              <a:tabLst>
                <a:tab pos="266700" algn="l"/>
              </a:tabLst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本产品拟直投于中证科创创业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指数成分股，降低普通投资者参与科创和创业板的投资门槛。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lvl="0" indent="-285750" algn="l" defTabSz="0" rtl="0" eaLnBrk="0" fontAlgn="auto" latinLnBrk="0" hangingPunct="0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F67E08"/>
              </a:buClr>
              <a:buSzTx/>
              <a:buFont typeface="Wingdings" panose="05000000000000000000" charset="0"/>
              <a:buChar char="ü"/>
              <a:tabLst>
                <a:tab pos="266700" algn="l"/>
              </a:tabLst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多资产多策略投资策略提升投资体验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R="0" lvl="0" algn="l" defTabSz="0" rtl="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F67E08"/>
              </a:buClr>
              <a:buSzTx/>
              <a:tabLst>
                <a:tab pos="266700" algn="l"/>
              </a:tabLst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股票</a:t>
            </a: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投资比例中枢为净资产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15%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其他资金配置于债券及债券类基金、量化中性、优先股、融券打新等绝对收益属性资产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通过分散投资降低波动性、提高夏普比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lvl="0" indent="-285750" algn="l" defTabSz="0" rtl="0" eaLnBrk="0" fontAlgn="auto" latinLnBrk="0" hangingPunct="0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F67E08"/>
              </a:buClr>
              <a:buSzTx/>
              <a:buFont typeface="Wingdings" panose="05000000000000000000" charset="0"/>
              <a:buChar char="ü"/>
              <a:tabLst>
                <a:tab pos="266700" algn="l"/>
              </a:tabLst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投资期限更加灵活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0" eaLnBrk="0" hangingPunct="0">
              <a:lnSpc>
                <a:spcPct val="150000"/>
              </a:lnSpc>
              <a:spcAft>
                <a:spcPts val="600"/>
              </a:spcAft>
              <a:buClr>
                <a:srgbClr val="F67E08"/>
              </a:buClr>
              <a:tabLst>
                <a:tab pos="266700" algn="l"/>
              </a:tabLst>
              <a:defRPr/>
            </a:pP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产品封闭期后每日开放申购，丰富混合类产品货架。产品设置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182</a:t>
            </a: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天最低持有期，最低持有期后每日可赎回，目标为用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周封闭周期换取较稳定的投资回报，给投资者带来较好的投资体验；此后每日开放赎回，满足投资者流动性需求。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F790CDC-84CC-418C-8E65-BC091C66595F}"/>
              </a:ext>
            </a:extLst>
          </p:cNvPr>
          <p:cNvSpPr/>
          <p:nvPr/>
        </p:nvSpPr>
        <p:spPr>
          <a:xfrm>
            <a:off x="8603472" y="1674719"/>
            <a:ext cx="2461260" cy="63055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阳光橙增盈</a:t>
            </a: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双创优选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A350C0DA-5031-4108-971C-7912F80DC7B3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8083700" y="2594882"/>
            <a:ext cx="2687436" cy="1517415"/>
          </a:xfrm>
          <a:custGeom>
            <a:avLst/>
            <a:gdLst>
              <a:gd name="T0" fmla="*/ 840 w 840"/>
              <a:gd name="T1" fmla="*/ 474 h 474"/>
              <a:gd name="T2" fmla="*/ 819 w 840"/>
              <a:gd name="T3" fmla="*/ 357 h 474"/>
              <a:gd name="T4" fmla="*/ 803 w 840"/>
              <a:gd name="T5" fmla="*/ 386 h 474"/>
              <a:gd name="T6" fmla="*/ 486 w 840"/>
              <a:gd name="T7" fmla="*/ 181 h 474"/>
              <a:gd name="T8" fmla="*/ 417 w 840"/>
              <a:gd name="T9" fmla="*/ 188 h 474"/>
              <a:gd name="T10" fmla="*/ 209 w 840"/>
              <a:gd name="T11" fmla="*/ 0 h 474"/>
              <a:gd name="T12" fmla="*/ 0 w 840"/>
              <a:gd name="T13" fmla="*/ 209 h 474"/>
              <a:gd name="T14" fmla="*/ 160 w 840"/>
              <a:gd name="T15" fmla="*/ 412 h 474"/>
              <a:gd name="T16" fmla="*/ 174 w 840"/>
              <a:gd name="T17" fmla="*/ 415 h 474"/>
              <a:gd name="T18" fmla="*/ 179 w 840"/>
              <a:gd name="T19" fmla="*/ 405 h 474"/>
              <a:gd name="T20" fmla="*/ 183 w 840"/>
              <a:gd name="T21" fmla="*/ 398 h 474"/>
              <a:gd name="T22" fmla="*/ 186 w 840"/>
              <a:gd name="T23" fmla="*/ 393 h 474"/>
              <a:gd name="T24" fmla="*/ 192 w 840"/>
              <a:gd name="T25" fmla="*/ 383 h 474"/>
              <a:gd name="T26" fmla="*/ 195 w 840"/>
              <a:gd name="T27" fmla="*/ 378 h 474"/>
              <a:gd name="T28" fmla="*/ 199 w 840"/>
              <a:gd name="T29" fmla="*/ 371 h 474"/>
              <a:gd name="T30" fmla="*/ 205 w 840"/>
              <a:gd name="T31" fmla="*/ 363 h 474"/>
              <a:gd name="T32" fmla="*/ 209 w 840"/>
              <a:gd name="T33" fmla="*/ 357 h 474"/>
              <a:gd name="T34" fmla="*/ 213 w 840"/>
              <a:gd name="T35" fmla="*/ 352 h 474"/>
              <a:gd name="T36" fmla="*/ 221 w 840"/>
              <a:gd name="T37" fmla="*/ 343 h 474"/>
              <a:gd name="T38" fmla="*/ 224 w 840"/>
              <a:gd name="T39" fmla="*/ 338 h 474"/>
              <a:gd name="T40" fmla="*/ 229 w 840"/>
              <a:gd name="T41" fmla="*/ 332 h 474"/>
              <a:gd name="T42" fmla="*/ 233 w 840"/>
              <a:gd name="T43" fmla="*/ 328 h 474"/>
              <a:gd name="T44" fmla="*/ 242 w 840"/>
              <a:gd name="T45" fmla="*/ 319 h 474"/>
              <a:gd name="T46" fmla="*/ 245 w 840"/>
              <a:gd name="T47" fmla="*/ 316 h 474"/>
              <a:gd name="T48" fmla="*/ 255 w 840"/>
              <a:gd name="T49" fmla="*/ 306 h 474"/>
              <a:gd name="T50" fmla="*/ 258 w 840"/>
              <a:gd name="T51" fmla="*/ 303 h 474"/>
              <a:gd name="T52" fmla="*/ 265 w 840"/>
              <a:gd name="T53" fmla="*/ 298 h 474"/>
              <a:gd name="T54" fmla="*/ 268 w 840"/>
              <a:gd name="T55" fmla="*/ 296 h 474"/>
              <a:gd name="T56" fmla="*/ 279 w 840"/>
              <a:gd name="T57" fmla="*/ 286 h 474"/>
              <a:gd name="T58" fmla="*/ 282 w 840"/>
              <a:gd name="T59" fmla="*/ 284 h 474"/>
              <a:gd name="T60" fmla="*/ 305 w 840"/>
              <a:gd name="T61" fmla="*/ 268 h 474"/>
              <a:gd name="T62" fmla="*/ 307 w 840"/>
              <a:gd name="T63" fmla="*/ 267 h 474"/>
              <a:gd name="T64" fmla="*/ 322 w 840"/>
              <a:gd name="T65" fmla="*/ 259 h 474"/>
              <a:gd name="T66" fmla="*/ 324 w 840"/>
              <a:gd name="T67" fmla="*/ 258 h 474"/>
              <a:gd name="T68" fmla="*/ 350 w 840"/>
              <a:gd name="T69" fmla="*/ 245 h 474"/>
              <a:gd name="T70" fmla="*/ 351 w 840"/>
              <a:gd name="T71" fmla="*/ 244 h 474"/>
              <a:gd name="T72" fmla="*/ 368 w 840"/>
              <a:gd name="T73" fmla="*/ 237 h 474"/>
              <a:gd name="T74" fmla="*/ 369 w 840"/>
              <a:gd name="T75" fmla="*/ 237 h 474"/>
              <a:gd name="T76" fmla="*/ 397 w 840"/>
              <a:gd name="T77" fmla="*/ 228 h 474"/>
              <a:gd name="T78" fmla="*/ 399 w 840"/>
              <a:gd name="T79" fmla="*/ 227 h 474"/>
              <a:gd name="T80" fmla="*/ 418 w 840"/>
              <a:gd name="T81" fmla="*/ 223 h 474"/>
              <a:gd name="T82" fmla="*/ 492 w 840"/>
              <a:gd name="T83" fmla="*/ 215 h 474"/>
              <a:gd name="T84" fmla="*/ 796 w 840"/>
              <a:gd name="T85" fmla="*/ 389 h 474"/>
              <a:gd name="T86" fmla="*/ 757 w 840"/>
              <a:gd name="T87" fmla="*/ 389 h 474"/>
              <a:gd name="T88" fmla="*/ 840 w 840"/>
              <a:gd name="T89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0" h="474">
                <a:moveTo>
                  <a:pt x="840" y="474"/>
                </a:moveTo>
                <a:cubicBezTo>
                  <a:pt x="819" y="357"/>
                  <a:pt x="819" y="357"/>
                  <a:pt x="819" y="357"/>
                </a:cubicBezTo>
                <a:cubicBezTo>
                  <a:pt x="803" y="386"/>
                  <a:pt x="803" y="386"/>
                  <a:pt x="803" y="386"/>
                </a:cubicBezTo>
                <a:cubicBezTo>
                  <a:pt x="748" y="265"/>
                  <a:pt x="627" y="181"/>
                  <a:pt x="486" y="181"/>
                </a:cubicBezTo>
                <a:cubicBezTo>
                  <a:pt x="463" y="181"/>
                  <a:pt x="440" y="183"/>
                  <a:pt x="417" y="188"/>
                </a:cubicBezTo>
                <a:cubicBezTo>
                  <a:pt x="407" y="82"/>
                  <a:pt x="318" y="0"/>
                  <a:pt x="209" y="0"/>
                </a:cubicBezTo>
                <a:cubicBezTo>
                  <a:pt x="94" y="0"/>
                  <a:pt x="0" y="93"/>
                  <a:pt x="0" y="209"/>
                </a:cubicBezTo>
                <a:cubicBezTo>
                  <a:pt x="0" y="307"/>
                  <a:pt x="68" y="389"/>
                  <a:pt x="160" y="412"/>
                </a:cubicBezTo>
                <a:cubicBezTo>
                  <a:pt x="164" y="413"/>
                  <a:pt x="169" y="414"/>
                  <a:pt x="174" y="415"/>
                </a:cubicBezTo>
                <a:cubicBezTo>
                  <a:pt x="176" y="411"/>
                  <a:pt x="177" y="408"/>
                  <a:pt x="179" y="405"/>
                </a:cubicBezTo>
                <a:cubicBezTo>
                  <a:pt x="180" y="403"/>
                  <a:pt x="181" y="401"/>
                  <a:pt x="183" y="398"/>
                </a:cubicBezTo>
                <a:cubicBezTo>
                  <a:pt x="184" y="397"/>
                  <a:pt x="185" y="395"/>
                  <a:pt x="186" y="393"/>
                </a:cubicBezTo>
                <a:cubicBezTo>
                  <a:pt x="188" y="390"/>
                  <a:pt x="190" y="386"/>
                  <a:pt x="192" y="383"/>
                </a:cubicBezTo>
                <a:cubicBezTo>
                  <a:pt x="193" y="381"/>
                  <a:pt x="194" y="380"/>
                  <a:pt x="195" y="378"/>
                </a:cubicBezTo>
                <a:cubicBezTo>
                  <a:pt x="196" y="376"/>
                  <a:pt x="198" y="374"/>
                  <a:pt x="199" y="371"/>
                </a:cubicBezTo>
                <a:cubicBezTo>
                  <a:pt x="201" y="369"/>
                  <a:pt x="203" y="366"/>
                  <a:pt x="205" y="363"/>
                </a:cubicBezTo>
                <a:cubicBezTo>
                  <a:pt x="206" y="361"/>
                  <a:pt x="208" y="359"/>
                  <a:pt x="209" y="357"/>
                </a:cubicBezTo>
                <a:cubicBezTo>
                  <a:pt x="211" y="355"/>
                  <a:pt x="212" y="354"/>
                  <a:pt x="213" y="352"/>
                </a:cubicBezTo>
                <a:cubicBezTo>
                  <a:pt x="215" y="349"/>
                  <a:pt x="218" y="346"/>
                  <a:pt x="221" y="343"/>
                </a:cubicBezTo>
                <a:cubicBezTo>
                  <a:pt x="222" y="341"/>
                  <a:pt x="223" y="340"/>
                  <a:pt x="224" y="338"/>
                </a:cubicBezTo>
                <a:cubicBezTo>
                  <a:pt x="226" y="336"/>
                  <a:pt x="228" y="334"/>
                  <a:pt x="229" y="332"/>
                </a:cubicBezTo>
                <a:cubicBezTo>
                  <a:pt x="231" y="331"/>
                  <a:pt x="232" y="330"/>
                  <a:pt x="233" y="328"/>
                </a:cubicBezTo>
                <a:cubicBezTo>
                  <a:pt x="236" y="325"/>
                  <a:pt x="239" y="322"/>
                  <a:pt x="242" y="319"/>
                </a:cubicBezTo>
                <a:cubicBezTo>
                  <a:pt x="243" y="318"/>
                  <a:pt x="244" y="317"/>
                  <a:pt x="245" y="316"/>
                </a:cubicBezTo>
                <a:cubicBezTo>
                  <a:pt x="249" y="312"/>
                  <a:pt x="252" y="309"/>
                  <a:pt x="255" y="306"/>
                </a:cubicBezTo>
                <a:cubicBezTo>
                  <a:pt x="256" y="305"/>
                  <a:pt x="257" y="304"/>
                  <a:pt x="258" y="303"/>
                </a:cubicBezTo>
                <a:cubicBezTo>
                  <a:pt x="261" y="301"/>
                  <a:pt x="263" y="300"/>
                  <a:pt x="265" y="298"/>
                </a:cubicBezTo>
                <a:cubicBezTo>
                  <a:pt x="266" y="297"/>
                  <a:pt x="267" y="296"/>
                  <a:pt x="268" y="296"/>
                </a:cubicBezTo>
                <a:cubicBezTo>
                  <a:pt x="271" y="292"/>
                  <a:pt x="275" y="289"/>
                  <a:pt x="279" y="286"/>
                </a:cubicBezTo>
                <a:cubicBezTo>
                  <a:pt x="280" y="285"/>
                  <a:pt x="281" y="285"/>
                  <a:pt x="282" y="284"/>
                </a:cubicBezTo>
                <a:cubicBezTo>
                  <a:pt x="290" y="279"/>
                  <a:pt x="297" y="273"/>
                  <a:pt x="305" y="268"/>
                </a:cubicBezTo>
                <a:cubicBezTo>
                  <a:pt x="306" y="268"/>
                  <a:pt x="306" y="268"/>
                  <a:pt x="307" y="267"/>
                </a:cubicBezTo>
                <a:cubicBezTo>
                  <a:pt x="312" y="264"/>
                  <a:pt x="317" y="261"/>
                  <a:pt x="322" y="259"/>
                </a:cubicBezTo>
                <a:cubicBezTo>
                  <a:pt x="322" y="258"/>
                  <a:pt x="323" y="258"/>
                  <a:pt x="324" y="258"/>
                </a:cubicBezTo>
                <a:cubicBezTo>
                  <a:pt x="332" y="253"/>
                  <a:pt x="341" y="249"/>
                  <a:pt x="350" y="245"/>
                </a:cubicBezTo>
                <a:cubicBezTo>
                  <a:pt x="350" y="245"/>
                  <a:pt x="350" y="244"/>
                  <a:pt x="351" y="244"/>
                </a:cubicBezTo>
                <a:cubicBezTo>
                  <a:pt x="357" y="242"/>
                  <a:pt x="362" y="239"/>
                  <a:pt x="368" y="237"/>
                </a:cubicBezTo>
                <a:cubicBezTo>
                  <a:pt x="368" y="237"/>
                  <a:pt x="369" y="237"/>
                  <a:pt x="369" y="237"/>
                </a:cubicBezTo>
                <a:cubicBezTo>
                  <a:pt x="378" y="234"/>
                  <a:pt x="388" y="230"/>
                  <a:pt x="397" y="228"/>
                </a:cubicBezTo>
                <a:cubicBezTo>
                  <a:pt x="398" y="228"/>
                  <a:pt x="398" y="228"/>
                  <a:pt x="399" y="227"/>
                </a:cubicBezTo>
                <a:cubicBezTo>
                  <a:pt x="405" y="226"/>
                  <a:pt x="411" y="224"/>
                  <a:pt x="418" y="223"/>
                </a:cubicBezTo>
                <a:cubicBezTo>
                  <a:pt x="442" y="218"/>
                  <a:pt x="466" y="215"/>
                  <a:pt x="492" y="215"/>
                </a:cubicBezTo>
                <a:cubicBezTo>
                  <a:pt x="621" y="215"/>
                  <a:pt x="735" y="285"/>
                  <a:pt x="796" y="389"/>
                </a:cubicBezTo>
                <a:cubicBezTo>
                  <a:pt x="757" y="389"/>
                  <a:pt x="757" y="389"/>
                  <a:pt x="757" y="389"/>
                </a:cubicBezTo>
                <a:lnTo>
                  <a:pt x="840" y="474"/>
                </a:lnTo>
                <a:close/>
              </a:path>
            </a:pathLst>
          </a:custGeom>
          <a:solidFill>
            <a:srgbClr val="4F81BD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 dirty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81CC5E5F-BA13-48DF-A2B5-1CA1973F139A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10150157" y="2591401"/>
            <a:ext cx="1530708" cy="2686799"/>
          </a:xfrm>
          <a:custGeom>
            <a:avLst/>
            <a:gdLst>
              <a:gd name="T0" fmla="*/ 0 w 478"/>
              <a:gd name="T1" fmla="*/ 839 h 839"/>
              <a:gd name="T2" fmla="*/ 117 w 478"/>
              <a:gd name="T3" fmla="*/ 818 h 839"/>
              <a:gd name="T4" fmla="*/ 88 w 478"/>
              <a:gd name="T5" fmla="*/ 802 h 839"/>
              <a:gd name="T6" fmla="*/ 295 w 478"/>
              <a:gd name="T7" fmla="*/ 487 h 839"/>
              <a:gd name="T8" fmla="*/ 288 w 478"/>
              <a:gd name="T9" fmla="*/ 418 h 839"/>
              <a:gd name="T10" fmla="*/ 477 w 478"/>
              <a:gd name="T11" fmla="*/ 211 h 839"/>
              <a:gd name="T12" fmla="*/ 269 w 478"/>
              <a:gd name="T13" fmla="*/ 1 h 839"/>
              <a:gd name="T14" fmla="*/ 66 w 478"/>
              <a:gd name="T15" fmla="*/ 159 h 839"/>
              <a:gd name="T16" fmla="*/ 62 w 478"/>
              <a:gd name="T17" fmla="*/ 174 h 839"/>
              <a:gd name="T18" fmla="*/ 72 w 478"/>
              <a:gd name="T19" fmla="*/ 178 h 839"/>
              <a:gd name="T20" fmla="*/ 79 w 478"/>
              <a:gd name="T21" fmla="*/ 182 h 839"/>
              <a:gd name="T22" fmla="*/ 84 w 478"/>
              <a:gd name="T23" fmla="*/ 185 h 839"/>
              <a:gd name="T24" fmla="*/ 94 w 478"/>
              <a:gd name="T25" fmla="*/ 191 h 839"/>
              <a:gd name="T26" fmla="*/ 99 w 478"/>
              <a:gd name="T27" fmla="*/ 194 h 839"/>
              <a:gd name="T28" fmla="*/ 106 w 478"/>
              <a:gd name="T29" fmla="*/ 198 h 839"/>
              <a:gd name="T30" fmla="*/ 114 w 478"/>
              <a:gd name="T31" fmla="*/ 204 h 839"/>
              <a:gd name="T32" fmla="*/ 120 w 478"/>
              <a:gd name="T33" fmla="*/ 209 h 839"/>
              <a:gd name="T34" fmla="*/ 125 w 478"/>
              <a:gd name="T35" fmla="*/ 212 h 839"/>
              <a:gd name="T36" fmla="*/ 134 w 478"/>
              <a:gd name="T37" fmla="*/ 220 h 839"/>
              <a:gd name="T38" fmla="*/ 139 w 478"/>
              <a:gd name="T39" fmla="*/ 224 h 839"/>
              <a:gd name="T40" fmla="*/ 145 w 478"/>
              <a:gd name="T41" fmla="*/ 229 h 839"/>
              <a:gd name="T42" fmla="*/ 148 w 478"/>
              <a:gd name="T43" fmla="*/ 233 h 839"/>
              <a:gd name="T44" fmla="*/ 158 w 478"/>
              <a:gd name="T45" fmla="*/ 242 h 839"/>
              <a:gd name="T46" fmla="*/ 161 w 478"/>
              <a:gd name="T47" fmla="*/ 245 h 839"/>
              <a:gd name="T48" fmla="*/ 171 w 478"/>
              <a:gd name="T49" fmla="*/ 255 h 839"/>
              <a:gd name="T50" fmla="*/ 173 w 478"/>
              <a:gd name="T51" fmla="*/ 258 h 839"/>
              <a:gd name="T52" fmla="*/ 179 w 478"/>
              <a:gd name="T53" fmla="*/ 265 h 839"/>
              <a:gd name="T54" fmla="*/ 181 w 478"/>
              <a:gd name="T55" fmla="*/ 267 h 839"/>
              <a:gd name="T56" fmla="*/ 190 w 478"/>
              <a:gd name="T57" fmla="*/ 279 h 839"/>
              <a:gd name="T58" fmla="*/ 193 w 478"/>
              <a:gd name="T59" fmla="*/ 282 h 839"/>
              <a:gd name="T60" fmla="*/ 208 w 478"/>
              <a:gd name="T61" fmla="*/ 305 h 839"/>
              <a:gd name="T62" fmla="*/ 209 w 478"/>
              <a:gd name="T63" fmla="*/ 307 h 839"/>
              <a:gd name="T64" fmla="*/ 218 w 478"/>
              <a:gd name="T65" fmla="*/ 322 h 839"/>
              <a:gd name="T66" fmla="*/ 219 w 478"/>
              <a:gd name="T67" fmla="*/ 324 h 839"/>
              <a:gd name="T68" fmla="*/ 231 w 478"/>
              <a:gd name="T69" fmla="*/ 350 h 839"/>
              <a:gd name="T70" fmla="*/ 232 w 478"/>
              <a:gd name="T71" fmla="*/ 351 h 839"/>
              <a:gd name="T72" fmla="*/ 239 w 478"/>
              <a:gd name="T73" fmla="*/ 368 h 839"/>
              <a:gd name="T74" fmla="*/ 239 w 478"/>
              <a:gd name="T75" fmla="*/ 369 h 839"/>
              <a:gd name="T76" fmla="*/ 248 w 478"/>
              <a:gd name="T77" fmla="*/ 397 h 839"/>
              <a:gd name="T78" fmla="*/ 249 w 478"/>
              <a:gd name="T79" fmla="*/ 399 h 839"/>
              <a:gd name="T80" fmla="*/ 253 w 478"/>
              <a:gd name="T81" fmla="*/ 418 h 839"/>
              <a:gd name="T82" fmla="*/ 261 w 478"/>
              <a:gd name="T83" fmla="*/ 492 h 839"/>
              <a:gd name="T84" fmla="*/ 85 w 478"/>
              <a:gd name="T85" fmla="*/ 795 h 839"/>
              <a:gd name="T86" fmla="*/ 85 w 478"/>
              <a:gd name="T87" fmla="*/ 757 h 839"/>
              <a:gd name="T88" fmla="*/ 0 w 478"/>
              <a:gd name="T89" fmla="*/ 839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8" h="839">
                <a:moveTo>
                  <a:pt x="0" y="839"/>
                </a:moveTo>
                <a:cubicBezTo>
                  <a:pt x="117" y="818"/>
                  <a:pt x="117" y="818"/>
                  <a:pt x="117" y="818"/>
                </a:cubicBezTo>
                <a:cubicBezTo>
                  <a:pt x="88" y="802"/>
                  <a:pt x="88" y="802"/>
                  <a:pt x="88" y="802"/>
                </a:cubicBezTo>
                <a:cubicBezTo>
                  <a:pt x="210" y="748"/>
                  <a:pt x="294" y="628"/>
                  <a:pt x="295" y="487"/>
                </a:cubicBezTo>
                <a:cubicBezTo>
                  <a:pt x="295" y="463"/>
                  <a:pt x="293" y="440"/>
                  <a:pt x="288" y="418"/>
                </a:cubicBezTo>
                <a:cubicBezTo>
                  <a:pt x="394" y="408"/>
                  <a:pt x="477" y="319"/>
                  <a:pt x="477" y="211"/>
                </a:cubicBezTo>
                <a:cubicBezTo>
                  <a:pt x="478" y="95"/>
                  <a:pt x="385" y="1"/>
                  <a:pt x="269" y="1"/>
                </a:cubicBezTo>
                <a:cubicBezTo>
                  <a:pt x="171" y="0"/>
                  <a:pt x="88" y="68"/>
                  <a:pt x="66" y="159"/>
                </a:cubicBezTo>
                <a:cubicBezTo>
                  <a:pt x="64" y="164"/>
                  <a:pt x="63" y="169"/>
                  <a:pt x="62" y="174"/>
                </a:cubicBezTo>
                <a:cubicBezTo>
                  <a:pt x="66" y="175"/>
                  <a:pt x="69" y="177"/>
                  <a:pt x="72" y="178"/>
                </a:cubicBezTo>
                <a:cubicBezTo>
                  <a:pt x="74" y="180"/>
                  <a:pt x="76" y="181"/>
                  <a:pt x="79" y="182"/>
                </a:cubicBezTo>
                <a:cubicBezTo>
                  <a:pt x="80" y="183"/>
                  <a:pt x="82" y="184"/>
                  <a:pt x="84" y="185"/>
                </a:cubicBezTo>
                <a:cubicBezTo>
                  <a:pt x="87" y="187"/>
                  <a:pt x="91" y="189"/>
                  <a:pt x="94" y="191"/>
                </a:cubicBezTo>
                <a:cubicBezTo>
                  <a:pt x="96" y="192"/>
                  <a:pt x="97" y="193"/>
                  <a:pt x="99" y="194"/>
                </a:cubicBezTo>
                <a:cubicBezTo>
                  <a:pt x="101" y="196"/>
                  <a:pt x="103" y="197"/>
                  <a:pt x="106" y="198"/>
                </a:cubicBezTo>
                <a:cubicBezTo>
                  <a:pt x="108" y="200"/>
                  <a:pt x="111" y="202"/>
                  <a:pt x="114" y="204"/>
                </a:cubicBezTo>
                <a:cubicBezTo>
                  <a:pt x="116" y="206"/>
                  <a:pt x="118" y="207"/>
                  <a:pt x="120" y="209"/>
                </a:cubicBezTo>
                <a:cubicBezTo>
                  <a:pt x="122" y="210"/>
                  <a:pt x="123" y="211"/>
                  <a:pt x="125" y="212"/>
                </a:cubicBezTo>
                <a:cubicBezTo>
                  <a:pt x="128" y="215"/>
                  <a:pt x="131" y="218"/>
                  <a:pt x="134" y="220"/>
                </a:cubicBezTo>
                <a:cubicBezTo>
                  <a:pt x="136" y="221"/>
                  <a:pt x="137" y="223"/>
                  <a:pt x="139" y="224"/>
                </a:cubicBezTo>
                <a:cubicBezTo>
                  <a:pt x="141" y="226"/>
                  <a:pt x="143" y="227"/>
                  <a:pt x="145" y="229"/>
                </a:cubicBezTo>
                <a:cubicBezTo>
                  <a:pt x="146" y="230"/>
                  <a:pt x="147" y="231"/>
                  <a:pt x="148" y="233"/>
                </a:cubicBezTo>
                <a:cubicBezTo>
                  <a:pt x="152" y="236"/>
                  <a:pt x="155" y="239"/>
                  <a:pt x="158" y="242"/>
                </a:cubicBezTo>
                <a:cubicBezTo>
                  <a:pt x="159" y="243"/>
                  <a:pt x="160" y="244"/>
                  <a:pt x="161" y="245"/>
                </a:cubicBezTo>
                <a:cubicBezTo>
                  <a:pt x="164" y="248"/>
                  <a:pt x="168" y="252"/>
                  <a:pt x="171" y="255"/>
                </a:cubicBezTo>
                <a:cubicBezTo>
                  <a:pt x="172" y="256"/>
                  <a:pt x="172" y="257"/>
                  <a:pt x="173" y="258"/>
                </a:cubicBezTo>
                <a:cubicBezTo>
                  <a:pt x="175" y="260"/>
                  <a:pt x="177" y="263"/>
                  <a:pt x="179" y="265"/>
                </a:cubicBezTo>
                <a:cubicBezTo>
                  <a:pt x="180" y="266"/>
                  <a:pt x="180" y="267"/>
                  <a:pt x="181" y="267"/>
                </a:cubicBezTo>
                <a:cubicBezTo>
                  <a:pt x="184" y="271"/>
                  <a:pt x="187" y="275"/>
                  <a:pt x="190" y="279"/>
                </a:cubicBezTo>
                <a:cubicBezTo>
                  <a:pt x="191" y="280"/>
                  <a:pt x="192" y="281"/>
                  <a:pt x="193" y="282"/>
                </a:cubicBezTo>
                <a:cubicBezTo>
                  <a:pt x="198" y="290"/>
                  <a:pt x="203" y="297"/>
                  <a:pt x="208" y="305"/>
                </a:cubicBezTo>
                <a:cubicBezTo>
                  <a:pt x="208" y="306"/>
                  <a:pt x="209" y="306"/>
                  <a:pt x="209" y="307"/>
                </a:cubicBezTo>
                <a:cubicBezTo>
                  <a:pt x="212" y="312"/>
                  <a:pt x="215" y="317"/>
                  <a:pt x="218" y="322"/>
                </a:cubicBezTo>
                <a:cubicBezTo>
                  <a:pt x="218" y="322"/>
                  <a:pt x="218" y="323"/>
                  <a:pt x="219" y="324"/>
                </a:cubicBezTo>
                <a:cubicBezTo>
                  <a:pt x="223" y="332"/>
                  <a:pt x="228" y="341"/>
                  <a:pt x="231" y="350"/>
                </a:cubicBezTo>
                <a:cubicBezTo>
                  <a:pt x="232" y="350"/>
                  <a:pt x="232" y="351"/>
                  <a:pt x="232" y="351"/>
                </a:cubicBezTo>
                <a:cubicBezTo>
                  <a:pt x="234" y="357"/>
                  <a:pt x="237" y="362"/>
                  <a:pt x="239" y="368"/>
                </a:cubicBezTo>
                <a:cubicBezTo>
                  <a:pt x="239" y="369"/>
                  <a:pt x="239" y="369"/>
                  <a:pt x="239" y="369"/>
                </a:cubicBezTo>
                <a:cubicBezTo>
                  <a:pt x="243" y="378"/>
                  <a:pt x="246" y="388"/>
                  <a:pt x="248" y="397"/>
                </a:cubicBezTo>
                <a:cubicBezTo>
                  <a:pt x="248" y="398"/>
                  <a:pt x="249" y="398"/>
                  <a:pt x="249" y="399"/>
                </a:cubicBezTo>
                <a:cubicBezTo>
                  <a:pt x="250" y="405"/>
                  <a:pt x="252" y="412"/>
                  <a:pt x="253" y="418"/>
                </a:cubicBezTo>
                <a:cubicBezTo>
                  <a:pt x="258" y="442"/>
                  <a:pt x="261" y="467"/>
                  <a:pt x="261" y="492"/>
                </a:cubicBezTo>
                <a:cubicBezTo>
                  <a:pt x="260" y="622"/>
                  <a:pt x="190" y="734"/>
                  <a:pt x="85" y="795"/>
                </a:cubicBezTo>
                <a:cubicBezTo>
                  <a:pt x="85" y="757"/>
                  <a:pt x="85" y="757"/>
                  <a:pt x="85" y="757"/>
                </a:cubicBezTo>
                <a:lnTo>
                  <a:pt x="0" y="839"/>
                </a:lnTo>
                <a:close/>
              </a:path>
            </a:pathLst>
          </a:custGeom>
          <a:solidFill>
            <a:srgbClr val="C0504D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E8E2BEB5-6792-4E25-9F15-9720307F8ED9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8963859" y="4790958"/>
            <a:ext cx="2725704" cy="1456509"/>
          </a:xfrm>
          <a:custGeom>
            <a:avLst/>
            <a:gdLst>
              <a:gd name="T0" fmla="*/ 0 w 852"/>
              <a:gd name="T1" fmla="*/ 0 h 455"/>
              <a:gd name="T2" fmla="*/ 25 w 852"/>
              <a:gd name="T3" fmla="*/ 115 h 455"/>
              <a:gd name="T4" fmla="*/ 40 w 852"/>
              <a:gd name="T5" fmla="*/ 87 h 455"/>
              <a:gd name="T6" fmla="*/ 364 w 852"/>
              <a:gd name="T7" fmla="*/ 280 h 455"/>
              <a:gd name="T8" fmla="*/ 432 w 852"/>
              <a:gd name="T9" fmla="*/ 271 h 455"/>
              <a:gd name="T10" fmla="*/ 647 w 852"/>
              <a:gd name="T11" fmla="*/ 451 h 455"/>
              <a:gd name="T12" fmla="*/ 848 w 852"/>
              <a:gd name="T13" fmla="*/ 235 h 455"/>
              <a:gd name="T14" fmla="*/ 682 w 852"/>
              <a:gd name="T15" fmla="*/ 38 h 455"/>
              <a:gd name="T16" fmla="*/ 667 w 852"/>
              <a:gd name="T17" fmla="*/ 35 h 455"/>
              <a:gd name="T18" fmla="*/ 662 w 852"/>
              <a:gd name="T19" fmla="*/ 45 h 455"/>
              <a:gd name="T20" fmla="*/ 659 w 852"/>
              <a:gd name="T21" fmla="*/ 52 h 455"/>
              <a:gd name="T22" fmla="*/ 656 w 852"/>
              <a:gd name="T23" fmla="*/ 57 h 455"/>
              <a:gd name="T24" fmla="*/ 651 w 852"/>
              <a:gd name="T25" fmla="*/ 67 h 455"/>
              <a:gd name="T26" fmla="*/ 648 w 852"/>
              <a:gd name="T27" fmla="*/ 73 h 455"/>
              <a:gd name="T28" fmla="*/ 644 w 852"/>
              <a:gd name="T29" fmla="*/ 79 h 455"/>
              <a:gd name="T30" fmla="*/ 638 w 852"/>
              <a:gd name="T31" fmla="*/ 88 h 455"/>
              <a:gd name="T32" fmla="*/ 634 w 852"/>
              <a:gd name="T33" fmla="*/ 94 h 455"/>
              <a:gd name="T34" fmla="*/ 631 w 852"/>
              <a:gd name="T35" fmla="*/ 99 h 455"/>
              <a:gd name="T36" fmla="*/ 623 w 852"/>
              <a:gd name="T37" fmla="*/ 109 h 455"/>
              <a:gd name="T38" fmla="*/ 620 w 852"/>
              <a:gd name="T39" fmla="*/ 113 h 455"/>
              <a:gd name="T40" fmla="*/ 615 w 852"/>
              <a:gd name="T41" fmla="*/ 119 h 455"/>
              <a:gd name="T42" fmla="*/ 611 w 852"/>
              <a:gd name="T43" fmla="*/ 123 h 455"/>
              <a:gd name="T44" fmla="*/ 603 w 852"/>
              <a:gd name="T45" fmla="*/ 133 h 455"/>
              <a:gd name="T46" fmla="*/ 600 w 852"/>
              <a:gd name="T47" fmla="*/ 137 h 455"/>
              <a:gd name="T48" fmla="*/ 590 w 852"/>
              <a:gd name="T49" fmla="*/ 147 h 455"/>
              <a:gd name="T50" fmla="*/ 587 w 852"/>
              <a:gd name="T51" fmla="*/ 149 h 455"/>
              <a:gd name="T52" fmla="*/ 581 w 852"/>
              <a:gd name="T53" fmla="*/ 155 h 455"/>
              <a:gd name="T54" fmla="*/ 578 w 852"/>
              <a:gd name="T55" fmla="*/ 157 h 455"/>
              <a:gd name="T56" fmla="*/ 566 w 852"/>
              <a:gd name="T57" fmla="*/ 167 h 455"/>
              <a:gd name="T58" fmla="*/ 564 w 852"/>
              <a:gd name="T59" fmla="*/ 170 h 455"/>
              <a:gd name="T60" fmla="*/ 541 w 852"/>
              <a:gd name="T61" fmla="*/ 186 h 455"/>
              <a:gd name="T62" fmla="*/ 540 w 852"/>
              <a:gd name="T63" fmla="*/ 187 h 455"/>
              <a:gd name="T64" fmla="*/ 525 w 852"/>
              <a:gd name="T65" fmla="*/ 196 h 455"/>
              <a:gd name="T66" fmla="*/ 523 w 852"/>
              <a:gd name="T67" fmla="*/ 197 h 455"/>
              <a:gd name="T68" fmla="*/ 498 w 852"/>
              <a:gd name="T69" fmla="*/ 211 h 455"/>
              <a:gd name="T70" fmla="*/ 497 w 852"/>
              <a:gd name="T71" fmla="*/ 212 h 455"/>
              <a:gd name="T72" fmla="*/ 480 w 852"/>
              <a:gd name="T73" fmla="*/ 219 h 455"/>
              <a:gd name="T74" fmla="*/ 479 w 852"/>
              <a:gd name="T75" fmla="*/ 220 h 455"/>
              <a:gd name="T76" fmla="*/ 451 w 852"/>
              <a:gd name="T77" fmla="*/ 230 h 455"/>
              <a:gd name="T78" fmla="*/ 449 w 852"/>
              <a:gd name="T79" fmla="*/ 230 h 455"/>
              <a:gd name="T80" fmla="*/ 430 w 852"/>
              <a:gd name="T81" fmla="*/ 236 h 455"/>
              <a:gd name="T82" fmla="*/ 357 w 852"/>
              <a:gd name="T83" fmla="*/ 246 h 455"/>
              <a:gd name="T84" fmla="*/ 47 w 852"/>
              <a:gd name="T85" fmla="*/ 83 h 455"/>
              <a:gd name="T86" fmla="*/ 85 w 852"/>
              <a:gd name="T87" fmla="*/ 82 h 455"/>
              <a:gd name="T88" fmla="*/ 0 w 852"/>
              <a:gd name="T89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52" h="455">
                <a:moveTo>
                  <a:pt x="0" y="0"/>
                </a:moveTo>
                <a:cubicBezTo>
                  <a:pt x="25" y="115"/>
                  <a:pt x="25" y="115"/>
                  <a:pt x="25" y="115"/>
                </a:cubicBezTo>
                <a:cubicBezTo>
                  <a:pt x="40" y="87"/>
                  <a:pt x="40" y="87"/>
                  <a:pt x="40" y="87"/>
                </a:cubicBezTo>
                <a:cubicBezTo>
                  <a:pt x="98" y="205"/>
                  <a:pt x="223" y="285"/>
                  <a:pt x="364" y="280"/>
                </a:cubicBezTo>
                <a:cubicBezTo>
                  <a:pt x="387" y="279"/>
                  <a:pt x="410" y="276"/>
                  <a:pt x="432" y="271"/>
                </a:cubicBezTo>
                <a:cubicBezTo>
                  <a:pt x="447" y="376"/>
                  <a:pt x="539" y="455"/>
                  <a:pt x="647" y="451"/>
                </a:cubicBezTo>
                <a:cubicBezTo>
                  <a:pt x="762" y="447"/>
                  <a:pt x="852" y="350"/>
                  <a:pt x="848" y="235"/>
                </a:cubicBezTo>
                <a:cubicBezTo>
                  <a:pt x="845" y="137"/>
                  <a:pt x="774" y="57"/>
                  <a:pt x="682" y="38"/>
                </a:cubicBezTo>
                <a:cubicBezTo>
                  <a:pt x="677" y="37"/>
                  <a:pt x="672" y="36"/>
                  <a:pt x="667" y="35"/>
                </a:cubicBezTo>
                <a:cubicBezTo>
                  <a:pt x="665" y="38"/>
                  <a:pt x="664" y="42"/>
                  <a:pt x="662" y="45"/>
                </a:cubicBezTo>
                <a:cubicBezTo>
                  <a:pt x="661" y="47"/>
                  <a:pt x="660" y="49"/>
                  <a:pt x="659" y="52"/>
                </a:cubicBezTo>
                <a:cubicBezTo>
                  <a:pt x="658" y="53"/>
                  <a:pt x="657" y="55"/>
                  <a:pt x="656" y="57"/>
                </a:cubicBezTo>
                <a:cubicBezTo>
                  <a:pt x="655" y="61"/>
                  <a:pt x="653" y="64"/>
                  <a:pt x="651" y="67"/>
                </a:cubicBezTo>
                <a:cubicBezTo>
                  <a:pt x="650" y="69"/>
                  <a:pt x="649" y="71"/>
                  <a:pt x="648" y="73"/>
                </a:cubicBezTo>
                <a:cubicBezTo>
                  <a:pt x="646" y="75"/>
                  <a:pt x="645" y="77"/>
                  <a:pt x="644" y="79"/>
                </a:cubicBezTo>
                <a:cubicBezTo>
                  <a:pt x="642" y="82"/>
                  <a:pt x="640" y="85"/>
                  <a:pt x="638" y="88"/>
                </a:cubicBezTo>
                <a:cubicBezTo>
                  <a:pt x="637" y="90"/>
                  <a:pt x="635" y="92"/>
                  <a:pt x="634" y="94"/>
                </a:cubicBezTo>
                <a:cubicBezTo>
                  <a:pt x="633" y="96"/>
                  <a:pt x="632" y="97"/>
                  <a:pt x="631" y="99"/>
                </a:cubicBezTo>
                <a:cubicBezTo>
                  <a:pt x="628" y="102"/>
                  <a:pt x="626" y="106"/>
                  <a:pt x="623" y="109"/>
                </a:cubicBezTo>
                <a:cubicBezTo>
                  <a:pt x="622" y="110"/>
                  <a:pt x="621" y="112"/>
                  <a:pt x="620" y="113"/>
                </a:cubicBezTo>
                <a:cubicBezTo>
                  <a:pt x="618" y="115"/>
                  <a:pt x="617" y="117"/>
                  <a:pt x="615" y="119"/>
                </a:cubicBezTo>
                <a:cubicBezTo>
                  <a:pt x="614" y="121"/>
                  <a:pt x="613" y="122"/>
                  <a:pt x="611" y="123"/>
                </a:cubicBezTo>
                <a:cubicBezTo>
                  <a:pt x="609" y="127"/>
                  <a:pt x="606" y="130"/>
                  <a:pt x="603" y="133"/>
                </a:cubicBezTo>
                <a:cubicBezTo>
                  <a:pt x="602" y="134"/>
                  <a:pt x="601" y="135"/>
                  <a:pt x="600" y="137"/>
                </a:cubicBezTo>
                <a:cubicBezTo>
                  <a:pt x="596" y="140"/>
                  <a:pt x="593" y="143"/>
                  <a:pt x="590" y="147"/>
                </a:cubicBezTo>
                <a:cubicBezTo>
                  <a:pt x="589" y="147"/>
                  <a:pt x="588" y="148"/>
                  <a:pt x="587" y="149"/>
                </a:cubicBezTo>
                <a:cubicBezTo>
                  <a:pt x="585" y="151"/>
                  <a:pt x="583" y="153"/>
                  <a:pt x="581" y="155"/>
                </a:cubicBezTo>
                <a:cubicBezTo>
                  <a:pt x="580" y="156"/>
                  <a:pt x="579" y="157"/>
                  <a:pt x="578" y="157"/>
                </a:cubicBezTo>
                <a:cubicBezTo>
                  <a:pt x="574" y="161"/>
                  <a:pt x="570" y="164"/>
                  <a:pt x="566" y="167"/>
                </a:cubicBezTo>
                <a:cubicBezTo>
                  <a:pt x="566" y="168"/>
                  <a:pt x="565" y="169"/>
                  <a:pt x="564" y="170"/>
                </a:cubicBezTo>
                <a:cubicBezTo>
                  <a:pt x="556" y="175"/>
                  <a:pt x="549" y="181"/>
                  <a:pt x="541" y="186"/>
                </a:cubicBezTo>
                <a:cubicBezTo>
                  <a:pt x="541" y="186"/>
                  <a:pt x="540" y="187"/>
                  <a:pt x="540" y="187"/>
                </a:cubicBezTo>
                <a:cubicBezTo>
                  <a:pt x="535" y="190"/>
                  <a:pt x="530" y="193"/>
                  <a:pt x="525" y="196"/>
                </a:cubicBezTo>
                <a:cubicBezTo>
                  <a:pt x="525" y="197"/>
                  <a:pt x="524" y="197"/>
                  <a:pt x="523" y="197"/>
                </a:cubicBezTo>
                <a:cubicBezTo>
                  <a:pt x="515" y="202"/>
                  <a:pt x="507" y="207"/>
                  <a:pt x="498" y="211"/>
                </a:cubicBezTo>
                <a:cubicBezTo>
                  <a:pt x="497" y="211"/>
                  <a:pt x="497" y="212"/>
                  <a:pt x="497" y="212"/>
                </a:cubicBezTo>
                <a:cubicBezTo>
                  <a:pt x="491" y="214"/>
                  <a:pt x="485" y="217"/>
                  <a:pt x="480" y="219"/>
                </a:cubicBezTo>
                <a:cubicBezTo>
                  <a:pt x="479" y="219"/>
                  <a:pt x="479" y="220"/>
                  <a:pt x="479" y="220"/>
                </a:cubicBezTo>
                <a:cubicBezTo>
                  <a:pt x="470" y="223"/>
                  <a:pt x="460" y="227"/>
                  <a:pt x="451" y="230"/>
                </a:cubicBezTo>
                <a:cubicBezTo>
                  <a:pt x="450" y="230"/>
                  <a:pt x="450" y="230"/>
                  <a:pt x="449" y="230"/>
                </a:cubicBezTo>
                <a:cubicBezTo>
                  <a:pt x="443" y="232"/>
                  <a:pt x="437" y="234"/>
                  <a:pt x="430" y="236"/>
                </a:cubicBezTo>
                <a:cubicBezTo>
                  <a:pt x="407" y="242"/>
                  <a:pt x="382" y="245"/>
                  <a:pt x="357" y="246"/>
                </a:cubicBezTo>
                <a:cubicBezTo>
                  <a:pt x="227" y="251"/>
                  <a:pt x="112" y="185"/>
                  <a:pt x="47" y="83"/>
                </a:cubicBezTo>
                <a:cubicBezTo>
                  <a:pt x="85" y="82"/>
                  <a:pt x="85" y="82"/>
                  <a:pt x="85" y="82"/>
                </a:cubicBez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 dirty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D5A99A9A-A33A-4328-8539-5CF9A4D3FE47}"/>
              </a:ext>
            </a:extLst>
          </p:cNvPr>
          <p:cNvSpPr/>
          <p:nvPr>
            <p:custDataLst>
              <p:tags r:id="rId4"/>
            </p:custDataLst>
          </p:nvPr>
        </p:nvSpPr>
        <p:spPr bwMode="auto">
          <a:xfrm>
            <a:off x="8075006" y="3524125"/>
            <a:ext cx="1464608" cy="2723342"/>
          </a:xfrm>
          <a:custGeom>
            <a:avLst/>
            <a:gdLst>
              <a:gd name="T0" fmla="*/ 458 w 458"/>
              <a:gd name="T1" fmla="*/ 0 h 851"/>
              <a:gd name="T2" fmla="*/ 342 w 458"/>
              <a:gd name="T3" fmla="*/ 25 h 851"/>
              <a:gd name="T4" fmla="*/ 371 w 458"/>
              <a:gd name="T5" fmla="*/ 40 h 851"/>
              <a:gd name="T6" fmla="*/ 176 w 458"/>
              <a:gd name="T7" fmla="*/ 362 h 851"/>
              <a:gd name="T8" fmla="*/ 185 w 458"/>
              <a:gd name="T9" fmla="*/ 431 h 851"/>
              <a:gd name="T10" fmla="*/ 4 w 458"/>
              <a:gd name="T11" fmla="*/ 645 h 851"/>
              <a:gd name="T12" fmla="*/ 219 w 458"/>
              <a:gd name="T13" fmla="*/ 847 h 851"/>
              <a:gd name="T14" fmla="*/ 417 w 458"/>
              <a:gd name="T15" fmla="*/ 682 h 851"/>
              <a:gd name="T16" fmla="*/ 420 w 458"/>
              <a:gd name="T17" fmla="*/ 667 h 851"/>
              <a:gd name="T18" fmla="*/ 410 w 458"/>
              <a:gd name="T19" fmla="*/ 662 h 851"/>
              <a:gd name="T20" fmla="*/ 403 w 458"/>
              <a:gd name="T21" fmla="*/ 659 h 851"/>
              <a:gd name="T22" fmla="*/ 398 w 458"/>
              <a:gd name="T23" fmla="*/ 656 h 851"/>
              <a:gd name="T24" fmla="*/ 387 w 458"/>
              <a:gd name="T25" fmla="*/ 651 h 851"/>
              <a:gd name="T26" fmla="*/ 382 w 458"/>
              <a:gd name="T27" fmla="*/ 647 h 851"/>
              <a:gd name="T28" fmla="*/ 376 w 458"/>
              <a:gd name="T29" fmla="*/ 644 h 851"/>
              <a:gd name="T30" fmla="*/ 367 w 458"/>
              <a:gd name="T31" fmla="*/ 638 h 851"/>
              <a:gd name="T32" fmla="*/ 361 w 458"/>
              <a:gd name="T33" fmla="*/ 634 h 851"/>
              <a:gd name="T34" fmla="*/ 356 w 458"/>
              <a:gd name="T35" fmla="*/ 630 h 851"/>
              <a:gd name="T36" fmla="*/ 346 w 458"/>
              <a:gd name="T37" fmla="*/ 623 h 851"/>
              <a:gd name="T38" fmla="*/ 342 w 458"/>
              <a:gd name="T39" fmla="*/ 619 h 851"/>
              <a:gd name="T40" fmla="*/ 336 w 458"/>
              <a:gd name="T41" fmla="*/ 614 h 851"/>
              <a:gd name="T42" fmla="*/ 332 w 458"/>
              <a:gd name="T43" fmla="*/ 611 h 851"/>
              <a:gd name="T44" fmla="*/ 322 w 458"/>
              <a:gd name="T45" fmla="*/ 602 h 851"/>
              <a:gd name="T46" fmla="*/ 318 w 458"/>
              <a:gd name="T47" fmla="*/ 599 h 851"/>
              <a:gd name="T48" fmla="*/ 309 w 458"/>
              <a:gd name="T49" fmla="*/ 589 h 851"/>
              <a:gd name="T50" fmla="*/ 306 w 458"/>
              <a:gd name="T51" fmla="*/ 586 h 851"/>
              <a:gd name="T52" fmla="*/ 300 w 458"/>
              <a:gd name="T53" fmla="*/ 580 h 851"/>
              <a:gd name="T54" fmla="*/ 298 w 458"/>
              <a:gd name="T55" fmla="*/ 577 h 851"/>
              <a:gd name="T56" fmla="*/ 288 w 458"/>
              <a:gd name="T57" fmla="*/ 566 h 851"/>
              <a:gd name="T58" fmla="*/ 286 w 458"/>
              <a:gd name="T59" fmla="*/ 563 h 851"/>
              <a:gd name="T60" fmla="*/ 269 w 458"/>
              <a:gd name="T61" fmla="*/ 541 h 851"/>
              <a:gd name="T62" fmla="*/ 268 w 458"/>
              <a:gd name="T63" fmla="*/ 539 h 851"/>
              <a:gd name="T64" fmla="*/ 259 w 458"/>
              <a:gd name="T65" fmla="*/ 524 h 851"/>
              <a:gd name="T66" fmla="*/ 258 w 458"/>
              <a:gd name="T67" fmla="*/ 522 h 851"/>
              <a:gd name="T68" fmla="*/ 244 w 458"/>
              <a:gd name="T69" fmla="*/ 497 h 851"/>
              <a:gd name="T70" fmla="*/ 244 w 458"/>
              <a:gd name="T71" fmla="*/ 496 h 851"/>
              <a:gd name="T72" fmla="*/ 236 w 458"/>
              <a:gd name="T73" fmla="*/ 479 h 851"/>
              <a:gd name="T74" fmla="*/ 236 w 458"/>
              <a:gd name="T75" fmla="*/ 478 h 851"/>
              <a:gd name="T76" fmla="*/ 226 w 458"/>
              <a:gd name="T77" fmla="*/ 450 h 851"/>
              <a:gd name="T78" fmla="*/ 225 w 458"/>
              <a:gd name="T79" fmla="*/ 448 h 851"/>
              <a:gd name="T80" fmla="*/ 220 w 458"/>
              <a:gd name="T81" fmla="*/ 429 h 851"/>
              <a:gd name="T82" fmla="*/ 210 w 458"/>
              <a:gd name="T83" fmla="*/ 356 h 851"/>
              <a:gd name="T84" fmla="*/ 375 w 458"/>
              <a:gd name="T85" fmla="*/ 47 h 851"/>
              <a:gd name="T86" fmla="*/ 376 w 458"/>
              <a:gd name="T87" fmla="*/ 85 h 851"/>
              <a:gd name="T88" fmla="*/ 458 w 458"/>
              <a:gd name="T89" fmla="*/ 0 h 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8" h="851">
                <a:moveTo>
                  <a:pt x="458" y="0"/>
                </a:moveTo>
                <a:cubicBezTo>
                  <a:pt x="342" y="25"/>
                  <a:pt x="342" y="25"/>
                  <a:pt x="342" y="25"/>
                </a:cubicBezTo>
                <a:cubicBezTo>
                  <a:pt x="371" y="40"/>
                  <a:pt x="371" y="40"/>
                  <a:pt x="371" y="40"/>
                </a:cubicBezTo>
                <a:cubicBezTo>
                  <a:pt x="252" y="98"/>
                  <a:pt x="172" y="221"/>
                  <a:pt x="176" y="362"/>
                </a:cubicBezTo>
                <a:cubicBezTo>
                  <a:pt x="177" y="386"/>
                  <a:pt x="180" y="409"/>
                  <a:pt x="185" y="431"/>
                </a:cubicBezTo>
                <a:cubicBezTo>
                  <a:pt x="80" y="445"/>
                  <a:pt x="0" y="537"/>
                  <a:pt x="4" y="645"/>
                </a:cubicBezTo>
                <a:cubicBezTo>
                  <a:pt x="7" y="760"/>
                  <a:pt x="104" y="851"/>
                  <a:pt x="219" y="847"/>
                </a:cubicBezTo>
                <a:cubicBezTo>
                  <a:pt x="317" y="844"/>
                  <a:pt x="397" y="774"/>
                  <a:pt x="417" y="682"/>
                </a:cubicBezTo>
                <a:cubicBezTo>
                  <a:pt x="418" y="677"/>
                  <a:pt x="419" y="672"/>
                  <a:pt x="420" y="667"/>
                </a:cubicBezTo>
                <a:cubicBezTo>
                  <a:pt x="416" y="665"/>
                  <a:pt x="413" y="664"/>
                  <a:pt x="410" y="662"/>
                </a:cubicBezTo>
                <a:cubicBezTo>
                  <a:pt x="408" y="661"/>
                  <a:pt x="405" y="660"/>
                  <a:pt x="403" y="659"/>
                </a:cubicBezTo>
                <a:cubicBezTo>
                  <a:pt x="401" y="658"/>
                  <a:pt x="399" y="657"/>
                  <a:pt x="398" y="656"/>
                </a:cubicBezTo>
                <a:cubicBezTo>
                  <a:pt x="394" y="654"/>
                  <a:pt x="391" y="652"/>
                  <a:pt x="387" y="651"/>
                </a:cubicBezTo>
                <a:cubicBezTo>
                  <a:pt x="386" y="650"/>
                  <a:pt x="384" y="649"/>
                  <a:pt x="382" y="647"/>
                </a:cubicBezTo>
                <a:cubicBezTo>
                  <a:pt x="380" y="646"/>
                  <a:pt x="378" y="645"/>
                  <a:pt x="376" y="644"/>
                </a:cubicBezTo>
                <a:cubicBezTo>
                  <a:pt x="373" y="642"/>
                  <a:pt x="370" y="640"/>
                  <a:pt x="367" y="638"/>
                </a:cubicBezTo>
                <a:cubicBezTo>
                  <a:pt x="365" y="636"/>
                  <a:pt x="363" y="635"/>
                  <a:pt x="361" y="634"/>
                </a:cubicBezTo>
                <a:cubicBezTo>
                  <a:pt x="359" y="632"/>
                  <a:pt x="357" y="631"/>
                  <a:pt x="356" y="630"/>
                </a:cubicBezTo>
                <a:cubicBezTo>
                  <a:pt x="353" y="628"/>
                  <a:pt x="349" y="625"/>
                  <a:pt x="346" y="623"/>
                </a:cubicBezTo>
                <a:cubicBezTo>
                  <a:pt x="345" y="622"/>
                  <a:pt x="343" y="621"/>
                  <a:pt x="342" y="619"/>
                </a:cubicBezTo>
                <a:cubicBezTo>
                  <a:pt x="340" y="618"/>
                  <a:pt x="338" y="616"/>
                  <a:pt x="336" y="614"/>
                </a:cubicBezTo>
                <a:cubicBezTo>
                  <a:pt x="334" y="613"/>
                  <a:pt x="333" y="612"/>
                  <a:pt x="332" y="611"/>
                </a:cubicBezTo>
                <a:cubicBezTo>
                  <a:pt x="328" y="608"/>
                  <a:pt x="325" y="605"/>
                  <a:pt x="322" y="602"/>
                </a:cubicBezTo>
                <a:cubicBezTo>
                  <a:pt x="321" y="601"/>
                  <a:pt x="320" y="600"/>
                  <a:pt x="318" y="599"/>
                </a:cubicBezTo>
                <a:cubicBezTo>
                  <a:pt x="315" y="596"/>
                  <a:pt x="312" y="593"/>
                  <a:pt x="309" y="589"/>
                </a:cubicBezTo>
                <a:cubicBezTo>
                  <a:pt x="308" y="588"/>
                  <a:pt x="307" y="587"/>
                  <a:pt x="306" y="586"/>
                </a:cubicBezTo>
                <a:cubicBezTo>
                  <a:pt x="304" y="584"/>
                  <a:pt x="302" y="582"/>
                  <a:pt x="300" y="580"/>
                </a:cubicBezTo>
                <a:cubicBezTo>
                  <a:pt x="299" y="579"/>
                  <a:pt x="298" y="578"/>
                  <a:pt x="298" y="577"/>
                </a:cubicBezTo>
                <a:cubicBezTo>
                  <a:pt x="294" y="574"/>
                  <a:pt x="291" y="570"/>
                  <a:pt x="288" y="566"/>
                </a:cubicBezTo>
                <a:cubicBezTo>
                  <a:pt x="287" y="565"/>
                  <a:pt x="286" y="564"/>
                  <a:pt x="286" y="563"/>
                </a:cubicBezTo>
                <a:cubicBezTo>
                  <a:pt x="280" y="556"/>
                  <a:pt x="274" y="548"/>
                  <a:pt x="269" y="541"/>
                </a:cubicBezTo>
                <a:cubicBezTo>
                  <a:pt x="269" y="540"/>
                  <a:pt x="268" y="539"/>
                  <a:pt x="268" y="539"/>
                </a:cubicBezTo>
                <a:cubicBezTo>
                  <a:pt x="265" y="534"/>
                  <a:pt x="262" y="529"/>
                  <a:pt x="259" y="524"/>
                </a:cubicBezTo>
                <a:cubicBezTo>
                  <a:pt x="259" y="524"/>
                  <a:pt x="258" y="523"/>
                  <a:pt x="258" y="522"/>
                </a:cubicBezTo>
                <a:cubicBezTo>
                  <a:pt x="253" y="514"/>
                  <a:pt x="249" y="506"/>
                  <a:pt x="244" y="497"/>
                </a:cubicBezTo>
                <a:cubicBezTo>
                  <a:pt x="244" y="497"/>
                  <a:pt x="244" y="496"/>
                  <a:pt x="244" y="496"/>
                </a:cubicBezTo>
                <a:cubicBezTo>
                  <a:pt x="241" y="490"/>
                  <a:pt x="239" y="484"/>
                  <a:pt x="236" y="479"/>
                </a:cubicBezTo>
                <a:cubicBezTo>
                  <a:pt x="236" y="478"/>
                  <a:pt x="236" y="478"/>
                  <a:pt x="236" y="478"/>
                </a:cubicBezTo>
                <a:cubicBezTo>
                  <a:pt x="232" y="469"/>
                  <a:pt x="229" y="459"/>
                  <a:pt x="226" y="450"/>
                </a:cubicBezTo>
                <a:cubicBezTo>
                  <a:pt x="226" y="449"/>
                  <a:pt x="226" y="449"/>
                  <a:pt x="225" y="448"/>
                </a:cubicBezTo>
                <a:cubicBezTo>
                  <a:pt x="223" y="442"/>
                  <a:pt x="222" y="436"/>
                  <a:pt x="220" y="429"/>
                </a:cubicBezTo>
                <a:cubicBezTo>
                  <a:pt x="214" y="406"/>
                  <a:pt x="211" y="381"/>
                  <a:pt x="210" y="356"/>
                </a:cubicBezTo>
                <a:cubicBezTo>
                  <a:pt x="206" y="226"/>
                  <a:pt x="272" y="111"/>
                  <a:pt x="375" y="47"/>
                </a:cubicBezTo>
                <a:cubicBezTo>
                  <a:pt x="376" y="85"/>
                  <a:pt x="376" y="85"/>
                  <a:pt x="376" y="85"/>
                </a:cubicBezTo>
                <a:lnTo>
                  <a:pt x="458" y="0"/>
                </a:lnTo>
                <a:close/>
              </a:path>
            </a:pathLst>
          </a:custGeom>
          <a:solidFill>
            <a:srgbClr val="8064A2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7" name="Oval 12">
            <a:extLst>
              <a:ext uri="{FF2B5EF4-FFF2-40B4-BE49-F238E27FC236}">
                <a16:creationId xmlns:a16="http://schemas.microsoft.com/office/drawing/2014/main" id="{2FFF438A-440B-4715-A677-CCE50414F3E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245647" y="3826912"/>
            <a:ext cx="1177602" cy="1178084"/>
          </a:xfrm>
          <a:prstGeom prst="ellipse">
            <a:avLst/>
          </a:prstGeom>
          <a:solidFill>
            <a:srgbClr val="4BACC6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B2BCDF7E-1093-427C-AE6D-520634EE9A55}"/>
              </a:ext>
            </a:extLst>
          </p:cNvPr>
          <p:cNvSpPr/>
          <p:nvPr>
            <p:custDataLst>
              <p:tags r:id="rId6"/>
            </p:custDataLst>
          </p:nvPr>
        </p:nvSpPr>
        <p:spPr bwMode="auto">
          <a:xfrm>
            <a:off x="10915511" y="2784323"/>
            <a:ext cx="295705" cy="320189"/>
          </a:xfrm>
          <a:custGeom>
            <a:avLst/>
            <a:gdLst>
              <a:gd name="T0" fmla="*/ 4 w 92"/>
              <a:gd name="T1" fmla="*/ 100 h 100"/>
              <a:gd name="T2" fmla="*/ 1 w 92"/>
              <a:gd name="T3" fmla="*/ 100 h 100"/>
              <a:gd name="T4" fmla="*/ 0 w 92"/>
              <a:gd name="T5" fmla="*/ 97 h 100"/>
              <a:gd name="T6" fmla="*/ 5 w 92"/>
              <a:gd name="T7" fmla="*/ 56 h 100"/>
              <a:gd name="T8" fmla="*/ 6 w 92"/>
              <a:gd name="T9" fmla="*/ 54 h 100"/>
              <a:gd name="T10" fmla="*/ 56 w 92"/>
              <a:gd name="T11" fmla="*/ 3 h 100"/>
              <a:gd name="T12" fmla="*/ 70 w 92"/>
              <a:gd name="T13" fmla="*/ 3 h 100"/>
              <a:gd name="T14" fmla="*/ 88 w 92"/>
              <a:gd name="T15" fmla="*/ 22 h 100"/>
              <a:gd name="T16" fmla="*/ 88 w 92"/>
              <a:gd name="T17" fmla="*/ 35 h 100"/>
              <a:gd name="T18" fmla="*/ 52 w 92"/>
              <a:gd name="T19" fmla="*/ 72 h 100"/>
              <a:gd name="T20" fmla="*/ 49 w 92"/>
              <a:gd name="T21" fmla="*/ 73 h 100"/>
              <a:gd name="T22" fmla="*/ 31 w 92"/>
              <a:gd name="T23" fmla="*/ 73 h 100"/>
              <a:gd name="T24" fmla="*/ 28 w 92"/>
              <a:gd name="T25" fmla="*/ 70 h 100"/>
              <a:gd name="T26" fmla="*/ 28 w 92"/>
              <a:gd name="T27" fmla="*/ 51 h 100"/>
              <a:gd name="T28" fmla="*/ 29 w 92"/>
              <a:gd name="T29" fmla="*/ 49 h 100"/>
              <a:gd name="T30" fmla="*/ 56 w 92"/>
              <a:gd name="T31" fmla="*/ 22 h 100"/>
              <a:gd name="T32" fmla="*/ 61 w 92"/>
              <a:gd name="T33" fmla="*/ 22 h 100"/>
              <a:gd name="T34" fmla="*/ 61 w 92"/>
              <a:gd name="T35" fmla="*/ 26 h 100"/>
              <a:gd name="T36" fmla="*/ 34 w 92"/>
              <a:gd name="T37" fmla="*/ 53 h 100"/>
              <a:gd name="T38" fmla="*/ 34 w 92"/>
              <a:gd name="T39" fmla="*/ 67 h 100"/>
              <a:gd name="T40" fmla="*/ 48 w 92"/>
              <a:gd name="T41" fmla="*/ 67 h 100"/>
              <a:gd name="T42" fmla="*/ 84 w 92"/>
              <a:gd name="T43" fmla="*/ 31 h 100"/>
              <a:gd name="T44" fmla="*/ 84 w 92"/>
              <a:gd name="T45" fmla="*/ 26 h 100"/>
              <a:gd name="T46" fmla="*/ 65 w 92"/>
              <a:gd name="T47" fmla="*/ 8 h 100"/>
              <a:gd name="T48" fmla="*/ 61 w 92"/>
              <a:gd name="T49" fmla="*/ 8 h 100"/>
              <a:gd name="T50" fmla="*/ 11 w 92"/>
              <a:gd name="T51" fmla="*/ 58 h 100"/>
              <a:gd name="T52" fmla="*/ 7 w 92"/>
              <a:gd name="T53" fmla="*/ 94 h 100"/>
              <a:gd name="T54" fmla="*/ 43 w 92"/>
              <a:gd name="T55" fmla="*/ 90 h 100"/>
              <a:gd name="T56" fmla="*/ 84 w 92"/>
              <a:gd name="T57" fmla="*/ 49 h 100"/>
              <a:gd name="T58" fmla="*/ 88 w 92"/>
              <a:gd name="T59" fmla="*/ 49 h 100"/>
              <a:gd name="T60" fmla="*/ 88 w 92"/>
              <a:gd name="T61" fmla="*/ 54 h 100"/>
              <a:gd name="T62" fmla="*/ 47 w 92"/>
              <a:gd name="T63" fmla="*/ 95 h 100"/>
              <a:gd name="T64" fmla="*/ 45 w 92"/>
              <a:gd name="T65" fmla="*/ 96 h 100"/>
              <a:gd name="T66" fmla="*/ 4 w 92"/>
              <a:gd name="T67" fmla="*/ 100 h 100"/>
              <a:gd name="T68" fmla="*/ 4 w 92"/>
              <a:gd name="T6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100">
                <a:moveTo>
                  <a:pt x="4" y="100"/>
                </a:moveTo>
                <a:cubicBezTo>
                  <a:pt x="3" y="100"/>
                  <a:pt x="2" y="100"/>
                  <a:pt x="1" y="100"/>
                </a:cubicBezTo>
                <a:cubicBezTo>
                  <a:pt x="1" y="99"/>
                  <a:pt x="0" y="98"/>
                  <a:pt x="0" y="97"/>
                </a:cubicBezTo>
                <a:cubicBezTo>
                  <a:pt x="5" y="56"/>
                  <a:pt x="5" y="56"/>
                  <a:pt x="5" y="56"/>
                </a:cubicBezTo>
                <a:cubicBezTo>
                  <a:pt x="5" y="55"/>
                  <a:pt x="5" y="54"/>
                  <a:pt x="6" y="54"/>
                </a:cubicBezTo>
                <a:cubicBezTo>
                  <a:pt x="56" y="3"/>
                  <a:pt x="56" y="3"/>
                  <a:pt x="56" y="3"/>
                </a:cubicBezTo>
                <a:cubicBezTo>
                  <a:pt x="60" y="0"/>
                  <a:pt x="66" y="0"/>
                  <a:pt x="70" y="3"/>
                </a:cubicBezTo>
                <a:cubicBezTo>
                  <a:pt x="88" y="22"/>
                  <a:pt x="88" y="22"/>
                  <a:pt x="88" y="22"/>
                </a:cubicBezTo>
                <a:cubicBezTo>
                  <a:pt x="92" y="25"/>
                  <a:pt x="92" y="32"/>
                  <a:pt x="88" y="35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73"/>
                  <a:pt x="50" y="73"/>
                  <a:pt x="4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29" y="73"/>
                  <a:pt x="28" y="72"/>
                  <a:pt x="28" y="70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0"/>
                  <a:pt x="29" y="49"/>
                </a:cubicBezTo>
                <a:cubicBezTo>
                  <a:pt x="56" y="22"/>
                  <a:pt x="56" y="22"/>
                  <a:pt x="56" y="22"/>
                </a:cubicBezTo>
                <a:cubicBezTo>
                  <a:pt x="58" y="20"/>
                  <a:pt x="60" y="20"/>
                  <a:pt x="61" y="22"/>
                </a:cubicBezTo>
                <a:cubicBezTo>
                  <a:pt x="62" y="23"/>
                  <a:pt x="62" y="25"/>
                  <a:pt x="61" y="26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67"/>
                  <a:pt x="34" y="67"/>
                  <a:pt x="34" y="67"/>
                </a:cubicBezTo>
                <a:cubicBezTo>
                  <a:pt x="48" y="67"/>
                  <a:pt x="48" y="67"/>
                  <a:pt x="48" y="67"/>
                </a:cubicBezTo>
                <a:cubicBezTo>
                  <a:pt x="84" y="31"/>
                  <a:pt x="84" y="31"/>
                  <a:pt x="84" y="31"/>
                </a:cubicBezTo>
                <a:cubicBezTo>
                  <a:pt x="85" y="30"/>
                  <a:pt x="85" y="28"/>
                  <a:pt x="84" y="26"/>
                </a:cubicBezTo>
                <a:cubicBezTo>
                  <a:pt x="65" y="8"/>
                  <a:pt x="65" y="8"/>
                  <a:pt x="65" y="8"/>
                </a:cubicBezTo>
                <a:cubicBezTo>
                  <a:pt x="64" y="7"/>
                  <a:pt x="62" y="7"/>
                  <a:pt x="61" y="8"/>
                </a:cubicBezTo>
                <a:cubicBezTo>
                  <a:pt x="11" y="58"/>
                  <a:pt x="11" y="58"/>
                  <a:pt x="11" y="58"/>
                </a:cubicBezTo>
                <a:cubicBezTo>
                  <a:pt x="7" y="94"/>
                  <a:pt x="7" y="94"/>
                  <a:pt x="7" y="94"/>
                </a:cubicBezTo>
                <a:cubicBezTo>
                  <a:pt x="43" y="90"/>
                  <a:pt x="43" y="90"/>
                  <a:pt x="43" y="90"/>
                </a:cubicBezTo>
                <a:cubicBezTo>
                  <a:pt x="84" y="49"/>
                  <a:pt x="84" y="49"/>
                  <a:pt x="84" y="49"/>
                </a:cubicBezTo>
                <a:cubicBezTo>
                  <a:pt x="85" y="48"/>
                  <a:pt x="87" y="48"/>
                  <a:pt x="88" y="49"/>
                </a:cubicBezTo>
                <a:cubicBezTo>
                  <a:pt x="90" y="50"/>
                  <a:pt x="90" y="52"/>
                  <a:pt x="88" y="54"/>
                </a:cubicBezTo>
                <a:cubicBezTo>
                  <a:pt x="47" y="95"/>
                  <a:pt x="47" y="95"/>
                  <a:pt x="47" y="95"/>
                </a:cubicBezTo>
                <a:cubicBezTo>
                  <a:pt x="47" y="95"/>
                  <a:pt x="46" y="96"/>
                  <a:pt x="45" y="96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100"/>
                  <a:pt x="4" y="100"/>
                  <a:pt x="4" y="10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square" lIns="90000" tIns="46800" rIns="90000" bIns="46800" anchor="ctr" anchorCtr="0">
            <a:normAutofit fontScale="900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80E53292-1CEA-4929-948F-57DA470C99F4}"/>
              </a:ext>
            </a:extLst>
          </p:cNvPr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8523184" y="5278235"/>
            <a:ext cx="335713" cy="332369"/>
          </a:xfrm>
          <a:custGeom>
            <a:avLst/>
            <a:gdLst>
              <a:gd name="T0" fmla="*/ 101 w 105"/>
              <a:gd name="T1" fmla="*/ 4 h 104"/>
              <a:gd name="T2" fmla="*/ 101 w 105"/>
              <a:gd name="T3" fmla="*/ 17 h 104"/>
              <a:gd name="T4" fmla="*/ 96 w 105"/>
              <a:gd name="T5" fmla="*/ 22 h 104"/>
              <a:gd name="T6" fmla="*/ 82 w 105"/>
              <a:gd name="T7" fmla="*/ 8 h 104"/>
              <a:gd name="T8" fmla="*/ 87 w 105"/>
              <a:gd name="T9" fmla="*/ 4 h 104"/>
              <a:gd name="T10" fmla="*/ 101 w 105"/>
              <a:gd name="T11" fmla="*/ 4 h 104"/>
              <a:gd name="T12" fmla="*/ 32 w 105"/>
              <a:gd name="T13" fmla="*/ 59 h 104"/>
              <a:gd name="T14" fmla="*/ 28 w 105"/>
              <a:gd name="T15" fmla="*/ 77 h 104"/>
              <a:gd name="T16" fmla="*/ 46 w 105"/>
              <a:gd name="T17" fmla="*/ 72 h 104"/>
              <a:gd name="T18" fmla="*/ 92 w 105"/>
              <a:gd name="T19" fmla="*/ 26 h 104"/>
              <a:gd name="T20" fmla="*/ 78 w 105"/>
              <a:gd name="T21" fmla="*/ 13 h 104"/>
              <a:gd name="T22" fmla="*/ 32 w 105"/>
              <a:gd name="T23" fmla="*/ 59 h 104"/>
              <a:gd name="T24" fmla="*/ 78 w 105"/>
              <a:gd name="T25" fmla="*/ 50 h 104"/>
              <a:gd name="T26" fmla="*/ 78 w 105"/>
              <a:gd name="T27" fmla="*/ 91 h 104"/>
              <a:gd name="T28" fmla="*/ 13 w 105"/>
              <a:gd name="T29" fmla="*/ 91 h 104"/>
              <a:gd name="T30" fmla="*/ 13 w 105"/>
              <a:gd name="T31" fmla="*/ 27 h 104"/>
              <a:gd name="T32" fmla="*/ 55 w 105"/>
              <a:gd name="T33" fmla="*/ 27 h 104"/>
              <a:gd name="T34" fmla="*/ 68 w 105"/>
              <a:gd name="T35" fmla="*/ 14 h 104"/>
              <a:gd name="T36" fmla="*/ 0 w 105"/>
              <a:gd name="T37" fmla="*/ 14 h 104"/>
              <a:gd name="T38" fmla="*/ 0 w 105"/>
              <a:gd name="T39" fmla="*/ 104 h 104"/>
              <a:gd name="T40" fmla="*/ 91 w 105"/>
              <a:gd name="T41" fmla="*/ 104 h 104"/>
              <a:gd name="T42" fmla="*/ 91 w 105"/>
              <a:gd name="T43" fmla="*/ 37 h 104"/>
              <a:gd name="T44" fmla="*/ 78 w 105"/>
              <a:gd name="T45" fmla="*/ 5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5" h="104">
                <a:moveTo>
                  <a:pt x="101" y="4"/>
                </a:moveTo>
                <a:cubicBezTo>
                  <a:pt x="105" y="7"/>
                  <a:pt x="105" y="14"/>
                  <a:pt x="101" y="17"/>
                </a:cubicBezTo>
                <a:cubicBezTo>
                  <a:pt x="96" y="22"/>
                  <a:pt x="96" y="22"/>
                  <a:pt x="96" y="22"/>
                </a:cubicBezTo>
                <a:cubicBezTo>
                  <a:pt x="82" y="8"/>
                  <a:pt x="82" y="8"/>
                  <a:pt x="82" y="8"/>
                </a:cubicBezTo>
                <a:cubicBezTo>
                  <a:pt x="87" y="4"/>
                  <a:pt x="87" y="4"/>
                  <a:pt x="87" y="4"/>
                </a:cubicBezTo>
                <a:cubicBezTo>
                  <a:pt x="91" y="0"/>
                  <a:pt x="97" y="0"/>
                  <a:pt x="101" y="4"/>
                </a:cubicBezTo>
                <a:close/>
                <a:moveTo>
                  <a:pt x="32" y="59"/>
                </a:moveTo>
                <a:cubicBezTo>
                  <a:pt x="28" y="77"/>
                  <a:pt x="28" y="77"/>
                  <a:pt x="28" y="77"/>
                </a:cubicBezTo>
                <a:cubicBezTo>
                  <a:pt x="46" y="72"/>
                  <a:pt x="46" y="72"/>
                  <a:pt x="46" y="72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13"/>
                  <a:pt x="78" y="13"/>
                  <a:pt x="78" y="13"/>
                </a:cubicBezTo>
                <a:lnTo>
                  <a:pt x="32" y="59"/>
                </a:lnTo>
                <a:close/>
                <a:moveTo>
                  <a:pt x="78" y="50"/>
                </a:moveTo>
                <a:cubicBezTo>
                  <a:pt x="78" y="91"/>
                  <a:pt x="78" y="91"/>
                  <a:pt x="78" y="91"/>
                </a:cubicBezTo>
                <a:cubicBezTo>
                  <a:pt x="13" y="91"/>
                  <a:pt x="13" y="91"/>
                  <a:pt x="13" y="91"/>
                </a:cubicBezTo>
                <a:cubicBezTo>
                  <a:pt x="13" y="27"/>
                  <a:pt x="13" y="27"/>
                  <a:pt x="13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68" y="14"/>
                  <a:pt x="68" y="14"/>
                  <a:pt x="68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4"/>
                  <a:pt x="0" y="104"/>
                  <a:pt x="0" y="104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1" y="37"/>
                  <a:pt x="91" y="37"/>
                  <a:pt x="91" y="37"/>
                </a:cubicBezTo>
                <a:lnTo>
                  <a:pt x="78" y="5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square" lIns="90000" tIns="46800" rIns="90000" bIns="46800" anchor="ctr" anchorCtr="0">
            <a:normAutofit fontScale="97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20" name="Freeform 16">
            <a:extLst>
              <a:ext uri="{FF2B5EF4-FFF2-40B4-BE49-F238E27FC236}">
                <a16:creationId xmlns:a16="http://schemas.microsoft.com/office/drawing/2014/main" id="{BC686008-57EC-467B-80C1-166CB40C37A3}"/>
              </a:ext>
            </a:extLst>
          </p:cNvPr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8610377" y="2809202"/>
            <a:ext cx="248740" cy="328891"/>
          </a:xfrm>
          <a:custGeom>
            <a:avLst/>
            <a:gdLst>
              <a:gd name="T0" fmla="*/ 71 w 78"/>
              <a:gd name="T1" fmla="*/ 6 h 103"/>
              <a:gd name="T2" fmla="*/ 78 w 78"/>
              <a:gd name="T3" fmla="*/ 6 h 103"/>
              <a:gd name="T4" fmla="*/ 78 w 78"/>
              <a:gd name="T5" fmla="*/ 0 h 103"/>
              <a:gd name="T6" fmla="*/ 0 w 78"/>
              <a:gd name="T7" fmla="*/ 0 h 103"/>
              <a:gd name="T8" fmla="*/ 0 w 78"/>
              <a:gd name="T9" fmla="*/ 6 h 103"/>
              <a:gd name="T10" fmla="*/ 6 w 78"/>
              <a:gd name="T11" fmla="*/ 6 h 103"/>
              <a:gd name="T12" fmla="*/ 6 w 78"/>
              <a:gd name="T13" fmla="*/ 13 h 103"/>
              <a:gd name="T14" fmla="*/ 10 w 78"/>
              <a:gd name="T15" fmla="*/ 13 h 103"/>
              <a:gd name="T16" fmla="*/ 20 w 78"/>
              <a:gd name="T17" fmla="*/ 48 h 103"/>
              <a:gd name="T18" fmla="*/ 25 w 78"/>
              <a:gd name="T19" fmla="*/ 52 h 103"/>
              <a:gd name="T20" fmla="*/ 20 w 78"/>
              <a:gd name="T21" fmla="*/ 55 h 103"/>
              <a:gd name="T22" fmla="*/ 10 w 78"/>
              <a:gd name="T23" fmla="*/ 90 h 103"/>
              <a:gd name="T24" fmla="*/ 6 w 78"/>
              <a:gd name="T25" fmla="*/ 90 h 103"/>
              <a:gd name="T26" fmla="*/ 6 w 78"/>
              <a:gd name="T27" fmla="*/ 97 h 103"/>
              <a:gd name="T28" fmla="*/ 0 w 78"/>
              <a:gd name="T29" fmla="*/ 97 h 103"/>
              <a:gd name="T30" fmla="*/ 0 w 78"/>
              <a:gd name="T31" fmla="*/ 103 h 103"/>
              <a:gd name="T32" fmla="*/ 78 w 78"/>
              <a:gd name="T33" fmla="*/ 103 h 103"/>
              <a:gd name="T34" fmla="*/ 78 w 78"/>
              <a:gd name="T35" fmla="*/ 97 h 103"/>
              <a:gd name="T36" fmla="*/ 71 w 78"/>
              <a:gd name="T37" fmla="*/ 97 h 103"/>
              <a:gd name="T38" fmla="*/ 71 w 78"/>
              <a:gd name="T39" fmla="*/ 90 h 103"/>
              <a:gd name="T40" fmla="*/ 68 w 78"/>
              <a:gd name="T41" fmla="*/ 90 h 103"/>
              <a:gd name="T42" fmla="*/ 58 w 78"/>
              <a:gd name="T43" fmla="*/ 55 h 103"/>
              <a:gd name="T44" fmla="*/ 53 w 78"/>
              <a:gd name="T45" fmla="*/ 52 h 103"/>
              <a:gd name="T46" fmla="*/ 58 w 78"/>
              <a:gd name="T47" fmla="*/ 48 h 103"/>
              <a:gd name="T48" fmla="*/ 68 w 78"/>
              <a:gd name="T49" fmla="*/ 13 h 103"/>
              <a:gd name="T50" fmla="*/ 71 w 78"/>
              <a:gd name="T51" fmla="*/ 13 h 103"/>
              <a:gd name="T52" fmla="*/ 71 w 78"/>
              <a:gd name="T53" fmla="*/ 6 h 103"/>
              <a:gd name="T54" fmla="*/ 62 w 78"/>
              <a:gd name="T55" fmla="*/ 14 h 103"/>
              <a:gd name="T56" fmla="*/ 54 w 78"/>
              <a:gd name="T57" fmla="*/ 43 h 103"/>
              <a:gd name="T58" fmla="*/ 45 w 78"/>
              <a:gd name="T59" fmla="*/ 47 h 103"/>
              <a:gd name="T60" fmla="*/ 45 w 78"/>
              <a:gd name="T61" fmla="*/ 56 h 103"/>
              <a:gd name="T62" fmla="*/ 54 w 78"/>
              <a:gd name="T63" fmla="*/ 60 h 103"/>
              <a:gd name="T64" fmla="*/ 62 w 78"/>
              <a:gd name="T65" fmla="*/ 89 h 103"/>
              <a:gd name="T66" fmla="*/ 61 w 78"/>
              <a:gd name="T67" fmla="*/ 90 h 103"/>
              <a:gd name="T68" fmla="*/ 55 w 78"/>
              <a:gd name="T69" fmla="*/ 90 h 103"/>
              <a:gd name="T70" fmla="*/ 50 w 78"/>
              <a:gd name="T71" fmla="*/ 75 h 103"/>
              <a:gd name="T72" fmla="*/ 42 w 78"/>
              <a:gd name="T73" fmla="*/ 71 h 103"/>
              <a:gd name="T74" fmla="*/ 42 w 78"/>
              <a:gd name="T75" fmla="*/ 45 h 103"/>
              <a:gd name="T76" fmla="*/ 53 w 78"/>
              <a:gd name="T77" fmla="*/ 40 h 103"/>
              <a:gd name="T78" fmla="*/ 59 w 78"/>
              <a:gd name="T79" fmla="*/ 32 h 103"/>
              <a:gd name="T80" fmla="*/ 19 w 78"/>
              <a:gd name="T81" fmla="*/ 32 h 103"/>
              <a:gd name="T82" fmla="*/ 25 w 78"/>
              <a:gd name="T83" fmla="*/ 40 h 103"/>
              <a:gd name="T84" fmla="*/ 36 w 78"/>
              <a:gd name="T85" fmla="*/ 45 h 103"/>
              <a:gd name="T86" fmla="*/ 36 w 78"/>
              <a:gd name="T87" fmla="*/ 71 h 103"/>
              <a:gd name="T88" fmla="*/ 28 w 78"/>
              <a:gd name="T89" fmla="*/ 75 h 103"/>
              <a:gd name="T90" fmla="*/ 23 w 78"/>
              <a:gd name="T91" fmla="*/ 90 h 103"/>
              <a:gd name="T92" fmla="*/ 16 w 78"/>
              <a:gd name="T93" fmla="*/ 90 h 103"/>
              <a:gd name="T94" fmla="*/ 16 w 78"/>
              <a:gd name="T95" fmla="*/ 89 h 103"/>
              <a:gd name="T96" fmla="*/ 24 w 78"/>
              <a:gd name="T97" fmla="*/ 60 h 103"/>
              <a:gd name="T98" fmla="*/ 32 w 78"/>
              <a:gd name="T99" fmla="*/ 56 h 103"/>
              <a:gd name="T100" fmla="*/ 32 w 78"/>
              <a:gd name="T101" fmla="*/ 47 h 103"/>
              <a:gd name="T102" fmla="*/ 24 w 78"/>
              <a:gd name="T103" fmla="*/ 43 h 103"/>
              <a:gd name="T104" fmla="*/ 16 w 78"/>
              <a:gd name="T105" fmla="*/ 14 h 103"/>
              <a:gd name="T106" fmla="*/ 16 w 78"/>
              <a:gd name="T107" fmla="*/ 13 h 103"/>
              <a:gd name="T108" fmla="*/ 61 w 78"/>
              <a:gd name="T109" fmla="*/ 13 h 103"/>
              <a:gd name="T110" fmla="*/ 62 w 78"/>
              <a:gd name="T111" fmla="*/ 14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8" h="103">
                <a:moveTo>
                  <a:pt x="71" y="6"/>
                </a:moveTo>
                <a:cubicBezTo>
                  <a:pt x="78" y="6"/>
                  <a:pt x="78" y="6"/>
                  <a:pt x="78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13"/>
                  <a:pt x="6" y="13"/>
                  <a:pt x="6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5" y="25"/>
                  <a:pt x="9" y="40"/>
                  <a:pt x="20" y="48"/>
                </a:cubicBezTo>
                <a:cubicBezTo>
                  <a:pt x="21" y="50"/>
                  <a:pt x="23" y="51"/>
                  <a:pt x="25" y="52"/>
                </a:cubicBezTo>
                <a:cubicBezTo>
                  <a:pt x="23" y="52"/>
                  <a:pt x="21" y="53"/>
                  <a:pt x="20" y="55"/>
                </a:cubicBezTo>
                <a:cubicBezTo>
                  <a:pt x="9" y="63"/>
                  <a:pt x="5" y="78"/>
                  <a:pt x="10" y="90"/>
                </a:cubicBezTo>
                <a:cubicBezTo>
                  <a:pt x="6" y="90"/>
                  <a:pt x="6" y="90"/>
                  <a:pt x="6" y="90"/>
                </a:cubicBezTo>
                <a:cubicBezTo>
                  <a:pt x="6" y="97"/>
                  <a:pt x="6" y="97"/>
                  <a:pt x="6" y="9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3"/>
                  <a:pt x="0" y="103"/>
                  <a:pt x="0" y="103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78" y="97"/>
                  <a:pt x="78" y="97"/>
                  <a:pt x="78" y="97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0"/>
                  <a:pt x="71" y="90"/>
                  <a:pt x="71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73" y="78"/>
                  <a:pt x="69" y="63"/>
                  <a:pt x="58" y="55"/>
                </a:cubicBezTo>
                <a:cubicBezTo>
                  <a:pt x="56" y="53"/>
                  <a:pt x="54" y="52"/>
                  <a:pt x="53" y="52"/>
                </a:cubicBezTo>
                <a:cubicBezTo>
                  <a:pt x="54" y="51"/>
                  <a:pt x="56" y="50"/>
                  <a:pt x="58" y="48"/>
                </a:cubicBezTo>
                <a:cubicBezTo>
                  <a:pt x="69" y="40"/>
                  <a:pt x="73" y="25"/>
                  <a:pt x="68" y="13"/>
                </a:cubicBezTo>
                <a:cubicBezTo>
                  <a:pt x="71" y="13"/>
                  <a:pt x="71" y="13"/>
                  <a:pt x="71" y="13"/>
                </a:cubicBezTo>
                <a:lnTo>
                  <a:pt x="71" y="6"/>
                </a:lnTo>
                <a:close/>
                <a:moveTo>
                  <a:pt x="62" y="14"/>
                </a:moveTo>
                <a:cubicBezTo>
                  <a:pt x="66" y="24"/>
                  <a:pt x="63" y="36"/>
                  <a:pt x="54" y="43"/>
                </a:cubicBezTo>
                <a:cubicBezTo>
                  <a:pt x="51" y="45"/>
                  <a:pt x="48" y="47"/>
                  <a:pt x="45" y="47"/>
                </a:cubicBezTo>
                <a:cubicBezTo>
                  <a:pt x="45" y="56"/>
                  <a:pt x="45" y="56"/>
                  <a:pt x="45" y="56"/>
                </a:cubicBezTo>
                <a:cubicBezTo>
                  <a:pt x="48" y="57"/>
                  <a:pt x="51" y="58"/>
                  <a:pt x="54" y="60"/>
                </a:cubicBezTo>
                <a:cubicBezTo>
                  <a:pt x="63" y="67"/>
                  <a:pt x="66" y="79"/>
                  <a:pt x="62" y="89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6" y="85"/>
                  <a:pt x="54" y="79"/>
                  <a:pt x="50" y="75"/>
                </a:cubicBezTo>
                <a:cubicBezTo>
                  <a:pt x="47" y="73"/>
                  <a:pt x="45" y="72"/>
                  <a:pt x="42" y="71"/>
                </a:cubicBezTo>
                <a:cubicBezTo>
                  <a:pt x="42" y="45"/>
                  <a:pt x="42" y="45"/>
                  <a:pt x="42" y="45"/>
                </a:cubicBezTo>
                <a:cubicBezTo>
                  <a:pt x="46" y="44"/>
                  <a:pt x="50" y="43"/>
                  <a:pt x="53" y="40"/>
                </a:cubicBezTo>
                <a:cubicBezTo>
                  <a:pt x="55" y="38"/>
                  <a:pt x="57" y="35"/>
                  <a:pt x="5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20" y="35"/>
                  <a:pt x="22" y="38"/>
                  <a:pt x="25" y="40"/>
                </a:cubicBezTo>
                <a:cubicBezTo>
                  <a:pt x="28" y="43"/>
                  <a:pt x="32" y="44"/>
                  <a:pt x="36" y="45"/>
                </a:cubicBezTo>
                <a:cubicBezTo>
                  <a:pt x="36" y="71"/>
                  <a:pt x="36" y="71"/>
                  <a:pt x="36" y="71"/>
                </a:cubicBezTo>
                <a:cubicBezTo>
                  <a:pt x="33" y="72"/>
                  <a:pt x="30" y="73"/>
                  <a:pt x="28" y="75"/>
                </a:cubicBezTo>
                <a:cubicBezTo>
                  <a:pt x="24" y="79"/>
                  <a:pt x="22" y="85"/>
                  <a:pt x="23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2" y="79"/>
                  <a:pt x="15" y="67"/>
                  <a:pt x="24" y="60"/>
                </a:cubicBezTo>
                <a:cubicBezTo>
                  <a:pt x="26" y="58"/>
                  <a:pt x="29" y="57"/>
                  <a:pt x="32" y="56"/>
                </a:cubicBezTo>
                <a:cubicBezTo>
                  <a:pt x="32" y="47"/>
                  <a:pt x="32" y="47"/>
                  <a:pt x="32" y="47"/>
                </a:cubicBezTo>
                <a:cubicBezTo>
                  <a:pt x="29" y="47"/>
                  <a:pt x="26" y="45"/>
                  <a:pt x="24" y="43"/>
                </a:cubicBezTo>
                <a:cubicBezTo>
                  <a:pt x="15" y="36"/>
                  <a:pt x="12" y="24"/>
                  <a:pt x="16" y="14"/>
                </a:cubicBezTo>
                <a:cubicBezTo>
                  <a:pt x="16" y="13"/>
                  <a:pt x="16" y="13"/>
                  <a:pt x="16" y="13"/>
                </a:cubicBezTo>
                <a:cubicBezTo>
                  <a:pt x="61" y="13"/>
                  <a:pt x="61" y="13"/>
                  <a:pt x="61" y="13"/>
                </a:cubicBezTo>
                <a:lnTo>
                  <a:pt x="62" y="1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square" lIns="90000" tIns="46800" rIns="90000" bIns="46800" anchor="ctr" anchorCtr="0">
            <a:normAutofit fontScale="97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A384556-AEBD-4C7C-9A0E-3A2FC36C7396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8159305" y="3153750"/>
            <a:ext cx="904124" cy="500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algn="ctr">
              <a:buFont typeface="Arial" panose="020B0604020202020204" pitchFamily="34" charset="0"/>
              <a:buNone/>
              <a:defRPr sz="1800" b="1">
                <a:solidFill>
                  <a:srgbClr val="FDFDFD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债券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8D276A1-0118-4006-8AFC-FFBBEA793C3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666106" y="3140601"/>
            <a:ext cx="995672" cy="500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algn="ctr">
              <a:buFont typeface="Arial" panose="020B0604020202020204" pitchFamily="34" charset="0"/>
              <a:buNone/>
              <a:defRPr sz="1800" b="1">
                <a:solidFill>
                  <a:srgbClr val="FDFDFD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精选个股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5DAC185-CD43-46F4-85CF-F37942854B9D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158972" y="5610449"/>
            <a:ext cx="1049020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algn="ctr">
              <a:buFont typeface="Arial" panose="020B0604020202020204" pitchFamily="34" charset="0"/>
              <a:buNone/>
              <a:defRPr sz="1800" b="1">
                <a:solidFill>
                  <a:srgbClr val="FDFDFD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优先股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92AF559-1898-4DC3-BAF6-4F67F8175FB3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9252473" y="4235046"/>
            <a:ext cx="1163950" cy="36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87500" lnSpcReduction="10000"/>
          </a:bodyPr>
          <a:lstStyle>
            <a:defPPr>
              <a:defRPr lang="zh-CN"/>
            </a:defPPr>
            <a:lvl1pPr algn="ctr">
              <a:buFont typeface="Arial" panose="020B0604020202020204" pitchFamily="34" charset="0"/>
              <a:buNone/>
              <a:defRPr sz="1800">
                <a:solidFill>
                  <a:srgbClr val="FDFDFD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多资产</a:t>
            </a:r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C59CCDD7-DA47-4C08-A9F2-CE594A1AFBD2}"/>
              </a:ext>
            </a:extLst>
          </p:cNvPr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10968847" y="5283424"/>
            <a:ext cx="335915" cy="327025"/>
          </a:xfrm>
          <a:custGeom>
            <a:avLst/>
            <a:gdLst>
              <a:gd name="T0" fmla="*/ 101 w 105"/>
              <a:gd name="T1" fmla="*/ 4 h 104"/>
              <a:gd name="T2" fmla="*/ 101 w 105"/>
              <a:gd name="T3" fmla="*/ 17 h 104"/>
              <a:gd name="T4" fmla="*/ 96 w 105"/>
              <a:gd name="T5" fmla="*/ 22 h 104"/>
              <a:gd name="T6" fmla="*/ 82 w 105"/>
              <a:gd name="T7" fmla="*/ 8 h 104"/>
              <a:gd name="T8" fmla="*/ 87 w 105"/>
              <a:gd name="T9" fmla="*/ 4 h 104"/>
              <a:gd name="T10" fmla="*/ 101 w 105"/>
              <a:gd name="T11" fmla="*/ 4 h 104"/>
              <a:gd name="T12" fmla="*/ 32 w 105"/>
              <a:gd name="T13" fmla="*/ 59 h 104"/>
              <a:gd name="T14" fmla="*/ 28 w 105"/>
              <a:gd name="T15" fmla="*/ 77 h 104"/>
              <a:gd name="T16" fmla="*/ 46 w 105"/>
              <a:gd name="T17" fmla="*/ 72 h 104"/>
              <a:gd name="T18" fmla="*/ 92 w 105"/>
              <a:gd name="T19" fmla="*/ 26 h 104"/>
              <a:gd name="T20" fmla="*/ 78 w 105"/>
              <a:gd name="T21" fmla="*/ 13 h 104"/>
              <a:gd name="T22" fmla="*/ 32 w 105"/>
              <a:gd name="T23" fmla="*/ 59 h 104"/>
              <a:gd name="T24" fmla="*/ 78 w 105"/>
              <a:gd name="T25" fmla="*/ 50 h 104"/>
              <a:gd name="T26" fmla="*/ 78 w 105"/>
              <a:gd name="T27" fmla="*/ 91 h 104"/>
              <a:gd name="T28" fmla="*/ 13 w 105"/>
              <a:gd name="T29" fmla="*/ 91 h 104"/>
              <a:gd name="T30" fmla="*/ 13 w 105"/>
              <a:gd name="T31" fmla="*/ 27 h 104"/>
              <a:gd name="T32" fmla="*/ 55 w 105"/>
              <a:gd name="T33" fmla="*/ 27 h 104"/>
              <a:gd name="T34" fmla="*/ 68 w 105"/>
              <a:gd name="T35" fmla="*/ 14 h 104"/>
              <a:gd name="T36" fmla="*/ 0 w 105"/>
              <a:gd name="T37" fmla="*/ 14 h 104"/>
              <a:gd name="T38" fmla="*/ 0 w 105"/>
              <a:gd name="T39" fmla="*/ 104 h 104"/>
              <a:gd name="T40" fmla="*/ 91 w 105"/>
              <a:gd name="T41" fmla="*/ 104 h 104"/>
              <a:gd name="T42" fmla="*/ 91 w 105"/>
              <a:gd name="T43" fmla="*/ 37 h 104"/>
              <a:gd name="T44" fmla="*/ 78 w 105"/>
              <a:gd name="T45" fmla="*/ 5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5" h="104">
                <a:moveTo>
                  <a:pt x="101" y="4"/>
                </a:moveTo>
                <a:cubicBezTo>
                  <a:pt x="105" y="7"/>
                  <a:pt x="105" y="14"/>
                  <a:pt x="101" y="17"/>
                </a:cubicBezTo>
                <a:cubicBezTo>
                  <a:pt x="96" y="22"/>
                  <a:pt x="96" y="22"/>
                  <a:pt x="96" y="22"/>
                </a:cubicBezTo>
                <a:cubicBezTo>
                  <a:pt x="82" y="8"/>
                  <a:pt x="82" y="8"/>
                  <a:pt x="82" y="8"/>
                </a:cubicBezTo>
                <a:cubicBezTo>
                  <a:pt x="87" y="4"/>
                  <a:pt x="87" y="4"/>
                  <a:pt x="87" y="4"/>
                </a:cubicBezTo>
                <a:cubicBezTo>
                  <a:pt x="91" y="0"/>
                  <a:pt x="97" y="0"/>
                  <a:pt x="101" y="4"/>
                </a:cubicBezTo>
                <a:close/>
                <a:moveTo>
                  <a:pt x="32" y="59"/>
                </a:moveTo>
                <a:cubicBezTo>
                  <a:pt x="28" y="77"/>
                  <a:pt x="28" y="77"/>
                  <a:pt x="28" y="77"/>
                </a:cubicBezTo>
                <a:cubicBezTo>
                  <a:pt x="46" y="72"/>
                  <a:pt x="46" y="72"/>
                  <a:pt x="46" y="72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13"/>
                  <a:pt x="78" y="13"/>
                  <a:pt x="78" y="13"/>
                </a:cubicBezTo>
                <a:lnTo>
                  <a:pt x="32" y="59"/>
                </a:lnTo>
                <a:close/>
                <a:moveTo>
                  <a:pt x="78" y="50"/>
                </a:moveTo>
                <a:cubicBezTo>
                  <a:pt x="78" y="91"/>
                  <a:pt x="78" y="91"/>
                  <a:pt x="78" y="91"/>
                </a:cubicBezTo>
                <a:cubicBezTo>
                  <a:pt x="13" y="91"/>
                  <a:pt x="13" y="91"/>
                  <a:pt x="13" y="91"/>
                </a:cubicBezTo>
                <a:cubicBezTo>
                  <a:pt x="13" y="27"/>
                  <a:pt x="13" y="27"/>
                  <a:pt x="13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68" y="14"/>
                  <a:pt x="68" y="14"/>
                  <a:pt x="68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4"/>
                  <a:pt x="0" y="104"/>
                  <a:pt x="0" y="104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1" y="37"/>
                  <a:pt x="91" y="37"/>
                  <a:pt x="91" y="37"/>
                </a:cubicBezTo>
                <a:lnTo>
                  <a:pt x="78" y="5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square" lIns="90000" tIns="46800" rIns="90000" bIns="46800" anchor="ctr" anchorCtr="0">
            <a:normAutofit fontScale="97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90" b="0" i="0" u="none" strike="noStrike" kern="1200" cap="none" spc="0" normalizeH="0" baseline="0" noProof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+mn-lt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7148FC-2153-4BFE-B661-77130D6491CA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0416397" y="5610449"/>
            <a:ext cx="1216660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/>
          <a:lstStyle>
            <a:defPPr>
              <a:defRPr lang="zh-CN"/>
            </a:defPPr>
            <a:lvl1pPr algn="ctr">
              <a:buFont typeface="Arial" panose="020B0604020202020204" pitchFamily="34" charset="0"/>
              <a:buNone/>
              <a:defRPr sz="1800" b="1">
                <a:solidFill>
                  <a:srgbClr val="FDFDFD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商品及衍生品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0D1261A-6370-4DBB-A1F7-F5898E70281A}"/>
              </a:ext>
            </a:extLst>
          </p:cNvPr>
          <p:cNvSpPr txBox="1"/>
          <p:nvPr/>
        </p:nvSpPr>
        <p:spPr>
          <a:xfrm>
            <a:off x="476885" y="1287124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1. </a:t>
            </a:r>
            <a:r>
              <a:rPr lang="zh-CN" altLang="en-US" sz="1600" dirty="0">
                <a:sym typeface="+mn-lt"/>
              </a:rPr>
              <a:t>阳光橙增盈双创进取（</a:t>
            </a:r>
            <a:r>
              <a:rPr lang="en-US" altLang="zh-CN" sz="1600" dirty="0">
                <a:sym typeface="+mn-lt"/>
              </a:rPr>
              <a:t>182</a:t>
            </a:r>
            <a:r>
              <a:rPr lang="zh-CN" altLang="en-US" sz="1600" dirty="0">
                <a:sym typeface="+mn-lt"/>
              </a:rPr>
              <a:t>天最低持有）产品策略特点</a:t>
            </a:r>
            <a:endParaRPr lang="en-US" altLang="zh-CN" sz="160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7573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54" y="69423"/>
            <a:ext cx="2076183" cy="659038"/>
          </a:xfrm>
          <a:prstGeom prst="rect">
            <a:avLst/>
          </a:prstGeom>
        </p:spPr>
      </p:pic>
      <p:sp>
        <p:nvSpPr>
          <p:cNvPr id="41" name="标题 3"/>
          <p:cNvSpPr txBox="1"/>
          <p:nvPr/>
        </p:nvSpPr>
        <p:spPr>
          <a:xfrm>
            <a:off x="600710" y="659130"/>
            <a:ext cx="10846435" cy="5556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26037259"/>
              </p:ext>
            </p:extLst>
          </p:nvPr>
        </p:nvGraphicFramePr>
        <p:xfrm>
          <a:off x="600710" y="1725370"/>
          <a:ext cx="10700385" cy="4175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8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7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产品名称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阳光橙增盈抗通胀1号（1年最低持有）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产品运作模式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开放式净值型产品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9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募集方式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公募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产品类型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混合类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风险评级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三星级（光大理财评级）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产品募集期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拟定于2021年</a:t>
                      </a: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投资周期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产品成立后每月可申购赎回</a:t>
                      </a:r>
                      <a:r>
                        <a:rPr 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、</a:t>
                      </a:r>
                      <a:r>
                        <a:rPr 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每笔购买资金</a:t>
                      </a:r>
                      <a:r>
                        <a:rPr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最低持有期12个月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业绩比较基准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产品成立以来国家统计局每月发布的居民消费价格同比（CPI）的算数平均值+2.2%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76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超额业绩报酬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超额业绩报酬=(客户持有期间净值收益率-计提比较基准）×赎回份额×赎回份额对应的申购日（或理财产品成立日）理财产品单位净值×30%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相关费用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固定管理费：0.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80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%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年，</a:t>
                      </a:r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托管费：0.05%/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387526" y="671269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</a:rPr>
              <a:t>内部资料 注意保密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B77E7ED-FB5E-4980-8577-B24985A1F4BE}"/>
              </a:ext>
            </a:extLst>
          </p:cNvPr>
          <p:cNvSpPr txBox="1"/>
          <p:nvPr/>
        </p:nvSpPr>
        <p:spPr>
          <a:xfrm>
            <a:off x="494200" y="1157002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3. </a:t>
            </a:r>
            <a:r>
              <a:rPr lang="zh-CN" altLang="en-US" sz="1600" dirty="0">
                <a:sym typeface="+mn-lt"/>
              </a:rPr>
              <a:t>阳光橙增盈抗通胀</a:t>
            </a:r>
            <a:r>
              <a:rPr lang="en-US" altLang="zh-CN" sz="1600" dirty="0">
                <a:sym typeface="+mn-lt"/>
              </a:rPr>
              <a:t>1</a:t>
            </a:r>
            <a:r>
              <a:rPr lang="zh-CN" altLang="en-US" sz="1600" dirty="0">
                <a:sym typeface="+mn-lt"/>
              </a:rPr>
              <a:t>号产品要素</a:t>
            </a:r>
            <a:endParaRPr lang="en-US" altLang="zh-CN" sz="1600" dirty="0"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inBulletsConfiguration" hidden="1"/>
          <p:cNvSpPr txBox="1"/>
          <p:nvPr/>
        </p:nvSpPr>
        <p:spPr>
          <a:xfrm>
            <a:off x="1567289" y="274903"/>
            <a:ext cx="7791337" cy="79107"/>
          </a:xfrm>
          <a:prstGeom prst="rect">
            <a:avLst/>
          </a:prstGeom>
          <a:noFill/>
        </p:spPr>
        <p:txBody>
          <a:bodyPr vert="horz" wrap="square" lIns="31551" tIns="31551" rIns="31551" bIns="3155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11125" y="250190"/>
            <a:ext cx="11746865" cy="60515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6B1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GB" dirty="0">
              <a:solidFill>
                <a:srgbClr val="6B16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88310" y="2027900"/>
            <a:ext cx="5789930" cy="601345"/>
            <a:chOff x="3932" y="3194"/>
            <a:chExt cx="12178" cy="947"/>
          </a:xfrm>
        </p:grpSpPr>
        <p:sp>
          <p:nvSpPr>
            <p:cNvPr id="23" name="矩形 8"/>
            <p:cNvSpPr/>
            <p:nvPr/>
          </p:nvSpPr>
          <p:spPr>
            <a:xfrm>
              <a:off x="4416" y="319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6B168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阳光橙系列产品基本情况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B168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932" y="319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一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988310" y="4195023"/>
            <a:ext cx="5789295" cy="601345"/>
            <a:chOff x="3932" y="4454"/>
            <a:chExt cx="12178" cy="947"/>
          </a:xfrm>
        </p:grpSpPr>
        <p:sp>
          <p:nvSpPr>
            <p:cNvPr id="97" name="矩形 8"/>
            <p:cNvSpPr/>
            <p:nvPr/>
          </p:nvSpPr>
          <p:spPr>
            <a:xfrm>
              <a:off x="4416" y="445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6B168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阳光橙增盈在投产品简介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B168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932" y="445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三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677" y="374927"/>
            <a:ext cx="1865948" cy="35663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990335" y="3074689"/>
            <a:ext cx="5789295" cy="601345"/>
            <a:chOff x="3932" y="4454"/>
            <a:chExt cx="12178" cy="947"/>
          </a:xfrm>
        </p:grpSpPr>
        <p:sp>
          <p:nvSpPr>
            <p:cNvPr id="5" name="矩形 8"/>
            <p:cNvSpPr/>
            <p:nvPr/>
          </p:nvSpPr>
          <p:spPr>
            <a:xfrm>
              <a:off x="4416" y="445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6B168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阳光橙的混合投资策略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B168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932" y="445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二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B8F1122-6AB3-431B-8171-38790475F9F4}"/>
              </a:ext>
            </a:extLst>
          </p:cNvPr>
          <p:cNvGrpSpPr/>
          <p:nvPr/>
        </p:nvGrpSpPr>
        <p:grpSpPr>
          <a:xfrm>
            <a:off x="2988310" y="5294033"/>
            <a:ext cx="5789295" cy="601345"/>
            <a:chOff x="3932" y="4454"/>
            <a:chExt cx="12178" cy="947"/>
          </a:xfrm>
        </p:grpSpPr>
        <p:sp>
          <p:nvSpPr>
            <p:cNvPr id="18" name="矩形 8">
              <a:extLst>
                <a:ext uri="{FF2B5EF4-FFF2-40B4-BE49-F238E27FC236}">
                  <a16:creationId xmlns:a16="http://schemas.microsoft.com/office/drawing/2014/main" id="{F0AAFE83-8573-4F24-A471-8211DFE02353}"/>
                </a:ext>
              </a:extLst>
            </p:cNvPr>
            <p:cNvSpPr/>
            <p:nvPr/>
          </p:nvSpPr>
          <p:spPr>
            <a:xfrm>
              <a:off x="4416" y="445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6B168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阳光橙增盈新发产品简介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B168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3E9C219-548B-4D71-B025-2AF682AB96D3}"/>
                </a:ext>
              </a:extLst>
            </p:cNvPr>
            <p:cNvSpPr/>
            <p:nvPr/>
          </p:nvSpPr>
          <p:spPr>
            <a:xfrm>
              <a:off x="3932" y="445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  <a:sym typeface="+mn-ea"/>
                </a:rPr>
                <a:t>四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0961914" y="6376824"/>
            <a:ext cx="1230086" cy="481176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微软雅黑"/>
                <a:cs typeface="+mn-ea"/>
                <a:sym typeface="+mn-lt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微软雅黑"/>
              <a:cs typeface="+mn-ea"/>
              <a:sym typeface="+mn-lt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4294967295"/>
          </p:nvPr>
        </p:nvSpPr>
        <p:spPr>
          <a:xfrm>
            <a:off x="372810" y="1848255"/>
            <a:ext cx="11201354" cy="4365443"/>
          </a:xfrm>
        </p:spPr>
        <p:txBody>
          <a:bodyPr/>
          <a:lstStyle/>
          <a:p>
            <a:pPr>
              <a:buFont typeface="Wingdings" panose="05000000000000000000" pitchFamily="2" charset="2"/>
              <a:buChar char="p"/>
            </a:pPr>
            <a:r>
              <a:rPr lang="zh-CN" altLang="en-US" sz="1400" dirty="0">
                <a:latin typeface="+mn-ea"/>
                <a:cs typeface="+mn-ea"/>
                <a:sym typeface="+mn-lt"/>
              </a:rPr>
              <a:t>根据历史走势遴选通胀相关的资产，力图战胜基于</a:t>
            </a:r>
            <a:r>
              <a:rPr lang="en-US" altLang="zh-CN" sz="1400" dirty="0">
                <a:latin typeface="+mn-ea"/>
                <a:cs typeface="+mn-ea"/>
                <a:sym typeface="+mn-lt"/>
              </a:rPr>
              <a:t>CPI</a:t>
            </a:r>
            <a:r>
              <a:rPr lang="zh-CN" altLang="en-US" sz="1400" dirty="0">
                <a:latin typeface="+mn-ea"/>
                <a:cs typeface="+mn-ea"/>
                <a:sym typeface="+mn-lt"/>
              </a:rPr>
              <a:t>计算的业绩基准</a:t>
            </a:r>
            <a:endParaRPr lang="en-US" altLang="zh-CN" sz="1400" dirty="0">
              <a:latin typeface="+mn-ea"/>
              <a:cs typeface="+mn-ea"/>
              <a:sym typeface="+mn-lt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1400" dirty="0">
                <a:latin typeface="+mn-ea"/>
                <a:cs typeface="+mn-ea"/>
                <a:sym typeface="+mn-lt"/>
              </a:rPr>
              <a:t>根据宏观环境和通胀趋势，调整各类资产配置比例，在控制波动的前提下提高胜率</a:t>
            </a:r>
            <a:endParaRPr lang="en-US" altLang="zh-CN" sz="1400" dirty="0">
              <a:latin typeface="+mn-ea"/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25" y="353721"/>
            <a:ext cx="1769325" cy="3352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矩形 8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微软雅黑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4029" y="6434063"/>
            <a:ext cx="6295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数据来源：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Wind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，光大理财股票投资部，数据截止到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2021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年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31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/>
                <a:cs typeface="+mn-cs"/>
              </a:rPr>
              <a:t>日</a:t>
            </a:r>
          </a:p>
        </p:txBody>
      </p:sp>
      <p:cxnSp>
        <p:nvCxnSpPr>
          <p:cNvPr id="10" name="直接箭头连接符 9"/>
          <p:cNvCxnSpPr/>
          <p:nvPr/>
        </p:nvCxnSpPr>
        <p:spPr>
          <a:xfrm>
            <a:off x="220680" y="4557529"/>
            <a:ext cx="3745589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1" name="直接箭头连接符 10"/>
          <p:cNvCxnSpPr>
            <a:cxnSpLocks/>
            <a:stCxn id="16" idx="0"/>
            <a:endCxn id="15" idx="2"/>
          </p:cNvCxnSpPr>
          <p:nvPr/>
        </p:nvCxnSpPr>
        <p:spPr>
          <a:xfrm flipV="1">
            <a:off x="1911072" y="2975677"/>
            <a:ext cx="9756" cy="2762442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" name="文本框 12"/>
          <p:cNvSpPr txBox="1"/>
          <p:nvPr/>
        </p:nvSpPr>
        <p:spPr>
          <a:xfrm>
            <a:off x="176574" y="4250940"/>
            <a:ext cx="7986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CPI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偏低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216161" y="4248047"/>
            <a:ext cx="7986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CPI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偏高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469422" y="266790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利差偏高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459666" y="5738119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利差偏低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372233" y="3562009"/>
            <a:ext cx="1259629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商品、股票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674912" y="4806210"/>
            <a:ext cx="998915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股票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7343" y="3589815"/>
            <a:ext cx="1374821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长久期债券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7814" y="4806210"/>
            <a:ext cx="1890070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短久期债券、股票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graphicFrame>
        <p:nvGraphicFramePr>
          <p:cNvPr id="30" name="图表 29"/>
          <p:cNvGraphicFramePr/>
          <p:nvPr>
            <p:extLst>
              <p:ext uri="{D42A27DB-BD31-4B8C-83A1-F6EECF244321}">
                <p14:modId xmlns:p14="http://schemas.microsoft.com/office/powerpoint/2010/main" val="3577825935"/>
              </p:ext>
            </p:extLst>
          </p:nvPr>
        </p:nvGraphicFramePr>
        <p:xfrm>
          <a:off x="8113624" y="2247129"/>
          <a:ext cx="3980911" cy="1981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1" name="图表 30"/>
          <p:cNvGraphicFramePr/>
          <p:nvPr>
            <p:extLst>
              <p:ext uri="{D42A27DB-BD31-4B8C-83A1-F6EECF244321}">
                <p14:modId xmlns:p14="http://schemas.microsoft.com/office/powerpoint/2010/main" val="1457283743"/>
              </p:ext>
            </p:extLst>
          </p:nvPr>
        </p:nvGraphicFramePr>
        <p:xfrm>
          <a:off x="4315203" y="2247129"/>
          <a:ext cx="3690812" cy="2022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2" name="图表 31"/>
          <p:cNvGraphicFramePr/>
          <p:nvPr>
            <p:extLst>
              <p:ext uri="{D42A27DB-BD31-4B8C-83A1-F6EECF244321}">
                <p14:modId xmlns:p14="http://schemas.microsoft.com/office/powerpoint/2010/main" val="3230926798"/>
              </p:ext>
            </p:extLst>
          </p:nvPr>
        </p:nvGraphicFramePr>
        <p:xfrm>
          <a:off x="4315202" y="4360984"/>
          <a:ext cx="3735651" cy="20696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3" name="图表 32"/>
          <p:cNvGraphicFramePr/>
          <p:nvPr>
            <p:extLst>
              <p:ext uri="{D42A27DB-BD31-4B8C-83A1-F6EECF244321}">
                <p14:modId xmlns:p14="http://schemas.microsoft.com/office/powerpoint/2010/main" val="623746395"/>
              </p:ext>
            </p:extLst>
          </p:nvPr>
        </p:nvGraphicFramePr>
        <p:xfrm>
          <a:off x="8158462" y="4228345"/>
          <a:ext cx="3935724" cy="2148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4A17F414-9E91-4571-8BBE-3B90CB3810ED}"/>
              </a:ext>
            </a:extLst>
          </p:cNvPr>
          <p:cNvSpPr txBox="1"/>
          <p:nvPr/>
        </p:nvSpPr>
        <p:spPr>
          <a:xfrm>
            <a:off x="434029" y="1306940"/>
            <a:ext cx="11493364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sz="1600" dirty="0">
                <a:sym typeface="+mn-lt"/>
              </a:rPr>
              <a:t>3. </a:t>
            </a:r>
            <a:r>
              <a:rPr lang="zh-CN" altLang="en-US" sz="1600" dirty="0">
                <a:sym typeface="+mn-lt"/>
              </a:rPr>
              <a:t>阳光橙增盈抗通胀</a:t>
            </a:r>
            <a:r>
              <a:rPr lang="en-US" altLang="zh-CN" sz="1600" dirty="0">
                <a:sym typeface="+mn-lt"/>
              </a:rPr>
              <a:t>1</a:t>
            </a:r>
            <a:r>
              <a:rPr lang="zh-CN" altLang="en-US" sz="1600" dirty="0">
                <a:sym typeface="+mn-lt"/>
              </a:rPr>
              <a:t>号产品策略特点</a:t>
            </a:r>
            <a:endParaRPr lang="en-US" altLang="zh-CN" sz="1600" dirty="0">
              <a:sym typeface="+mn-lt"/>
            </a:endParaRPr>
          </a:p>
        </p:txBody>
      </p:sp>
      <p:sp>
        <p:nvSpPr>
          <p:cNvPr id="34" name="标题 3">
            <a:extLst>
              <a:ext uri="{FF2B5EF4-FFF2-40B4-BE49-F238E27FC236}">
                <a16:creationId xmlns:a16="http://schemas.microsoft.com/office/drawing/2014/main" id="{A18AB82F-03A4-438D-89F6-9E82FAF1118D}"/>
              </a:ext>
            </a:extLst>
          </p:cNvPr>
          <p:cNvSpPr txBox="1"/>
          <p:nvPr/>
        </p:nvSpPr>
        <p:spPr>
          <a:xfrm>
            <a:off x="487343" y="768000"/>
            <a:ext cx="10846435" cy="5556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四、阳光橙增盈新发产品简介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7460" y="13858"/>
            <a:ext cx="12174540" cy="6830284"/>
          </a:xfrm>
          <a:prstGeom prst="rect">
            <a:avLst/>
          </a:prstGeom>
          <a:gradFill flip="none" rotWithShape="0">
            <a:gsLst>
              <a:gs pos="0">
                <a:srgbClr val="000018">
                  <a:alpha val="50000"/>
                </a:srgbClr>
              </a:gs>
              <a:gs pos="100000">
                <a:srgbClr val="01102D">
                  <a:alpha val="48000"/>
                </a:srgb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7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9" name="图片 8" descr="7199f52bc62c6e377a12c290c11b3d2e (1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flipV="1">
            <a:off x="-797645" y="2176450"/>
            <a:ext cx="14992350" cy="843153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7460" y="27716"/>
            <a:ext cx="12174540" cy="6830284"/>
          </a:xfrm>
          <a:prstGeom prst="rect">
            <a:avLst/>
          </a:prstGeom>
          <a:gradFill flip="none" rotWithShape="0">
            <a:gsLst>
              <a:gs pos="0">
                <a:srgbClr val="000018">
                  <a:alpha val="50000"/>
                </a:srgbClr>
              </a:gs>
              <a:gs pos="100000">
                <a:srgbClr val="01102D">
                  <a:alpha val="48000"/>
                </a:srgb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7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5539" y="1281622"/>
            <a:ext cx="9483090" cy="1141084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998511" y="3018766"/>
            <a:ext cx="4212437" cy="384709"/>
            <a:chOff x="4299075" y="3362632"/>
            <a:chExt cx="4212437" cy="384709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7999" y="3382467"/>
              <a:ext cx="1663513" cy="364874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9075" y="3362632"/>
              <a:ext cx="2195462" cy="384709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84E0BF2-5D0F-466E-AE29-D14758672DC3}"/>
              </a:ext>
            </a:extLst>
          </p:cNvPr>
          <p:cNvSpPr txBox="1"/>
          <p:nvPr/>
        </p:nvSpPr>
        <p:spPr>
          <a:xfrm>
            <a:off x="1645539" y="4019370"/>
            <a:ext cx="982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多资产、多策略均衡配置，</a:t>
            </a:r>
            <a:r>
              <a:rPr lang="zh-CN" altLang="en-US" sz="2000" b="1" dirty="0">
                <a:solidFill>
                  <a:srgbClr val="ED7D31"/>
                </a:solidFill>
                <a:latin typeface="方正兰亭黑简体"/>
                <a:ea typeface="KaiTi" panose="02010609060101010101" pitchFamily="49" charset="-122"/>
              </a:rPr>
              <a:t>阳光橙增盈稳健</a:t>
            </a:r>
            <a:r>
              <a:rPr lang="en-US" altLang="zh-CN" sz="2000" b="1" dirty="0">
                <a:solidFill>
                  <a:srgbClr val="ED7D31"/>
                </a:solidFill>
                <a:latin typeface="方正兰亭黑简体"/>
                <a:ea typeface="KaiTi" panose="02010609060101010101" pitchFamily="49" charset="-122"/>
              </a:rPr>
              <a:t>3</a:t>
            </a:r>
            <a:r>
              <a:rPr lang="zh-CN" altLang="en-US" sz="2000" b="1" dirty="0">
                <a:solidFill>
                  <a:srgbClr val="ED7D31"/>
                </a:solidFill>
                <a:latin typeface="方正兰亭黑简体"/>
                <a:ea typeface="KaiTi" panose="02010609060101010101" pitchFamily="49" charset="-122"/>
              </a:rPr>
              <a:t>号</a:t>
            </a:r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蓄势待发！</a:t>
            </a:r>
            <a:endParaRPr lang="en-US" altLang="zh-CN" sz="2000" b="1" dirty="0">
              <a:solidFill>
                <a:schemeClr val="bg1"/>
              </a:solidFill>
              <a:latin typeface="方正兰亭黑简体"/>
              <a:ea typeface="KaiTi" panose="02010609060101010101" pitchFamily="49" charset="-122"/>
            </a:endParaRPr>
          </a:p>
          <a:p>
            <a:endParaRPr lang="en-US" altLang="zh-CN" sz="2000" b="1" dirty="0">
              <a:solidFill>
                <a:schemeClr val="bg1"/>
              </a:solidFill>
              <a:latin typeface="方正兰亭黑简体"/>
              <a:ea typeface="KaiTi" panose="02010609060101010101" pitchFamily="49" charset="-122"/>
            </a:endParaRPr>
          </a:p>
          <a:p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产品要素：</a:t>
            </a:r>
            <a:r>
              <a:rPr lang="en-US" altLang="zh-CN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11M</a:t>
            </a:r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封闭、封闭期后按季开放，基准</a:t>
            </a:r>
            <a:r>
              <a:rPr lang="en-US" altLang="zh-CN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4.3%-6%</a:t>
            </a:r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、</a:t>
            </a:r>
            <a:r>
              <a:rPr lang="en-US" altLang="zh-CN" sz="2000" b="1" dirty="0">
                <a:solidFill>
                  <a:srgbClr val="ED7D31"/>
                </a:solidFill>
                <a:latin typeface="方正兰亭黑简体"/>
                <a:ea typeface="KaiTi" panose="02010609060101010101" pitchFamily="49" charset="-122"/>
              </a:rPr>
              <a:t>7</a:t>
            </a:r>
            <a:r>
              <a:rPr lang="zh-CN" altLang="en-US" sz="2000" b="1" dirty="0">
                <a:solidFill>
                  <a:srgbClr val="ED7D31"/>
                </a:solidFill>
                <a:latin typeface="方正兰亭黑简体"/>
                <a:ea typeface="KaiTi" panose="02010609060101010101" pitchFamily="49" charset="-122"/>
              </a:rPr>
              <a:t>月下旬</a:t>
            </a:r>
            <a:r>
              <a:rPr lang="zh-CN" altLang="en-US" sz="2000" b="1" dirty="0">
                <a:solidFill>
                  <a:schemeClr val="bg1"/>
                </a:solidFill>
                <a:latin typeface="方正兰亭黑简体"/>
                <a:ea typeface="KaiTi" panose="02010609060101010101" pitchFamily="49" charset="-122"/>
              </a:rPr>
              <a:t>敬请期待！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inBulletsConfiguration" hidden="1"/>
          <p:cNvSpPr txBox="1"/>
          <p:nvPr/>
        </p:nvSpPr>
        <p:spPr>
          <a:xfrm>
            <a:off x="1567289" y="274903"/>
            <a:ext cx="7791337" cy="79107"/>
          </a:xfrm>
          <a:prstGeom prst="rect">
            <a:avLst/>
          </a:prstGeom>
          <a:noFill/>
        </p:spPr>
        <p:txBody>
          <a:bodyPr vert="horz" wrap="square" lIns="31551" tIns="31551" rIns="31551" bIns="3155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11125" y="250190"/>
            <a:ext cx="11746865" cy="60515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6B1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GB" dirty="0">
              <a:solidFill>
                <a:srgbClr val="6B16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74975" y="3334095"/>
            <a:ext cx="5789930" cy="601345"/>
            <a:chOff x="3932" y="3194"/>
            <a:chExt cx="12178" cy="947"/>
          </a:xfrm>
        </p:grpSpPr>
        <p:sp>
          <p:nvSpPr>
            <p:cNvPr id="23" name="矩形 8"/>
            <p:cNvSpPr/>
            <p:nvPr/>
          </p:nvSpPr>
          <p:spPr>
            <a:xfrm>
              <a:off x="4416" y="319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6B168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阳光橙系列产品基本情况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B168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932" y="319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一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677" y="374927"/>
            <a:ext cx="1865948" cy="3566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4340" y="796176"/>
            <a:ext cx="1046045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一、阳光橙系列产品基本情况</a:t>
            </a: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17" name="文本框 12"/>
          <p:cNvSpPr>
            <a:spLocks noChangeArrowheads="1"/>
          </p:cNvSpPr>
          <p:nvPr/>
        </p:nvSpPr>
        <p:spPr bwMode="auto">
          <a:xfrm>
            <a:off x="2164137" y="1349476"/>
            <a:ext cx="1396536" cy="334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75" b="1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点击输入标题</a:t>
            </a:r>
            <a:endParaRPr lang="en-US" sz="1575" b="1" dirty="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 descr="微信图片_202009151106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内部资料 注意保密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47341" y="1207947"/>
            <a:ext cx="106228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关于阳光橙系列：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L="285750" lvl="0" indent="-285750" defTabSz="91440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阳光橙系列产品主打混合型产品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，能够实现多资产、多策略在风险</a:t>
            </a:r>
            <a:r>
              <a:rPr lang="en-US" altLang="zh-CN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/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收益方面的弹性组合，目前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存续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14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只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理财产品，合计规模</a:t>
            </a:r>
            <a:r>
              <a:rPr lang="en-US" altLang="zh-CN" sz="16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863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亿，平均收益表现超过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7%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。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  <a:p>
            <a:pPr marL="285750" lvl="0" indent="-285750" defTabSz="91440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光大理财通过大类资产配置平衡极端环境下单一资产的大幅波动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运用专业投资和量化管理实现资产组合的最优配比，以满足银行理财客户的投资需求。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  <a:p>
            <a:endParaRPr lang="zh-CN" altLang="en-US" dirty="0"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024944" y="3041475"/>
            <a:ext cx="7960461" cy="2782754"/>
            <a:chOff x="4918447" y="370623"/>
            <a:chExt cx="10884689" cy="3937350"/>
          </a:xfrm>
        </p:grpSpPr>
        <p:pic>
          <p:nvPicPr>
            <p:cNvPr id="37" name="object 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62340" y="3457575"/>
              <a:ext cx="1744980" cy="803910"/>
            </a:xfrm>
            <a:prstGeom prst="rect">
              <a:avLst/>
            </a:prstGeom>
          </p:spPr>
        </p:pic>
        <p:sp>
          <p:nvSpPr>
            <p:cNvPr id="38" name="object 331"/>
            <p:cNvSpPr txBox="1"/>
            <p:nvPr/>
          </p:nvSpPr>
          <p:spPr>
            <a:xfrm>
              <a:off x="7957372" y="1534843"/>
              <a:ext cx="208915" cy="429259"/>
            </a:xfrm>
            <a:prstGeom prst="rect">
              <a:avLst/>
            </a:prstGeom>
          </p:spPr>
          <p:txBody>
            <a:bodyPr vert="eaVert" wrap="square" lIns="0" tIns="0" rIns="0" bIns="0" rtlCol="0">
              <a:spAutoFit/>
            </a:bodyPr>
            <a:lstStyle/>
            <a:p>
              <a:pPr marL="12700">
                <a:lnSpc>
                  <a:spcPct val="65000"/>
                </a:lnSpc>
              </a:pPr>
              <a:r>
                <a:rPr sz="1450" b="1" spc="285" dirty="0">
                  <a:solidFill>
                    <a:srgbClr val="FFFFFF"/>
                  </a:solidFill>
                  <a:latin typeface="方正兰亭黑简体" panose="02000000000000000000" charset="-122"/>
                  <a:ea typeface="方正兰亭黑简体" panose="02000000000000000000" charset="-122"/>
                  <a:cs typeface="微软雅黑" panose="020B0503020204020204" pitchFamily="34" charset="-122"/>
                </a:rPr>
                <a:t>投</a:t>
              </a:r>
              <a:r>
                <a:rPr sz="1450" b="1" dirty="0">
                  <a:solidFill>
                    <a:srgbClr val="FFFFFF"/>
                  </a:solidFill>
                  <a:latin typeface="方正兰亭黑简体" panose="02000000000000000000" charset="-122"/>
                  <a:ea typeface="方正兰亭黑简体" panose="02000000000000000000" charset="-122"/>
                  <a:cs typeface="微软雅黑" panose="020B0503020204020204" pitchFamily="34" charset="-122"/>
                </a:rPr>
                <a:t>顾</a:t>
              </a:r>
              <a:endParaRPr sz="1450">
                <a:latin typeface="方正兰亭黑简体" panose="02000000000000000000" charset="-122"/>
                <a:ea typeface="方正兰亭黑简体" panose="02000000000000000000" charset="-122"/>
                <a:cs typeface="微软雅黑" panose="020B0503020204020204" pitchFamily="34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4918447" y="370623"/>
              <a:ext cx="10582748" cy="3890858"/>
              <a:chOff x="4918447" y="370623"/>
              <a:chExt cx="10582748" cy="3890858"/>
            </a:xfrm>
          </p:grpSpPr>
          <p:grpSp>
            <p:nvGrpSpPr>
              <p:cNvPr id="52" name="object 317"/>
              <p:cNvGrpSpPr/>
              <p:nvPr/>
            </p:nvGrpSpPr>
            <p:grpSpPr>
              <a:xfrm>
                <a:off x="4918447" y="370623"/>
                <a:ext cx="10582748" cy="3890858"/>
                <a:chOff x="4918447" y="370623"/>
                <a:chExt cx="10582748" cy="3890858"/>
              </a:xfrm>
            </p:grpSpPr>
            <p:pic>
              <p:nvPicPr>
                <p:cNvPr id="56" name="object 318"/>
                <p:cNvPicPr/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0291271" y="3451077"/>
                  <a:ext cx="1813063" cy="810404"/>
                </a:xfrm>
                <a:prstGeom prst="rect">
                  <a:avLst/>
                </a:prstGeom>
              </p:spPr>
            </p:pic>
            <p:sp>
              <p:nvSpPr>
                <p:cNvPr id="57" name="object 322"/>
                <p:cNvSpPr/>
                <p:nvPr/>
              </p:nvSpPr>
              <p:spPr>
                <a:xfrm>
                  <a:off x="4918447" y="2431410"/>
                  <a:ext cx="2383790" cy="1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790" h="1125220">
                      <a:moveTo>
                        <a:pt x="1892309" y="60"/>
                      </a:moveTo>
                      <a:lnTo>
                        <a:pt x="140681" y="0"/>
                      </a:lnTo>
                      <a:lnTo>
                        <a:pt x="83177" y="8388"/>
                      </a:lnTo>
                      <a:lnTo>
                        <a:pt x="37973" y="22532"/>
                      </a:lnTo>
                      <a:lnTo>
                        <a:pt x="0" y="62609"/>
                      </a:lnTo>
                      <a:lnTo>
                        <a:pt x="5110" y="101004"/>
                      </a:lnTo>
                      <a:lnTo>
                        <a:pt x="12492" y="140062"/>
                      </a:lnTo>
                      <a:lnTo>
                        <a:pt x="22170" y="179672"/>
                      </a:lnTo>
                      <a:lnTo>
                        <a:pt x="34172" y="219720"/>
                      </a:lnTo>
                      <a:lnTo>
                        <a:pt x="48522" y="260094"/>
                      </a:lnTo>
                      <a:lnTo>
                        <a:pt x="65248" y="300681"/>
                      </a:lnTo>
                      <a:lnTo>
                        <a:pt x="84375" y="341369"/>
                      </a:lnTo>
                      <a:lnTo>
                        <a:pt x="105929" y="382045"/>
                      </a:lnTo>
                      <a:lnTo>
                        <a:pt x="129936" y="422596"/>
                      </a:lnTo>
                      <a:lnTo>
                        <a:pt x="156423" y="462909"/>
                      </a:lnTo>
                      <a:lnTo>
                        <a:pt x="185415" y="502873"/>
                      </a:lnTo>
                      <a:lnTo>
                        <a:pt x="216939" y="542373"/>
                      </a:lnTo>
                      <a:lnTo>
                        <a:pt x="251021" y="581299"/>
                      </a:lnTo>
                      <a:lnTo>
                        <a:pt x="287686" y="619536"/>
                      </a:lnTo>
                      <a:lnTo>
                        <a:pt x="326960" y="656973"/>
                      </a:lnTo>
                      <a:lnTo>
                        <a:pt x="368871" y="693497"/>
                      </a:lnTo>
                      <a:lnTo>
                        <a:pt x="413443" y="728994"/>
                      </a:lnTo>
                      <a:lnTo>
                        <a:pt x="460703" y="763353"/>
                      </a:lnTo>
                      <a:lnTo>
                        <a:pt x="510677" y="796461"/>
                      </a:lnTo>
                      <a:lnTo>
                        <a:pt x="563391" y="828205"/>
                      </a:lnTo>
                      <a:lnTo>
                        <a:pt x="600356" y="852919"/>
                      </a:lnTo>
                      <a:lnTo>
                        <a:pt x="639654" y="878052"/>
                      </a:lnTo>
                      <a:lnTo>
                        <a:pt x="681038" y="903480"/>
                      </a:lnTo>
                      <a:lnTo>
                        <a:pt x="724266" y="929078"/>
                      </a:lnTo>
                      <a:lnTo>
                        <a:pt x="769093" y="954723"/>
                      </a:lnTo>
                      <a:lnTo>
                        <a:pt x="815275" y="980293"/>
                      </a:lnTo>
                      <a:lnTo>
                        <a:pt x="862568" y="1005661"/>
                      </a:lnTo>
                      <a:lnTo>
                        <a:pt x="910727" y="1030707"/>
                      </a:lnTo>
                      <a:lnTo>
                        <a:pt x="959510" y="1055305"/>
                      </a:lnTo>
                      <a:lnTo>
                        <a:pt x="1008671" y="1079331"/>
                      </a:lnTo>
                      <a:lnTo>
                        <a:pt x="1057966" y="1102664"/>
                      </a:lnTo>
                      <a:lnTo>
                        <a:pt x="1107152" y="1125178"/>
                      </a:lnTo>
                      <a:lnTo>
                        <a:pt x="2084918" y="576472"/>
                      </a:lnTo>
                      <a:lnTo>
                        <a:pt x="2383668" y="527038"/>
                      </a:lnTo>
                      <a:lnTo>
                        <a:pt x="2320878" y="474288"/>
                      </a:lnTo>
                      <a:lnTo>
                        <a:pt x="2266504" y="426087"/>
                      </a:lnTo>
                      <a:lnTo>
                        <a:pt x="2219884" y="381814"/>
                      </a:lnTo>
                      <a:lnTo>
                        <a:pt x="2180355" y="340849"/>
                      </a:lnTo>
                      <a:lnTo>
                        <a:pt x="2147256" y="302570"/>
                      </a:lnTo>
                      <a:lnTo>
                        <a:pt x="2119924" y="266357"/>
                      </a:lnTo>
                      <a:lnTo>
                        <a:pt x="2097695" y="231588"/>
                      </a:lnTo>
                      <a:lnTo>
                        <a:pt x="2079909" y="197642"/>
                      </a:lnTo>
                      <a:lnTo>
                        <a:pt x="2055014" y="129737"/>
                      </a:lnTo>
                      <a:lnTo>
                        <a:pt x="2039937" y="57674"/>
                      </a:lnTo>
                      <a:lnTo>
                        <a:pt x="2026348" y="37271"/>
                      </a:lnTo>
                      <a:lnTo>
                        <a:pt x="1994801" y="20082"/>
                      </a:lnTo>
                      <a:lnTo>
                        <a:pt x="1948916" y="7284"/>
                      </a:lnTo>
                      <a:lnTo>
                        <a:pt x="1892309" y="60"/>
                      </a:lnTo>
                      <a:close/>
                    </a:path>
                  </a:pathLst>
                </a:custGeom>
                <a:solidFill>
                  <a:srgbClr val="CF1A13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pic>
              <p:nvPicPr>
                <p:cNvPr id="58" name="object 323"/>
                <p:cNvPicPr/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6025596" y="2958450"/>
                  <a:ext cx="2825008" cy="1223795"/>
                </a:xfrm>
                <a:prstGeom prst="rect">
                  <a:avLst/>
                </a:prstGeom>
              </p:spPr>
            </p:pic>
            <p:sp>
              <p:nvSpPr>
                <p:cNvPr id="59" name="object 324"/>
                <p:cNvSpPr/>
                <p:nvPr/>
              </p:nvSpPr>
              <p:spPr>
                <a:xfrm>
                  <a:off x="12456068" y="2910437"/>
                  <a:ext cx="2357755" cy="91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7755" h="917575">
                      <a:moveTo>
                        <a:pt x="750866" y="0"/>
                      </a:moveTo>
                      <a:lnTo>
                        <a:pt x="713832" y="28068"/>
                      </a:lnTo>
                      <a:lnTo>
                        <a:pt x="676949" y="54569"/>
                      </a:lnTo>
                      <a:lnTo>
                        <a:pt x="639902" y="79648"/>
                      </a:lnTo>
                      <a:lnTo>
                        <a:pt x="602376" y="103453"/>
                      </a:lnTo>
                      <a:lnTo>
                        <a:pt x="564055" y="126129"/>
                      </a:lnTo>
                      <a:lnTo>
                        <a:pt x="524625" y="147822"/>
                      </a:lnTo>
                      <a:lnTo>
                        <a:pt x="483771" y="168680"/>
                      </a:lnTo>
                      <a:lnTo>
                        <a:pt x="441177" y="188850"/>
                      </a:lnTo>
                      <a:lnTo>
                        <a:pt x="396528" y="208476"/>
                      </a:lnTo>
                      <a:lnTo>
                        <a:pt x="349511" y="227707"/>
                      </a:lnTo>
                      <a:lnTo>
                        <a:pt x="299808" y="246688"/>
                      </a:lnTo>
                      <a:lnTo>
                        <a:pt x="247106" y="265567"/>
                      </a:lnTo>
                      <a:lnTo>
                        <a:pt x="191089" y="284489"/>
                      </a:lnTo>
                      <a:lnTo>
                        <a:pt x="131442" y="303600"/>
                      </a:lnTo>
                      <a:lnTo>
                        <a:pt x="67851" y="323049"/>
                      </a:lnTo>
                      <a:lnTo>
                        <a:pt x="0" y="342980"/>
                      </a:lnTo>
                      <a:lnTo>
                        <a:pt x="1195009" y="917028"/>
                      </a:lnTo>
                      <a:lnTo>
                        <a:pt x="1246616" y="901928"/>
                      </a:lnTo>
                      <a:lnTo>
                        <a:pt x="1297743" y="886592"/>
                      </a:lnTo>
                      <a:lnTo>
                        <a:pt x="1348378" y="871017"/>
                      </a:lnTo>
                      <a:lnTo>
                        <a:pt x="1398506" y="855198"/>
                      </a:lnTo>
                      <a:lnTo>
                        <a:pt x="1448113" y="839131"/>
                      </a:lnTo>
                      <a:lnTo>
                        <a:pt x="1497185" y="822812"/>
                      </a:lnTo>
                      <a:lnTo>
                        <a:pt x="1550472" y="804602"/>
                      </a:lnTo>
                      <a:lnTo>
                        <a:pt x="1602886" y="786181"/>
                      </a:lnTo>
                      <a:lnTo>
                        <a:pt x="1654424" y="767551"/>
                      </a:lnTo>
                      <a:lnTo>
                        <a:pt x="1705082" y="748715"/>
                      </a:lnTo>
                      <a:lnTo>
                        <a:pt x="1754859" y="729676"/>
                      </a:lnTo>
                      <a:lnTo>
                        <a:pt x="1803749" y="710436"/>
                      </a:lnTo>
                      <a:lnTo>
                        <a:pt x="1851750" y="690999"/>
                      </a:lnTo>
                      <a:lnTo>
                        <a:pt x="1898859" y="671368"/>
                      </a:lnTo>
                      <a:lnTo>
                        <a:pt x="1945072" y="651545"/>
                      </a:lnTo>
                      <a:lnTo>
                        <a:pt x="1990385" y="631533"/>
                      </a:lnTo>
                      <a:lnTo>
                        <a:pt x="2034796" y="611335"/>
                      </a:lnTo>
                      <a:lnTo>
                        <a:pt x="2078302" y="590955"/>
                      </a:lnTo>
                      <a:lnTo>
                        <a:pt x="2120898" y="570394"/>
                      </a:lnTo>
                      <a:lnTo>
                        <a:pt x="2162582" y="549656"/>
                      </a:lnTo>
                      <a:lnTo>
                        <a:pt x="2203349" y="528744"/>
                      </a:lnTo>
                      <a:lnTo>
                        <a:pt x="2243198" y="507660"/>
                      </a:lnTo>
                      <a:lnTo>
                        <a:pt x="2282124" y="486408"/>
                      </a:lnTo>
                      <a:lnTo>
                        <a:pt x="2320124" y="464990"/>
                      </a:lnTo>
                      <a:lnTo>
                        <a:pt x="2357196" y="443409"/>
                      </a:lnTo>
                      <a:lnTo>
                        <a:pt x="1353535" y="87813"/>
                      </a:lnTo>
                      <a:lnTo>
                        <a:pt x="750866" y="0"/>
                      </a:lnTo>
                      <a:close/>
                    </a:path>
                  </a:pathLst>
                </a:custGeom>
                <a:solidFill>
                  <a:srgbClr val="2447C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sp>
              <p:nvSpPr>
                <p:cNvPr id="60" name="object 325"/>
                <p:cNvSpPr/>
                <p:nvPr/>
              </p:nvSpPr>
              <p:spPr>
                <a:xfrm>
                  <a:off x="13206940" y="2428813"/>
                  <a:ext cx="2294255" cy="925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255" h="925195">
                      <a:moveTo>
                        <a:pt x="2215988" y="60"/>
                      </a:moveTo>
                      <a:lnTo>
                        <a:pt x="436084" y="0"/>
                      </a:lnTo>
                      <a:lnTo>
                        <a:pt x="365293" y="4556"/>
                      </a:lnTo>
                      <a:lnTo>
                        <a:pt x="305408" y="17047"/>
                      </a:lnTo>
                      <a:lnTo>
                        <a:pt x="265036" y="35706"/>
                      </a:lnTo>
                      <a:lnTo>
                        <a:pt x="252785" y="58769"/>
                      </a:lnTo>
                      <a:lnTo>
                        <a:pt x="257566" y="104515"/>
                      </a:lnTo>
                      <a:lnTo>
                        <a:pt x="254724" y="148582"/>
                      </a:lnTo>
                      <a:lnTo>
                        <a:pt x="244949" y="191044"/>
                      </a:lnTo>
                      <a:lnTo>
                        <a:pt x="228932" y="231972"/>
                      </a:lnTo>
                      <a:lnTo>
                        <a:pt x="207363" y="271439"/>
                      </a:lnTo>
                      <a:lnTo>
                        <a:pt x="180931" y="309518"/>
                      </a:lnTo>
                      <a:lnTo>
                        <a:pt x="150328" y="346281"/>
                      </a:lnTo>
                      <a:lnTo>
                        <a:pt x="116243" y="381801"/>
                      </a:lnTo>
                      <a:lnTo>
                        <a:pt x="79366" y="416150"/>
                      </a:lnTo>
                      <a:lnTo>
                        <a:pt x="40389" y="449401"/>
                      </a:lnTo>
                      <a:lnTo>
                        <a:pt x="0" y="481626"/>
                      </a:lnTo>
                      <a:lnTo>
                        <a:pt x="808497" y="642361"/>
                      </a:lnTo>
                      <a:lnTo>
                        <a:pt x="1606329" y="925036"/>
                      </a:lnTo>
                      <a:lnTo>
                        <a:pt x="1652768" y="896965"/>
                      </a:lnTo>
                      <a:lnTo>
                        <a:pt x="1697655" y="868637"/>
                      </a:lnTo>
                      <a:lnTo>
                        <a:pt x="1740978" y="840056"/>
                      </a:lnTo>
                      <a:lnTo>
                        <a:pt x="1782728" y="811228"/>
                      </a:lnTo>
                      <a:lnTo>
                        <a:pt x="1822892" y="782158"/>
                      </a:lnTo>
                      <a:lnTo>
                        <a:pt x="1861462" y="752851"/>
                      </a:lnTo>
                      <a:lnTo>
                        <a:pt x="1908452" y="715017"/>
                      </a:lnTo>
                      <a:lnTo>
                        <a:pt x="1952784" y="676818"/>
                      </a:lnTo>
                      <a:lnTo>
                        <a:pt x="1994449" y="638266"/>
                      </a:lnTo>
                      <a:lnTo>
                        <a:pt x="2033435" y="599376"/>
                      </a:lnTo>
                      <a:lnTo>
                        <a:pt x="2069734" y="560161"/>
                      </a:lnTo>
                      <a:lnTo>
                        <a:pt x="2103335" y="520635"/>
                      </a:lnTo>
                      <a:lnTo>
                        <a:pt x="2134229" y="480811"/>
                      </a:lnTo>
                      <a:lnTo>
                        <a:pt x="2162406" y="440702"/>
                      </a:lnTo>
                      <a:lnTo>
                        <a:pt x="2187855" y="400323"/>
                      </a:lnTo>
                      <a:lnTo>
                        <a:pt x="2210568" y="359686"/>
                      </a:lnTo>
                      <a:lnTo>
                        <a:pt x="2230533" y="318806"/>
                      </a:lnTo>
                      <a:lnTo>
                        <a:pt x="2247742" y="277695"/>
                      </a:lnTo>
                      <a:lnTo>
                        <a:pt x="2262184" y="236368"/>
                      </a:lnTo>
                      <a:lnTo>
                        <a:pt x="2273850" y="194838"/>
                      </a:lnTo>
                      <a:lnTo>
                        <a:pt x="2282730" y="153119"/>
                      </a:lnTo>
                      <a:lnTo>
                        <a:pt x="2288813" y="111223"/>
                      </a:lnTo>
                      <a:lnTo>
                        <a:pt x="2293936" y="70253"/>
                      </a:lnTo>
                      <a:lnTo>
                        <a:pt x="2291789" y="34111"/>
                      </a:lnTo>
                      <a:lnTo>
                        <a:pt x="2269949" y="8734"/>
                      </a:lnTo>
                      <a:lnTo>
                        <a:pt x="2215988" y="60"/>
                      </a:lnTo>
                      <a:close/>
                    </a:path>
                  </a:pathLst>
                </a:custGeom>
                <a:solidFill>
                  <a:srgbClr val="69007B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sp>
              <p:nvSpPr>
                <p:cNvPr id="61" name="object 326"/>
                <p:cNvSpPr/>
                <p:nvPr/>
              </p:nvSpPr>
              <p:spPr>
                <a:xfrm>
                  <a:off x="11680168" y="3253421"/>
                  <a:ext cx="1971039" cy="889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040" h="889635">
                      <a:moveTo>
                        <a:pt x="775898" y="0"/>
                      </a:moveTo>
                      <a:lnTo>
                        <a:pt x="704228" y="20294"/>
                      </a:lnTo>
                      <a:lnTo>
                        <a:pt x="613153" y="45403"/>
                      </a:lnTo>
                      <a:lnTo>
                        <a:pt x="508759" y="73550"/>
                      </a:lnTo>
                      <a:lnTo>
                        <a:pt x="453469" y="88207"/>
                      </a:lnTo>
                      <a:lnTo>
                        <a:pt x="397132" y="102957"/>
                      </a:lnTo>
                      <a:lnTo>
                        <a:pt x="340507" y="117578"/>
                      </a:lnTo>
                      <a:lnTo>
                        <a:pt x="284356" y="131848"/>
                      </a:lnTo>
                      <a:lnTo>
                        <a:pt x="229440" y="145545"/>
                      </a:lnTo>
                      <a:lnTo>
                        <a:pt x="176519" y="158446"/>
                      </a:lnTo>
                      <a:lnTo>
                        <a:pt x="126353" y="170330"/>
                      </a:lnTo>
                      <a:lnTo>
                        <a:pt x="79705" y="180975"/>
                      </a:lnTo>
                      <a:lnTo>
                        <a:pt x="37333" y="190157"/>
                      </a:lnTo>
                      <a:lnTo>
                        <a:pt x="0" y="197656"/>
                      </a:lnTo>
                      <a:lnTo>
                        <a:pt x="424159" y="889373"/>
                      </a:lnTo>
                      <a:lnTo>
                        <a:pt x="474309" y="882339"/>
                      </a:lnTo>
                      <a:lnTo>
                        <a:pt x="524936" y="875010"/>
                      </a:lnTo>
                      <a:lnTo>
                        <a:pt x="575988" y="867397"/>
                      </a:lnTo>
                      <a:lnTo>
                        <a:pt x="627414" y="859507"/>
                      </a:lnTo>
                      <a:lnTo>
                        <a:pt x="679164" y="851350"/>
                      </a:lnTo>
                      <a:lnTo>
                        <a:pt x="731186" y="842934"/>
                      </a:lnTo>
                      <a:lnTo>
                        <a:pt x="783430" y="834269"/>
                      </a:lnTo>
                      <a:lnTo>
                        <a:pt x="835843" y="825362"/>
                      </a:lnTo>
                      <a:lnTo>
                        <a:pt x="888376" y="816222"/>
                      </a:lnTo>
                      <a:lnTo>
                        <a:pt x="940977" y="806859"/>
                      </a:lnTo>
                      <a:lnTo>
                        <a:pt x="993595" y="797280"/>
                      </a:lnTo>
                      <a:lnTo>
                        <a:pt x="1046179" y="787496"/>
                      </a:lnTo>
                      <a:lnTo>
                        <a:pt x="1098678" y="777514"/>
                      </a:lnTo>
                      <a:lnTo>
                        <a:pt x="1151041" y="767343"/>
                      </a:lnTo>
                      <a:lnTo>
                        <a:pt x="1203216" y="756993"/>
                      </a:lnTo>
                      <a:lnTo>
                        <a:pt x="1255153" y="746471"/>
                      </a:lnTo>
                      <a:lnTo>
                        <a:pt x="1306801" y="735786"/>
                      </a:lnTo>
                      <a:lnTo>
                        <a:pt x="1358109" y="724948"/>
                      </a:lnTo>
                      <a:lnTo>
                        <a:pt x="1409025" y="713965"/>
                      </a:lnTo>
                      <a:lnTo>
                        <a:pt x="1459499" y="702846"/>
                      </a:lnTo>
                      <a:lnTo>
                        <a:pt x="1509479" y="691599"/>
                      </a:lnTo>
                      <a:lnTo>
                        <a:pt x="1558915" y="680234"/>
                      </a:lnTo>
                      <a:lnTo>
                        <a:pt x="1607755" y="668759"/>
                      </a:lnTo>
                      <a:lnTo>
                        <a:pt x="1655949" y="657182"/>
                      </a:lnTo>
                      <a:lnTo>
                        <a:pt x="1703444" y="645513"/>
                      </a:lnTo>
                      <a:lnTo>
                        <a:pt x="1750191" y="633760"/>
                      </a:lnTo>
                      <a:lnTo>
                        <a:pt x="1796138" y="621933"/>
                      </a:lnTo>
                      <a:lnTo>
                        <a:pt x="1841235" y="610039"/>
                      </a:lnTo>
                      <a:lnTo>
                        <a:pt x="1885429" y="598087"/>
                      </a:lnTo>
                      <a:lnTo>
                        <a:pt x="1928670" y="586087"/>
                      </a:lnTo>
                      <a:lnTo>
                        <a:pt x="1970908" y="574047"/>
                      </a:lnTo>
                      <a:lnTo>
                        <a:pt x="775898" y="0"/>
                      </a:lnTo>
                      <a:close/>
                    </a:path>
                  </a:pathLst>
                </a:custGeom>
                <a:solidFill>
                  <a:srgbClr val="00B0F0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sp>
              <p:nvSpPr>
                <p:cNvPr id="62" name="object 327"/>
                <p:cNvSpPr/>
                <p:nvPr/>
              </p:nvSpPr>
              <p:spPr>
                <a:xfrm>
                  <a:off x="5225957" y="370623"/>
                  <a:ext cx="10017125" cy="3436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7125" h="3436620">
                      <a:moveTo>
                        <a:pt x="5008362" y="0"/>
                      </a:moveTo>
                      <a:lnTo>
                        <a:pt x="4939322" y="159"/>
                      </a:lnTo>
                      <a:lnTo>
                        <a:pt x="4870506" y="637"/>
                      </a:lnTo>
                      <a:lnTo>
                        <a:pt x="4801920" y="1431"/>
                      </a:lnTo>
                      <a:lnTo>
                        <a:pt x="4733571" y="2540"/>
                      </a:lnTo>
                      <a:lnTo>
                        <a:pt x="4665463" y="3961"/>
                      </a:lnTo>
                      <a:lnTo>
                        <a:pt x="4597604" y="5692"/>
                      </a:lnTo>
                      <a:lnTo>
                        <a:pt x="4529998" y="7732"/>
                      </a:lnTo>
                      <a:lnTo>
                        <a:pt x="4462652" y="10077"/>
                      </a:lnTo>
                      <a:lnTo>
                        <a:pt x="4395573" y="12727"/>
                      </a:lnTo>
                      <a:lnTo>
                        <a:pt x="4328765" y="15679"/>
                      </a:lnTo>
                      <a:lnTo>
                        <a:pt x="4262235" y="18931"/>
                      </a:lnTo>
                      <a:lnTo>
                        <a:pt x="4195989" y="22481"/>
                      </a:lnTo>
                      <a:lnTo>
                        <a:pt x="4130033" y="26327"/>
                      </a:lnTo>
                      <a:lnTo>
                        <a:pt x="4064373" y="30466"/>
                      </a:lnTo>
                      <a:lnTo>
                        <a:pt x="3999014" y="34898"/>
                      </a:lnTo>
                      <a:lnTo>
                        <a:pt x="3933963" y="39619"/>
                      </a:lnTo>
                      <a:lnTo>
                        <a:pt x="3869226" y="44628"/>
                      </a:lnTo>
                      <a:lnTo>
                        <a:pt x="3804808" y="49923"/>
                      </a:lnTo>
                      <a:lnTo>
                        <a:pt x="3740716" y="55502"/>
                      </a:lnTo>
                      <a:lnTo>
                        <a:pt x="3676956" y="61362"/>
                      </a:lnTo>
                      <a:lnTo>
                        <a:pt x="3613533" y="67501"/>
                      </a:lnTo>
                      <a:lnTo>
                        <a:pt x="3550454" y="73918"/>
                      </a:lnTo>
                      <a:lnTo>
                        <a:pt x="3487724" y="80611"/>
                      </a:lnTo>
                      <a:lnTo>
                        <a:pt x="3425350" y="87577"/>
                      </a:lnTo>
                      <a:lnTo>
                        <a:pt x="3363337" y="94814"/>
                      </a:lnTo>
                      <a:lnTo>
                        <a:pt x="3301691" y="102321"/>
                      </a:lnTo>
                      <a:lnTo>
                        <a:pt x="3240419" y="110095"/>
                      </a:lnTo>
                      <a:lnTo>
                        <a:pt x="3179526" y="118134"/>
                      </a:lnTo>
                      <a:lnTo>
                        <a:pt x="3119018" y="126437"/>
                      </a:lnTo>
                      <a:lnTo>
                        <a:pt x="3058902" y="135000"/>
                      </a:lnTo>
                      <a:lnTo>
                        <a:pt x="2999183" y="143823"/>
                      </a:lnTo>
                      <a:lnTo>
                        <a:pt x="2939867" y="152903"/>
                      </a:lnTo>
                      <a:lnTo>
                        <a:pt x="2880960" y="162237"/>
                      </a:lnTo>
                      <a:lnTo>
                        <a:pt x="2822468" y="171825"/>
                      </a:lnTo>
                      <a:lnTo>
                        <a:pt x="2764397" y="181664"/>
                      </a:lnTo>
                      <a:lnTo>
                        <a:pt x="2706754" y="191751"/>
                      </a:lnTo>
                      <a:lnTo>
                        <a:pt x="2649543" y="202085"/>
                      </a:lnTo>
                      <a:lnTo>
                        <a:pt x="2592772" y="212664"/>
                      </a:lnTo>
                      <a:lnTo>
                        <a:pt x="2536445" y="223486"/>
                      </a:lnTo>
                      <a:lnTo>
                        <a:pt x="2480570" y="234548"/>
                      </a:lnTo>
                      <a:lnTo>
                        <a:pt x="2425151" y="245849"/>
                      </a:lnTo>
                      <a:lnTo>
                        <a:pt x="2370195" y="257387"/>
                      </a:lnTo>
                      <a:lnTo>
                        <a:pt x="2315708" y="269159"/>
                      </a:lnTo>
                      <a:lnTo>
                        <a:pt x="2261696" y="281163"/>
                      </a:lnTo>
                      <a:lnTo>
                        <a:pt x="2208164" y="293398"/>
                      </a:lnTo>
                      <a:lnTo>
                        <a:pt x="2155119" y="305861"/>
                      </a:lnTo>
                      <a:lnTo>
                        <a:pt x="2102567" y="318551"/>
                      </a:lnTo>
                      <a:lnTo>
                        <a:pt x="2050514" y="331465"/>
                      </a:lnTo>
                      <a:lnTo>
                        <a:pt x="1998965" y="344601"/>
                      </a:lnTo>
                      <a:lnTo>
                        <a:pt x="1947927" y="357958"/>
                      </a:lnTo>
                      <a:lnTo>
                        <a:pt x="1897406" y="371532"/>
                      </a:lnTo>
                      <a:lnTo>
                        <a:pt x="1847407" y="385323"/>
                      </a:lnTo>
                      <a:lnTo>
                        <a:pt x="1797936" y="399328"/>
                      </a:lnTo>
                      <a:lnTo>
                        <a:pt x="1749000" y="413544"/>
                      </a:lnTo>
                      <a:lnTo>
                        <a:pt x="1700604" y="427971"/>
                      </a:lnTo>
                      <a:lnTo>
                        <a:pt x="1652755" y="442606"/>
                      </a:lnTo>
                      <a:lnTo>
                        <a:pt x="1605458" y="457446"/>
                      </a:lnTo>
                      <a:lnTo>
                        <a:pt x="1558720" y="472490"/>
                      </a:lnTo>
                      <a:lnTo>
                        <a:pt x="1512546" y="487737"/>
                      </a:lnTo>
                      <a:lnTo>
                        <a:pt x="1466942" y="503182"/>
                      </a:lnTo>
                      <a:lnTo>
                        <a:pt x="1421914" y="518826"/>
                      </a:lnTo>
                      <a:lnTo>
                        <a:pt x="1377469" y="534665"/>
                      </a:lnTo>
                      <a:lnTo>
                        <a:pt x="1333611" y="550698"/>
                      </a:lnTo>
                      <a:lnTo>
                        <a:pt x="1290348" y="566922"/>
                      </a:lnTo>
                      <a:lnTo>
                        <a:pt x="1247685" y="583336"/>
                      </a:lnTo>
                      <a:lnTo>
                        <a:pt x="1205628" y="599937"/>
                      </a:lnTo>
                      <a:lnTo>
                        <a:pt x="1164183" y="616723"/>
                      </a:lnTo>
                      <a:lnTo>
                        <a:pt x="1123356" y="633693"/>
                      </a:lnTo>
                      <a:lnTo>
                        <a:pt x="1083154" y="650844"/>
                      </a:lnTo>
                      <a:lnTo>
                        <a:pt x="1043581" y="668175"/>
                      </a:lnTo>
                      <a:lnTo>
                        <a:pt x="1004644" y="685682"/>
                      </a:lnTo>
                      <a:lnTo>
                        <a:pt x="966348" y="703365"/>
                      </a:lnTo>
                      <a:lnTo>
                        <a:pt x="928701" y="721221"/>
                      </a:lnTo>
                      <a:lnTo>
                        <a:pt x="891708" y="739248"/>
                      </a:lnTo>
                      <a:lnTo>
                        <a:pt x="855374" y="757444"/>
                      </a:lnTo>
                      <a:lnTo>
                        <a:pt x="819706" y="775807"/>
                      </a:lnTo>
                      <a:lnTo>
                        <a:pt x="784710" y="794335"/>
                      </a:lnTo>
                      <a:lnTo>
                        <a:pt x="750391" y="813026"/>
                      </a:lnTo>
                      <a:lnTo>
                        <a:pt x="716757" y="831878"/>
                      </a:lnTo>
                      <a:lnTo>
                        <a:pt x="651562" y="870055"/>
                      </a:lnTo>
                      <a:lnTo>
                        <a:pt x="589173" y="908852"/>
                      </a:lnTo>
                      <a:lnTo>
                        <a:pt x="529638" y="948251"/>
                      </a:lnTo>
                      <a:lnTo>
                        <a:pt x="473005" y="988235"/>
                      </a:lnTo>
                      <a:lnTo>
                        <a:pt x="419322" y="1028790"/>
                      </a:lnTo>
                      <a:lnTo>
                        <a:pt x="368636" y="1069897"/>
                      </a:lnTo>
                      <a:lnTo>
                        <a:pt x="320994" y="1111542"/>
                      </a:lnTo>
                      <a:lnTo>
                        <a:pt x="276446" y="1153707"/>
                      </a:lnTo>
                      <a:lnTo>
                        <a:pt x="235037" y="1196376"/>
                      </a:lnTo>
                      <a:lnTo>
                        <a:pt x="196817" y="1239533"/>
                      </a:lnTo>
                      <a:lnTo>
                        <a:pt x="161833" y="1283162"/>
                      </a:lnTo>
                      <a:lnTo>
                        <a:pt x="130132" y="1327245"/>
                      </a:lnTo>
                      <a:lnTo>
                        <a:pt x="101763" y="1371767"/>
                      </a:lnTo>
                      <a:lnTo>
                        <a:pt x="76773" y="1416711"/>
                      </a:lnTo>
                      <a:lnTo>
                        <a:pt x="55210" y="1462061"/>
                      </a:lnTo>
                      <a:lnTo>
                        <a:pt x="37121" y="1507801"/>
                      </a:lnTo>
                      <a:lnTo>
                        <a:pt x="22554" y="1553914"/>
                      </a:lnTo>
                      <a:lnTo>
                        <a:pt x="11558" y="1600383"/>
                      </a:lnTo>
                      <a:lnTo>
                        <a:pt x="4180" y="1647193"/>
                      </a:lnTo>
                      <a:lnTo>
                        <a:pt x="467" y="1694327"/>
                      </a:lnTo>
                      <a:lnTo>
                        <a:pt x="0" y="1718010"/>
                      </a:lnTo>
                      <a:lnTo>
                        <a:pt x="465" y="1741693"/>
                      </a:lnTo>
                      <a:lnTo>
                        <a:pt x="4175" y="1788827"/>
                      </a:lnTo>
                      <a:lnTo>
                        <a:pt x="11551" y="1835637"/>
                      </a:lnTo>
                      <a:lnTo>
                        <a:pt x="22544" y="1882107"/>
                      </a:lnTo>
                      <a:lnTo>
                        <a:pt x="37107" y="1928220"/>
                      </a:lnTo>
                      <a:lnTo>
                        <a:pt x="55193" y="1973959"/>
                      </a:lnTo>
                      <a:lnTo>
                        <a:pt x="76753" y="2019310"/>
                      </a:lnTo>
                      <a:lnTo>
                        <a:pt x="101741" y="2064254"/>
                      </a:lnTo>
                      <a:lnTo>
                        <a:pt x="130107" y="2108777"/>
                      </a:lnTo>
                      <a:lnTo>
                        <a:pt x="161804" y="2152860"/>
                      </a:lnTo>
                      <a:lnTo>
                        <a:pt x="196786" y="2196489"/>
                      </a:lnTo>
                      <a:lnTo>
                        <a:pt x="235003" y="2239646"/>
                      </a:lnTo>
                      <a:lnTo>
                        <a:pt x="276408" y="2282316"/>
                      </a:lnTo>
                      <a:lnTo>
                        <a:pt x="320954" y="2324482"/>
                      </a:lnTo>
                      <a:lnTo>
                        <a:pt x="368593" y="2366127"/>
                      </a:lnTo>
                      <a:lnTo>
                        <a:pt x="419276" y="2407235"/>
                      </a:lnTo>
                      <a:lnTo>
                        <a:pt x="472957" y="2447790"/>
                      </a:lnTo>
                      <a:lnTo>
                        <a:pt x="529587" y="2487775"/>
                      </a:lnTo>
                      <a:lnTo>
                        <a:pt x="589119" y="2527175"/>
                      </a:lnTo>
                      <a:lnTo>
                        <a:pt x="651505" y="2565972"/>
                      </a:lnTo>
                      <a:lnTo>
                        <a:pt x="716697" y="2604150"/>
                      </a:lnTo>
                      <a:lnTo>
                        <a:pt x="750331" y="2623002"/>
                      </a:lnTo>
                      <a:lnTo>
                        <a:pt x="784648" y="2641693"/>
                      </a:lnTo>
                      <a:lnTo>
                        <a:pt x="819643" y="2660222"/>
                      </a:lnTo>
                      <a:lnTo>
                        <a:pt x="855309" y="2678585"/>
                      </a:lnTo>
                      <a:lnTo>
                        <a:pt x="891642" y="2696782"/>
                      </a:lnTo>
                      <a:lnTo>
                        <a:pt x="928634" y="2714809"/>
                      </a:lnTo>
                      <a:lnTo>
                        <a:pt x="966280" y="2732665"/>
                      </a:lnTo>
                      <a:lnTo>
                        <a:pt x="1004574" y="2750349"/>
                      </a:lnTo>
                      <a:lnTo>
                        <a:pt x="1043510" y="2767857"/>
                      </a:lnTo>
                      <a:lnTo>
                        <a:pt x="1083081" y="2785188"/>
                      </a:lnTo>
                      <a:lnTo>
                        <a:pt x="1123283" y="2802339"/>
                      </a:lnTo>
                      <a:lnTo>
                        <a:pt x="1164109" y="2819310"/>
                      </a:lnTo>
                      <a:lnTo>
                        <a:pt x="1205552" y="2836097"/>
                      </a:lnTo>
                      <a:lnTo>
                        <a:pt x="1247608" y="2852698"/>
                      </a:lnTo>
                      <a:lnTo>
                        <a:pt x="1290270" y="2869112"/>
                      </a:lnTo>
                      <a:lnTo>
                        <a:pt x="1333532" y="2885337"/>
                      </a:lnTo>
                      <a:lnTo>
                        <a:pt x="1377388" y="2901370"/>
                      </a:lnTo>
                      <a:lnTo>
                        <a:pt x="1421832" y="2917210"/>
                      </a:lnTo>
                      <a:lnTo>
                        <a:pt x="1466859" y="2932854"/>
                      </a:lnTo>
                      <a:lnTo>
                        <a:pt x="1512461" y="2948300"/>
                      </a:lnTo>
                      <a:lnTo>
                        <a:pt x="1558635" y="2963547"/>
                      </a:lnTo>
                      <a:lnTo>
                        <a:pt x="1605372" y="2978591"/>
                      </a:lnTo>
                      <a:lnTo>
                        <a:pt x="1652668" y="2993432"/>
                      </a:lnTo>
                      <a:lnTo>
                        <a:pt x="1700516" y="3008068"/>
                      </a:lnTo>
                      <a:lnTo>
                        <a:pt x="1748910" y="3022495"/>
                      </a:lnTo>
                      <a:lnTo>
                        <a:pt x="1797845" y="3036712"/>
                      </a:lnTo>
                      <a:lnTo>
                        <a:pt x="1847315" y="3050717"/>
                      </a:lnTo>
                      <a:lnTo>
                        <a:pt x="1897313" y="3064508"/>
                      </a:lnTo>
                      <a:lnTo>
                        <a:pt x="1947833" y="3078084"/>
                      </a:lnTo>
                      <a:lnTo>
                        <a:pt x="1998871" y="3091441"/>
                      </a:lnTo>
                      <a:lnTo>
                        <a:pt x="2050418" y="3104577"/>
                      </a:lnTo>
                      <a:lnTo>
                        <a:pt x="2102471" y="3117492"/>
                      </a:lnTo>
                      <a:lnTo>
                        <a:pt x="2155022" y="3130182"/>
                      </a:lnTo>
                      <a:lnTo>
                        <a:pt x="2208066" y="3142646"/>
                      </a:lnTo>
                      <a:lnTo>
                        <a:pt x="2261596" y="3154881"/>
                      </a:lnTo>
                      <a:lnTo>
                        <a:pt x="2315608" y="3166887"/>
                      </a:lnTo>
                      <a:lnTo>
                        <a:pt x="2370094" y="3178659"/>
                      </a:lnTo>
                      <a:lnTo>
                        <a:pt x="2425049" y="3190197"/>
                      </a:lnTo>
                      <a:lnTo>
                        <a:pt x="2480467" y="3201499"/>
                      </a:lnTo>
                      <a:lnTo>
                        <a:pt x="2536342" y="3212562"/>
                      </a:lnTo>
                      <a:lnTo>
                        <a:pt x="2592667" y="3223384"/>
                      </a:lnTo>
                      <a:lnTo>
                        <a:pt x="2649438" y="3233963"/>
                      </a:lnTo>
                      <a:lnTo>
                        <a:pt x="2706648" y="3244298"/>
                      </a:lnTo>
                      <a:lnTo>
                        <a:pt x="2764291" y="3254386"/>
                      </a:lnTo>
                      <a:lnTo>
                        <a:pt x="2822360" y="3264225"/>
                      </a:lnTo>
                      <a:lnTo>
                        <a:pt x="2880851" y="3273814"/>
                      </a:lnTo>
                      <a:lnTo>
                        <a:pt x="2939757" y="3283149"/>
                      </a:lnTo>
                      <a:lnTo>
                        <a:pt x="2999073" y="3292229"/>
                      </a:lnTo>
                      <a:lnTo>
                        <a:pt x="3058791" y="3301052"/>
                      </a:lnTo>
                      <a:lnTo>
                        <a:pt x="3118907" y="3309617"/>
                      </a:lnTo>
                      <a:lnTo>
                        <a:pt x="3179414" y="3317920"/>
                      </a:lnTo>
                      <a:lnTo>
                        <a:pt x="3240306" y="3325959"/>
                      </a:lnTo>
                      <a:lnTo>
                        <a:pt x="3301578" y="3333734"/>
                      </a:lnTo>
                      <a:lnTo>
                        <a:pt x="3363223" y="3341241"/>
                      </a:lnTo>
                      <a:lnTo>
                        <a:pt x="3425235" y="3348479"/>
                      </a:lnTo>
                      <a:lnTo>
                        <a:pt x="3487609" y="3355446"/>
                      </a:lnTo>
                      <a:lnTo>
                        <a:pt x="3550339" y="3362139"/>
                      </a:lnTo>
                      <a:lnTo>
                        <a:pt x="3613418" y="3368557"/>
                      </a:lnTo>
                      <a:lnTo>
                        <a:pt x="3676840" y="3374697"/>
                      </a:lnTo>
                      <a:lnTo>
                        <a:pt x="3740600" y="3380558"/>
                      </a:lnTo>
                      <a:lnTo>
                        <a:pt x="3804691" y="3386137"/>
                      </a:lnTo>
                      <a:lnTo>
                        <a:pt x="3869109" y="3391432"/>
                      </a:lnTo>
                      <a:lnTo>
                        <a:pt x="3933846" y="3396442"/>
                      </a:lnTo>
                      <a:lnTo>
                        <a:pt x="3998896" y="3401164"/>
                      </a:lnTo>
                      <a:lnTo>
                        <a:pt x="4064254" y="3405596"/>
                      </a:lnTo>
                      <a:lnTo>
                        <a:pt x="4129914" y="3409737"/>
                      </a:lnTo>
                      <a:lnTo>
                        <a:pt x="4195870" y="3413583"/>
                      </a:lnTo>
                      <a:lnTo>
                        <a:pt x="4262116" y="3417134"/>
                      </a:lnTo>
                      <a:lnTo>
                        <a:pt x="4328646" y="3420386"/>
                      </a:lnTo>
                      <a:lnTo>
                        <a:pt x="4395453" y="3423339"/>
                      </a:lnTo>
                      <a:lnTo>
                        <a:pt x="4462532" y="3425989"/>
                      </a:lnTo>
                      <a:lnTo>
                        <a:pt x="4529878" y="3428335"/>
                      </a:lnTo>
                      <a:lnTo>
                        <a:pt x="4597483" y="3430376"/>
                      </a:lnTo>
                      <a:lnTo>
                        <a:pt x="4665343" y="3432108"/>
                      </a:lnTo>
                      <a:lnTo>
                        <a:pt x="4733450" y="3433529"/>
                      </a:lnTo>
                      <a:lnTo>
                        <a:pt x="4801800" y="3434639"/>
                      </a:lnTo>
                      <a:lnTo>
                        <a:pt x="4870385" y="3435434"/>
                      </a:lnTo>
                      <a:lnTo>
                        <a:pt x="4939201" y="3435912"/>
                      </a:lnTo>
                      <a:lnTo>
                        <a:pt x="5008241" y="3436072"/>
                      </a:lnTo>
                      <a:lnTo>
                        <a:pt x="5077281" y="3435913"/>
                      </a:lnTo>
                      <a:lnTo>
                        <a:pt x="5146097" y="3435434"/>
                      </a:lnTo>
                      <a:lnTo>
                        <a:pt x="5214683" y="3434640"/>
                      </a:lnTo>
                      <a:lnTo>
                        <a:pt x="5283033" y="3433531"/>
                      </a:lnTo>
                      <a:lnTo>
                        <a:pt x="5351141" y="3432110"/>
                      </a:lnTo>
                      <a:lnTo>
                        <a:pt x="5419001" y="3430378"/>
                      </a:lnTo>
                      <a:lnTo>
                        <a:pt x="5486606" y="3428339"/>
                      </a:lnTo>
                      <a:lnTo>
                        <a:pt x="5553952" y="3425993"/>
                      </a:lnTo>
                      <a:lnTo>
                        <a:pt x="5621032" y="3423343"/>
                      </a:lnTo>
                      <a:lnTo>
                        <a:pt x="5687840" y="3420391"/>
                      </a:lnTo>
                      <a:lnTo>
                        <a:pt x="5754369" y="3417139"/>
                      </a:lnTo>
                      <a:lnTo>
                        <a:pt x="5820616" y="3413589"/>
                      </a:lnTo>
                      <a:lnTo>
                        <a:pt x="5886572" y="3409743"/>
                      </a:lnTo>
                      <a:lnTo>
                        <a:pt x="5952232" y="3405603"/>
                      </a:lnTo>
                      <a:lnTo>
                        <a:pt x="6017591" y="3401171"/>
                      </a:lnTo>
                      <a:lnTo>
                        <a:pt x="6082642" y="3396449"/>
                      </a:lnTo>
                      <a:lnTo>
                        <a:pt x="6147380" y="3391440"/>
                      </a:lnTo>
                      <a:lnTo>
                        <a:pt x="6211797" y="3386145"/>
                      </a:lnTo>
                      <a:lnTo>
                        <a:pt x="6275889" y="3380567"/>
                      </a:lnTo>
                      <a:lnTo>
                        <a:pt x="6339650" y="3374706"/>
                      </a:lnTo>
                      <a:lnTo>
                        <a:pt x="6403073" y="3368567"/>
                      </a:lnTo>
                      <a:lnTo>
                        <a:pt x="6466152" y="3362149"/>
                      </a:lnTo>
                      <a:lnTo>
                        <a:pt x="6528882" y="3355457"/>
                      </a:lnTo>
                      <a:lnTo>
                        <a:pt x="6591257" y="3348490"/>
                      </a:lnTo>
                      <a:lnTo>
                        <a:pt x="6653270" y="3341253"/>
                      </a:lnTo>
                      <a:lnTo>
                        <a:pt x="6714915" y="3333746"/>
                      </a:lnTo>
                      <a:lnTo>
                        <a:pt x="6776188" y="3325972"/>
                      </a:lnTo>
                      <a:lnTo>
                        <a:pt x="6837081" y="3317933"/>
                      </a:lnTo>
                      <a:lnTo>
                        <a:pt x="6897588" y="3309630"/>
                      </a:lnTo>
                      <a:lnTo>
                        <a:pt x="6957705" y="3301066"/>
                      </a:lnTo>
                      <a:lnTo>
                        <a:pt x="7017424" y="3292244"/>
                      </a:lnTo>
                      <a:lnTo>
                        <a:pt x="7076740" y="3283164"/>
                      </a:lnTo>
                      <a:lnTo>
                        <a:pt x="7135647" y="3273829"/>
                      </a:lnTo>
                      <a:lnTo>
                        <a:pt x="7194139" y="3264241"/>
                      </a:lnTo>
                      <a:lnTo>
                        <a:pt x="7252209" y="3254403"/>
                      </a:lnTo>
                      <a:lnTo>
                        <a:pt x="7309853" y="3244315"/>
                      </a:lnTo>
                      <a:lnTo>
                        <a:pt x="7367063" y="3233981"/>
                      </a:lnTo>
                      <a:lnTo>
                        <a:pt x="7423835" y="3223402"/>
                      </a:lnTo>
                      <a:lnTo>
                        <a:pt x="7480161" y="3212580"/>
                      </a:lnTo>
                      <a:lnTo>
                        <a:pt x="7536037" y="3201518"/>
                      </a:lnTo>
                      <a:lnTo>
                        <a:pt x="7591456" y="3190217"/>
                      </a:lnTo>
                      <a:lnTo>
                        <a:pt x="7646412" y="3178679"/>
                      </a:lnTo>
                      <a:lnTo>
                        <a:pt x="7700899" y="3166907"/>
                      </a:lnTo>
                      <a:lnTo>
                        <a:pt x="7754911" y="3154902"/>
                      </a:lnTo>
                      <a:lnTo>
                        <a:pt x="7808442" y="3142667"/>
                      </a:lnTo>
                      <a:lnTo>
                        <a:pt x="7861487" y="3130204"/>
                      </a:lnTo>
                      <a:lnTo>
                        <a:pt x="7914039" y="3117514"/>
                      </a:lnTo>
                      <a:lnTo>
                        <a:pt x="7966093" y="3104600"/>
                      </a:lnTo>
                      <a:lnTo>
                        <a:pt x="8017641" y="3091464"/>
                      </a:lnTo>
                      <a:lnTo>
                        <a:pt x="8068679" y="3078107"/>
                      </a:lnTo>
                      <a:lnTo>
                        <a:pt x="8119201" y="3064532"/>
                      </a:lnTo>
                      <a:lnTo>
                        <a:pt x="8169200" y="3050742"/>
                      </a:lnTo>
                      <a:lnTo>
                        <a:pt x="8218670" y="3036737"/>
                      </a:lnTo>
                      <a:lnTo>
                        <a:pt x="8267606" y="3022520"/>
                      </a:lnTo>
                      <a:lnTo>
                        <a:pt x="8316002" y="3008093"/>
                      </a:lnTo>
                      <a:lnTo>
                        <a:pt x="8363851" y="2993459"/>
                      </a:lnTo>
                      <a:lnTo>
                        <a:pt x="8411148" y="2978618"/>
                      </a:lnTo>
                      <a:lnTo>
                        <a:pt x="8457886" y="2963574"/>
                      </a:lnTo>
                      <a:lnTo>
                        <a:pt x="8504061" y="2948328"/>
                      </a:lnTo>
                      <a:lnTo>
                        <a:pt x="8549664" y="2932882"/>
                      </a:lnTo>
                      <a:lnTo>
                        <a:pt x="8594692" y="2917238"/>
                      </a:lnTo>
                      <a:lnTo>
                        <a:pt x="8639137" y="2901399"/>
                      </a:lnTo>
                      <a:lnTo>
                        <a:pt x="8682995" y="2885366"/>
                      </a:lnTo>
                      <a:lnTo>
                        <a:pt x="8726258" y="2869142"/>
                      </a:lnTo>
                      <a:lnTo>
                        <a:pt x="8768921" y="2852728"/>
                      </a:lnTo>
                      <a:lnTo>
                        <a:pt x="8810978" y="2836127"/>
                      </a:lnTo>
                      <a:lnTo>
                        <a:pt x="8852422" y="2819341"/>
                      </a:lnTo>
                      <a:lnTo>
                        <a:pt x="8893249" y="2802371"/>
                      </a:lnTo>
                      <a:lnTo>
                        <a:pt x="8933452" y="2785219"/>
                      </a:lnTo>
                      <a:lnTo>
                        <a:pt x="8973025" y="2767889"/>
                      </a:lnTo>
                      <a:lnTo>
                        <a:pt x="9011962" y="2750381"/>
                      </a:lnTo>
                      <a:lnTo>
                        <a:pt x="9050257" y="2732698"/>
                      </a:lnTo>
                      <a:lnTo>
                        <a:pt x="9087904" y="2714842"/>
                      </a:lnTo>
                      <a:lnTo>
                        <a:pt x="9124897" y="2696815"/>
                      </a:lnTo>
                      <a:lnTo>
                        <a:pt x="9161231" y="2678619"/>
                      </a:lnTo>
                      <a:lnTo>
                        <a:pt x="9196899" y="2660256"/>
                      </a:lnTo>
                      <a:lnTo>
                        <a:pt x="9231895" y="2641728"/>
                      </a:lnTo>
                      <a:lnTo>
                        <a:pt x="9266213" y="2623037"/>
                      </a:lnTo>
                      <a:lnTo>
                        <a:pt x="9299848" y="2604186"/>
                      </a:lnTo>
                      <a:lnTo>
                        <a:pt x="9365043" y="2566008"/>
                      </a:lnTo>
                      <a:lnTo>
                        <a:pt x="9427431" y="2527212"/>
                      </a:lnTo>
                      <a:lnTo>
                        <a:pt x="9486966" y="2487813"/>
                      </a:lnTo>
                      <a:lnTo>
                        <a:pt x="9543599" y="2447828"/>
                      </a:lnTo>
                      <a:lnTo>
                        <a:pt x="9597282" y="2407274"/>
                      </a:lnTo>
                      <a:lnTo>
                        <a:pt x="9647968" y="2366166"/>
                      </a:lnTo>
                      <a:lnTo>
                        <a:pt x="9695610" y="2324521"/>
                      </a:lnTo>
                      <a:lnTo>
                        <a:pt x="9740158" y="2282356"/>
                      </a:lnTo>
                      <a:lnTo>
                        <a:pt x="9781566" y="2239687"/>
                      </a:lnTo>
                      <a:lnTo>
                        <a:pt x="9819786" y="2196530"/>
                      </a:lnTo>
                      <a:lnTo>
                        <a:pt x="9854770" y="2152902"/>
                      </a:lnTo>
                      <a:lnTo>
                        <a:pt x="9886471" y="2108818"/>
                      </a:lnTo>
                      <a:lnTo>
                        <a:pt x="9914840" y="2064296"/>
                      </a:lnTo>
                      <a:lnTo>
                        <a:pt x="9939830" y="2019352"/>
                      </a:lnTo>
                      <a:lnTo>
                        <a:pt x="9961393" y="1974002"/>
                      </a:lnTo>
                      <a:lnTo>
                        <a:pt x="9979482" y="1928262"/>
                      </a:lnTo>
                      <a:lnTo>
                        <a:pt x="9994049" y="1882150"/>
                      </a:lnTo>
                      <a:lnTo>
                        <a:pt x="10005045" y="1835680"/>
                      </a:lnTo>
                      <a:lnTo>
                        <a:pt x="10012423" y="1788870"/>
                      </a:lnTo>
                      <a:lnTo>
                        <a:pt x="10016136" y="1741736"/>
                      </a:lnTo>
                      <a:lnTo>
                        <a:pt x="10016603" y="1718053"/>
                      </a:lnTo>
                      <a:lnTo>
                        <a:pt x="10016138" y="1694370"/>
                      </a:lnTo>
                      <a:lnTo>
                        <a:pt x="10012428" y="1647236"/>
                      </a:lnTo>
                      <a:lnTo>
                        <a:pt x="10005053" y="1600426"/>
                      </a:lnTo>
                      <a:lnTo>
                        <a:pt x="9994060" y="1553957"/>
                      </a:lnTo>
                      <a:lnTo>
                        <a:pt x="9979497" y="1507844"/>
                      </a:lnTo>
                      <a:lnTo>
                        <a:pt x="9961412" y="1462104"/>
                      </a:lnTo>
                      <a:lnTo>
                        <a:pt x="9939852" y="1416754"/>
                      </a:lnTo>
                      <a:lnTo>
                        <a:pt x="9914865" y="1371809"/>
                      </a:lnTo>
                      <a:lnTo>
                        <a:pt x="9886499" y="1327287"/>
                      </a:lnTo>
                      <a:lnTo>
                        <a:pt x="9854802" y="1283203"/>
                      </a:lnTo>
                      <a:lnTo>
                        <a:pt x="9819821" y="1239575"/>
                      </a:lnTo>
                      <a:lnTo>
                        <a:pt x="9781604" y="1196418"/>
                      </a:lnTo>
                      <a:lnTo>
                        <a:pt x="9740199" y="1153748"/>
                      </a:lnTo>
                      <a:lnTo>
                        <a:pt x="9695653" y="1111583"/>
                      </a:lnTo>
                      <a:lnTo>
                        <a:pt x="9648015" y="1069938"/>
                      </a:lnTo>
                      <a:lnTo>
                        <a:pt x="9597332" y="1028830"/>
                      </a:lnTo>
                      <a:lnTo>
                        <a:pt x="9543651" y="988275"/>
                      </a:lnTo>
                      <a:lnTo>
                        <a:pt x="9487021" y="948289"/>
                      </a:lnTo>
                      <a:lnTo>
                        <a:pt x="9427489" y="908890"/>
                      </a:lnTo>
                      <a:lnTo>
                        <a:pt x="9365104" y="870093"/>
                      </a:lnTo>
                      <a:lnTo>
                        <a:pt x="9299912" y="831915"/>
                      </a:lnTo>
                      <a:lnTo>
                        <a:pt x="9266278" y="813063"/>
                      </a:lnTo>
                      <a:lnTo>
                        <a:pt x="9231961" y="794372"/>
                      </a:lnTo>
                      <a:lnTo>
                        <a:pt x="9196966" y="775844"/>
                      </a:lnTo>
                      <a:lnTo>
                        <a:pt x="9161300" y="757481"/>
                      </a:lnTo>
                      <a:lnTo>
                        <a:pt x="9124967" y="739284"/>
                      </a:lnTo>
                      <a:lnTo>
                        <a:pt x="9087975" y="721257"/>
                      </a:lnTo>
                      <a:lnTo>
                        <a:pt x="9050329" y="703401"/>
                      </a:lnTo>
                      <a:lnTo>
                        <a:pt x="9012035" y="685718"/>
                      </a:lnTo>
                      <a:lnTo>
                        <a:pt x="8973100" y="668210"/>
                      </a:lnTo>
                      <a:lnTo>
                        <a:pt x="8933528" y="650879"/>
                      </a:lnTo>
                      <a:lnTo>
                        <a:pt x="8893326" y="633727"/>
                      </a:lnTo>
                      <a:lnTo>
                        <a:pt x="8852501" y="616757"/>
                      </a:lnTo>
                      <a:lnTo>
                        <a:pt x="8811057" y="599970"/>
                      </a:lnTo>
                      <a:lnTo>
                        <a:pt x="8769001" y="583369"/>
                      </a:lnTo>
                      <a:lnTo>
                        <a:pt x="8726340" y="566955"/>
                      </a:lnTo>
                      <a:lnTo>
                        <a:pt x="8683078" y="550730"/>
                      </a:lnTo>
                      <a:lnTo>
                        <a:pt x="8639222" y="534697"/>
                      </a:lnTo>
                      <a:lnTo>
                        <a:pt x="8594777" y="518857"/>
                      </a:lnTo>
                      <a:lnTo>
                        <a:pt x="8549751" y="503214"/>
                      </a:lnTo>
                      <a:lnTo>
                        <a:pt x="8504148" y="487767"/>
                      </a:lnTo>
                      <a:lnTo>
                        <a:pt x="8457975" y="472521"/>
                      </a:lnTo>
                      <a:lnTo>
                        <a:pt x="8411237" y="457476"/>
                      </a:lnTo>
                      <a:lnTo>
                        <a:pt x="8363942" y="442635"/>
                      </a:lnTo>
                      <a:lnTo>
                        <a:pt x="8316094" y="428000"/>
                      </a:lnTo>
                      <a:lnTo>
                        <a:pt x="8267699" y="413573"/>
                      </a:lnTo>
                      <a:lnTo>
                        <a:pt x="8218764" y="399356"/>
                      </a:lnTo>
                      <a:lnTo>
                        <a:pt x="8169294" y="385351"/>
                      </a:lnTo>
                      <a:lnTo>
                        <a:pt x="8119296" y="371560"/>
                      </a:lnTo>
                      <a:lnTo>
                        <a:pt x="8068776" y="357985"/>
                      </a:lnTo>
                      <a:lnTo>
                        <a:pt x="8017739" y="344628"/>
                      </a:lnTo>
                      <a:lnTo>
                        <a:pt x="7966191" y="331491"/>
                      </a:lnTo>
                      <a:lnTo>
                        <a:pt x="7914138" y="318577"/>
                      </a:lnTo>
                      <a:lnTo>
                        <a:pt x="7861587" y="305887"/>
                      </a:lnTo>
                      <a:lnTo>
                        <a:pt x="7808543" y="293423"/>
                      </a:lnTo>
                      <a:lnTo>
                        <a:pt x="7755013" y="281188"/>
                      </a:lnTo>
                      <a:lnTo>
                        <a:pt x="7701001" y="269183"/>
                      </a:lnTo>
                      <a:lnTo>
                        <a:pt x="7646515" y="257410"/>
                      </a:lnTo>
                      <a:lnTo>
                        <a:pt x="7591560" y="245872"/>
                      </a:lnTo>
                      <a:lnTo>
                        <a:pt x="7536142" y="234571"/>
                      </a:lnTo>
                      <a:lnTo>
                        <a:pt x="7480267" y="223508"/>
                      </a:lnTo>
                      <a:lnTo>
                        <a:pt x="7423941" y="212686"/>
                      </a:lnTo>
                      <a:lnTo>
                        <a:pt x="7367170" y="202106"/>
                      </a:lnTo>
                      <a:lnTo>
                        <a:pt x="7309961" y="191772"/>
                      </a:lnTo>
                      <a:lnTo>
                        <a:pt x="7252318" y="181684"/>
                      </a:lnTo>
                      <a:lnTo>
                        <a:pt x="7194248" y="171845"/>
                      </a:lnTo>
                      <a:lnTo>
                        <a:pt x="7135757" y="162257"/>
                      </a:lnTo>
                      <a:lnTo>
                        <a:pt x="7076850" y="152921"/>
                      </a:lnTo>
                      <a:lnTo>
                        <a:pt x="7017535" y="143841"/>
                      </a:lnTo>
                      <a:lnTo>
                        <a:pt x="6957816" y="135018"/>
                      </a:lnTo>
                      <a:lnTo>
                        <a:pt x="6897701" y="126454"/>
                      </a:lnTo>
                      <a:lnTo>
                        <a:pt x="6837193" y="118151"/>
                      </a:lnTo>
                      <a:lnTo>
                        <a:pt x="6776301" y="110111"/>
                      </a:lnTo>
                      <a:lnTo>
                        <a:pt x="6715029" y="102337"/>
                      </a:lnTo>
                      <a:lnTo>
                        <a:pt x="6653384" y="94829"/>
                      </a:lnTo>
                      <a:lnTo>
                        <a:pt x="6591372" y="87592"/>
                      </a:lnTo>
                      <a:lnTo>
                        <a:pt x="6528998" y="80625"/>
                      </a:lnTo>
                      <a:lnTo>
                        <a:pt x="6466268" y="73932"/>
                      </a:lnTo>
                      <a:lnTo>
                        <a:pt x="6403189" y="67514"/>
                      </a:lnTo>
                      <a:lnTo>
                        <a:pt x="6339767" y="61374"/>
                      </a:lnTo>
                      <a:lnTo>
                        <a:pt x="6276006" y="55513"/>
                      </a:lnTo>
                      <a:lnTo>
                        <a:pt x="6211915" y="49934"/>
                      </a:lnTo>
                      <a:lnTo>
                        <a:pt x="6147497" y="44639"/>
                      </a:lnTo>
                      <a:lnTo>
                        <a:pt x="6082760" y="39629"/>
                      </a:lnTo>
                      <a:lnTo>
                        <a:pt x="6017710" y="34907"/>
                      </a:lnTo>
                      <a:lnTo>
                        <a:pt x="5952351" y="30475"/>
                      </a:lnTo>
                      <a:lnTo>
                        <a:pt x="5886691" y="26335"/>
                      </a:lnTo>
                      <a:lnTo>
                        <a:pt x="5820735" y="22488"/>
                      </a:lnTo>
                      <a:lnTo>
                        <a:pt x="5754489" y="18938"/>
                      </a:lnTo>
                      <a:lnTo>
                        <a:pt x="5687959" y="15685"/>
                      </a:lnTo>
                      <a:lnTo>
                        <a:pt x="5621152" y="12733"/>
                      </a:lnTo>
                      <a:lnTo>
                        <a:pt x="5554072" y="10082"/>
                      </a:lnTo>
                      <a:lnTo>
                        <a:pt x="5486726" y="7736"/>
                      </a:lnTo>
                      <a:lnTo>
                        <a:pt x="5419121" y="5696"/>
                      </a:lnTo>
                      <a:lnTo>
                        <a:pt x="5351261" y="3964"/>
                      </a:lnTo>
                      <a:lnTo>
                        <a:pt x="5283154" y="2543"/>
                      </a:lnTo>
                      <a:lnTo>
                        <a:pt x="5214804" y="1433"/>
                      </a:lnTo>
                      <a:lnTo>
                        <a:pt x="5146218" y="638"/>
                      </a:lnTo>
                      <a:lnTo>
                        <a:pt x="5077402" y="160"/>
                      </a:lnTo>
                      <a:lnTo>
                        <a:pt x="500836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pic>
              <p:nvPicPr>
                <p:cNvPr id="63" name="object 328"/>
                <p:cNvPicPr/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7864726" y="999371"/>
                  <a:ext cx="626475" cy="1095020"/>
                </a:xfrm>
                <a:prstGeom prst="rect">
                  <a:avLst/>
                </a:prstGeom>
              </p:spPr>
            </p:pic>
            <p:pic>
              <p:nvPicPr>
                <p:cNvPr id="64" name="object 329"/>
                <p:cNvPicPr/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8283085" y="1295740"/>
                  <a:ext cx="156675" cy="251793"/>
                </a:xfrm>
                <a:prstGeom prst="rect">
                  <a:avLst/>
                </a:prstGeom>
              </p:spPr>
            </p:pic>
          </p:grpSp>
          <p:grpSp>
            <p:nvGrpSpPr>
              <p:cNvPr id="53" name="object 332"/>
              <p:cNvGrpSpPr/>
              <p:nvPr/>
            </p:nvGrpSpPr>
            <p:grpSpPr>
              <a:xfrm>
                <a:off x="11900354" y="999415"/>
                <a:ext cx="626745" cy="1096645"/>
                <a:chOff x="11900354" y="999415"/>
                <a:chExt cx="626745" cy="1096645"/>
              </a:xfrm>
            </p:grpSpPr>
            <p:pic>
              <p:nvPicPr>
                <p:cNvPr id="54" name="object 333"/>
                <p:cNvPicPr/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1900354" y="999415"/>
                  <a:ext cx="626475" cy="1096228"/>
                </a:xfrm>
                <a:prstGeom prst="rect">
                  <a:avLst/>
                </a:prstGeom>
              </p:spPr>
            </p:pic>
            <p:pic>
              <p:nvPicPr>
                <p:cNvPr id="55" name="object 334"/>
                <p:cNvPicPr/>
                <p:nvPr/>
              </p:nvPicPr>
              <p:blipFill>
                <a:blip r:embed="rId8" cstate="print"/>
                <a:stretch>
                  <a:fillRect/>
                </a:stretch>
              </p:blipFill>
              <p:spPr>
                <a:xfrm>
                  <a:off x="12318714" y="1295740"/>
                  <a:ext cx="156675" cy="251793"/>
                </a:xfrm>
                <a:prstGeom prst="rect">
                  <a:avLst/>
                </a:prstGeom>
              </p:spPr>
            </p:pic>
          </p:grpSp>
        </p:grpSp>
        <p:sp>
          <p:nvSpPr>
            <p:cNvPr id="40" name="object 357"/>
            <p:cNvSpPr txBox="1"/>
            <p:nvPr/>
          </p:nvSpPr>
          <p:spPr>
            <a:xfrm>
              <a:off x="9913134" y="2207297"/>
              <a:ext cx="866416" cy="269677"/>
            </a:xfrm>
            <a:prstGeom prst="rect">
              <a:avLst/>
            </a:prstGeom>
          </p:spPr>
          <p:txBody>
            <a:bodyPr vert="horz" wrap="square" lIns="0" tIns="1397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10"/>
                </a:spcBef>
              </a:pPr>
              <a:r>
                <a:rPr sz="1350" b="1" spc="10" dirty="0">
                  <a:solidFill>
                    <a:srgbClr val="333333"/>
                  </a:solidFill>
                  <a:latin typeface="方正兰亭黑简体" panose="02000000000000000000" charset="-122"/>
                  <a:ea typeface="方正兰亭黑简体" panose="02000000000000000000" charset="-122"/>
                  <a:cs typeface="微软雅黑" panose="020B0503020204020204" pitchFamily="34" charset="-122"/>
                </a:rPr>
                <a:t>收益性</a:t>
              </a:r>
            </a:p>
          </p:txBody>
        </p:sp>
        <p:sp>
          <p:nvSpPr>
            <p:cNvPr id="41" name="object 358"/>
            <p:cNvSpPr txBox="1"/>
            <p:nvPr/>
          </p:nvSpPr>
          <p:spPr>
            <a:xfrm>
              <a:off x="8883349" y="3210990"/>
              <a:ext cx="1003807" cy="269677"/>
            </a:xfrm>
            <a:prstGeom prst="rect">
              <a:avLst/>
            </a:prstGeom>
          </p:spPr>
          <p:txBody>
            <a:bodyPr vert="horz" wrap="square" lIns="0" tIns="1397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10"/>
                </a:spcBef>
              </a:pPr>
              <a:r>
                <a:rPr sz="1350" b="1" spc="10" dirty="0">
                  <a:solidFill>
                    <a:srgbClr val="333333"/>
                  </a:solidFill>
                  <a:latin typeface="方正兰亭黑简体" panose="02000000000000000000" charset="-122"/>
                  <a:ea typeface="方正兰亭黑简体" panose="02000000000000000000" charset="-122"/>
                  <a:cs typeface="微软雅黑" panose="020B0503020204020204" pitchFamily="34" charset="-122"/>
                </a:rPr>
                <a:t>安全性</a:t>
              </a:r>
            </a:p>
          </p:txBody>
        </p:sp>
        <p:sp>
          <p:nvSpPr>
            <p:cNvPr id="42" name="object 359"/>
            <p:cNvSpPr txBox="1"/>
            <p:nvPr/>
          </p:nvSpPr>
          <p:spPr>
            <a:xfrm>
              <a:off x="10825920" y="3234678"/>
              <a:ext cx="985484" cy="269677"/>
            </a:xfrm>
            <a:prstGeom prst="rect">
              <a:avLst/>
            </a:prstGeom>
          </p:spPr>
          <p:txBody>
            <a:bodyPr vert="horz" wrap="square" lIns="0" tIns="1397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10"/>
                </a:spcBef>
              </a:pPr>
              <a:r>
                <a:rPr sz="1350" b="1" spc="10" dirty="0">
                  <a:solidFill>
                    <a:srgbClr val="333333"/>
                  </a:solidFill>
                  <a:latin typeface="方正兰亭黑简体" panose="02000000000000000000" charset="-122"/>
                  <a:ea typeface="方正兰亭黑简体" panose="02000000000000000000" charset="-122"/>
                  <a:cs typeface="微软雅黑" panose="020B0503020204020204" pitchFamily="34" charset="-122"/>
                </a:rPr>
                <a:t>流动性</a:t>
              </a:r>
            </a:p>
          </p:txBody>
        </p:sp>
        <p:pic>
          <p:nvPicPr>
            <p:cNvPr id="43" name="object 360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673269" y="2481034"/>
              <a:ext cx="1106281" cy="974417"/>
            </a:xfrm>
            <a:prstGeom prst="rect">
              <a:avLst/>
            </a:prstGeom>
          </p:spPr>
        </p:pic>
        <p:sp>
          <p:nvSpPr>
            <p:cNvPr id="45" name="文本框 44"/>
            <p:cNvSpPr txBox="1"/>
            <p:nvPr/>
          </p:nvSpPr>
          <p:spPr>
            <a:xfrm rot="1980000">
              <a:off x="5113530" y="2793299"/>
              <a:ext cx="970532" cy="480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阳光红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 rot="780000">
              <a:off x="6989499" y="3540989"/>
              <a:ext cx="1183881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阳光橙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8927140" y="3827780"/>
              <a:ext cx="1162376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阳光金</a:t>
              </a:r>
            </a:p>
          </p:txBody>
        </p:sp>
        <p:sp>
          <p:nvSpPr>
            <p:cNvPr id="48" name="文本框 47"/>
            <p:cNvSpPr txBox="1"/>
            <p:nvPr/>
          </p:nvSpPr>
          <p:spPr>
            <a:xfrm rot="21300000">
              <a:off x="10593931" y="3774564"/>
              <a:ext cx="1126216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阳光碧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 rot="20940000">
              <a:off x="12133681" y="3569897"/>
              <a:ext cx="1380391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阳光青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 rot="20280000">
              <a:off x="13525461" y="3197910"/>
              <a:ext cx="1145636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阳光蓝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 rot="18960000">
              <a:off x="14486695" y="2465616"/>
              <a:ext cx="1316441" cy="48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阳光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紫</a:t>
              </a:r>
            </a:p>
          </p:txBody>
        </p:sp>
      </p:grp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61600843"/>
              </p:ext>
            </p:extLst>
          </p:nvPr>
        </p:nvGraphicFramePr>
        <p:xfrm>
          <a:off x="488729" y="3376053"/>
          <a:ext cx="3542944" cy="2891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4340" y="796176"/>
            <a:ext cx="1046045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一、阳光橙系列产品基本情况</a:t>
            </a: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17" name="文本框 12"/>
          <p:cNvSpPr>
            <a:spLocks noChangeArrowheads="1"/>
          </p:cNvSpPr>
          <p:nvPr/>
        </p:nvSpPr>
        <p:spPr bwMode="auto">
          <a:xfrm>
            <a:off x="2164137" y="1349476"/>
            <a:ext cx="1396536" cy="334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75" b="1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点击输入标题</a:t>
            </a:r>
            <a:endParaRPr lang="en-US" sz="1575" b="1" dirty="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 descr="微信图片_202009151106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</a:rPr>
              <a:t>内部资料 注意保密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62279" y="1284305"/>
            <a:ext cx="11493364" cy="1253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2.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关于阳光橙增盈：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阳光橙增盈</a:t>
            </a:r>
            <a:r>
              <a:rPr lang="zh-CN" altLang="en-US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系列自</a:t>
            </a:r>
            <a:r>
              <a:rPr lang="en-US" altLang="zh-CN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2020</a:t>
            </a:r>
            <a:r>
              <a:rPr lang="zh-CN" altLang="en-US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年四季度首发以来，截至</a:t>
            </a:r>
            <a:r>
              <a:rPr lang="en-US" altLang="zh-CN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7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月</a:t>
            </a:r>
            <a:r>
              <a:rPr lang="en-US" altLang="zh-CN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16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日，</a:t>
            </a:r>
            <a:r>
              <a:rPr lang="zh-CN" altLang="en-US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最高年化收益率</a:t>
            </a:r>
            <a:r>
              <a:rPr lang="en-US" altLang="zh-CN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9.23%</a:t>
            </a:r>
            <a:r>
              <a:rPr lang="zh-CN" altLang="en-US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，平均年化收益率</a:t>
            </a:r>
            <a:r>
              <a:rPr lang="en-US" altLang="zh-CN" sz="1600" noProof="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6.62%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；与之相对应的，阳光增盈产品总体回撤较小，单只产品最大回撤不超过</a:t>
            </a:r>
            <a:r>
              <a:rPr lang="en-US" altLang="zh-CN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70bp</a:t>
            </a:r>
            <a:r>
              <a:rPr lang="zh-CN" altLang="en-US" sz="1600" dirty="0">
                <a:solidFill>
                  <a:srgbClr val="000000"/>
                </a:solidFill>
                <a:ea typeface="微软雅黑" panose="020B0503020204020204" pitchFamily="34" charset="-122"/>
                <a:cs typeface="+mn-cs"/>
              </a:rPr>
              <a:t>，客户投资体验较好。</a:t>
            </a:r>
            <a:endParaRPr lang="zh-CN" altLang="en-US" dirty="0">
              <a:sym typeface="+mn-lt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260F9F1E-5F6D-44EE-84D8-39F337119E61}"/>
              </a:ext>
            </a:extLst>
          </p:cNvPr>
          <p:cNvSpPr/>
          <p:nvPr/>
        </p:nvSpPr>
        <p:spPr>
          <a:xfrm>
            <a:off x="449021" y="2963146"/>
            <a:ext cx="1094750" cy="360769"/>
          </a:xfrm>
          <a:custGeom>
            <a:avLst/>
            <a:gdLst>
              <a:gd name="connsiteX0" fmla="*/ 0 w 1094750"/>
              <a:gd name="connsiteY0" fmla="*/ 0 h 360769"/>
              <a:gd name="connsiteX1" fmla="*/ 1094750 w 1094750"/>
              <a:gd name="connsiteY1" fmla="*/ 0 h 360769"/>
              <a:gd name="connsiteX2" fmla="*/ 1094750 w 1094750"/>
              <a:gd name="connsiteY2" fmla="*/ 360769 h 360769"/>
              <a:gd name="connsiteX3" fmla="*/ 0 w 1094750"/>
              <a:gd name="connsiteY3" fmla="*/ 360769 h 360769"/>
              <a:gd name="connsiteX4" fmla="*/ 0 w 1094750"/>
              <a:gd name="connsiteY4" fmla="*/ 0 h 360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750" h="360769">
                <a:moveTo>
                  <a:pt x="0" y="0"/>
                </a:moveTo>
                <a:lnTo>
                  <a:pt x="1094750" y="0"/>
                </a:lnTo>
                <a:lnTo>
                  <a:pt x="1094750" y="360769"/>
                </a:lnTo>
                <a:lnTo>
                  <a:pt x="0" y="3607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0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增盈绝对收益</a:t>
            </a:r>
            <a:endParaRPr lang="en-US" altLang="zh-CN" sz="1000" kern="1200" dirty="0"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000" b="1" dirty="0">
                <a:solidFill>
                  <a:schemeClr val="accent1"/>
                </a:solidFill>
                <a:latin typeface="等线" panose="02010600030101010101" charset="-122"/>
                <a:ea typeface="等线" panose="02010600030101010101" charset="-122"/>
              </a:rPr>
              <a:t>每日开放</a:t>
            </a:r>
            <a:endParaRPr lang="zh-CN" altLang="en-US" sz="1000" b="1" kern="1200" dirty="0">
              <a:solidFill>
                <a:schemeClr val="accent1"/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DB33B91-3640-4FF3-B0EA-ADE2550C42FB}"/>
              </a:ext>
            </a:extLst>
          </p:cNvPr>
          <p:cNvSpPr/>
          <p:nvPr/>
        </p:nvSpPr>
        <p:spPr>
          <a:xfrm>
            <a:off x="447777" y="2853422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F52551E-D1DA-4169-8D06-9FD2295BC857}"/>
              </a:ext>
            </a:extLst>
          </p:cNvPr>
          <p:cNvSpPr/>
          <p:nvPr/>
        </p:nvSpPr>
        <p:spPr>
          <a:xfrm>
            <a:off x="508734" y="2731507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75475"/>
              <a:satOff val="-968"/>
              <a:lumOff val="-654"/>
              <a:alphaOff val="0"/>
            </a:schemeClr>
          </a:fillRef>
          <a:effectRef idx="0">
            <a:schemeClr val="accent5">
              <a:hueOff val="-375475"/>
              <a:satOff val="-968"/>
              <a:lumOff val="-654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67F1C50-1E5D-4845-B21C-1C6FDC9F396A}"/>
              </a:ext>
            </a:extLst>
          </p:cNvPr>
          <p:cNvSpPr/>
          <p:nvPr/>
        </p:nvSpPr>
        <p:spPr>
          <a:xfrm>
            <a:off x="655033" y="2755890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750949"/>
              <a:satOff val="-1935"/>
              <a:lumOff val="-1307"/>
              <a:alphaOff val="0"/>
            </a:schemeClr>
          </a:fillRef>
          <a:effectRef idx="0">
            <a:schemeClr val="accent5">
              <a:hueOff val="-750949"/>
              <a:satOff val="-1935"/>
              <a:lumOff val="-1307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DDD4503-2DCE-4639-8246-FEF0D6E3FC76}"/>
              </a:ext>
            </a:extLst>
          </p:cNvPr>
          <p:cNvSpPr/>
          <p:nvPr/>
        </p:nvSpPr>
        <p:spPr>
          <a:xfrm>
            <a:off x="776948" y="2621783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126424"/>
              <a:satOff val="-2903"/>
              <a:lumOff val="-1961"/>
              <a:alphaOff val="0"/>
            </a:schemeClr>
          </a:fillRef>
          <a:effectRef idx="0">
            <a:schemeClr val="accent5">
              <a:hueOff val="-1126424"/>
              <a:satOff val="-2903"/>
              <a:lumOff val="-1961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350A1C4-EC1B-47CB-BEDA-F3419A6BAEB5}"/>
              </a:ext>
            </a:extLst>
          </p:cNvPr>
          <p:cNvSpPr/>
          <p:nvPr/>
        </p:nvSpPr>
        <p:spPr>
          <a:xfrm>
            <a:off x="935438" y="2573017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501898"/>
              <a:satOff val="-3871"/>
              <a:lumOff val="-2614"/>
              <a:alphaOff val="0"/>
            </a:schemeClr>
          </a:fillRef>
          <a:effectRef idx="0">
            <a:schemeClr val="accent5">
              <a:hueOff val="-1501898"/>
              <a:satOff val="-3871"/>
              <a:lumOff val="-2614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AE86BA42-AB7A-4B29-8F48-14B37BCF745A}"/>
              </a:ext>
            </a:extLst>
          </p:cNvPr>
          <p:cNvSpPr/>
          <p:nvPr/>
        </p:nvSpPr>
        <p:spPr>
          <a:xfrm>
            <a:off x="1130503" y="2658357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877373"/>
              <a:satOff val="-4839"/>
              <a:lumOff val="-3268"/>
              <a:alphaOff val="0"/>
            </a:schemeClr>
          </a:fillRef>
          <a:effectRef idx="0">
            <a:schemeClr val="accent5">
              <a:hueOff val="-1877373"/>
              <a:satOff val="-4839"/>
              <a:lumOff val="-3268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CB196B4-4972-4579-B5F6-4C21C05715AB}"/>
              </a:ext>
            </a:extLst>
          </p:cNvPr>
          <p:cNvSpPr/>
          <p:nvPr/>
        </p:nvSpPr>
        <p:spPr>
          <a:xfrm>
            <a:off x="1252418" y="2719315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2252848"/>
              <a:satOff val="-5806"/>
              <a:lumOff val="-3922"/>
              <a:alphaOff val="0"/>
            </a:schemeClr>
          </a:fillRef>
          <a:effectRef idx="0">
            <a:schemeClr val="accent5">
              <a:hueOff val="-2252848"/>
              <a:satOff val="-5806"/>
              <a:lumOff val="-3922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B7D526A5-D0AD-4145-9696-94DAFCB7D3C8}"/>
              </a:ext>
            </a:extLst>
          </p:cNvPr>
          <p:cNvSpPr/>
          <p:nvPr/>
        </p:nvSpPr>
        <p:spPr>
          <a:xfrm>
            <a:off x="1423099" y="2853422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2628322"/>
              <a:satOff val="-6774"/>
              <a:lumOff val="-4575"/>
              <a:alphaOff val="0"/>
            </a:schemeClr>
          </a:fillRef>
          <a:effectRef idx="0">
            <a:schemeClr val="accent5">
              <a:hueOff val="-2628322"/>
              <a:satOff val="-6774"/>
              <a:lumOff val="-4575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13A15E02-C648-4A6C-BF97-689F20D4F109}"/>
              </a:ext>
            </a:extLst>
          </p:cNvPr>
          <p:cNvSpPr/>
          <p:nvPr/>
        </p:nvSpPr>
        <p:spPr>
          <a:xfrm>
            <a:off x="1496249" y="2987529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003797"/>
              <a:satOff val="-7742"/>
              <a:lumOff val="-5229"/>
              <a:alphaOff val="0"/>
            </a:schemeClr>
          </a:fillRef>
          <a:effectRef idx="0">
            <a:schemeClr val="accent5">
              <a:hueOff val="-3003797"/>
              <a:satOff val="-7742"/>
              <a:lumOff val="-5229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3294BC5-09A1-41C9-A438-4A723BF87313}"/>
              </a:ext>
            </a:extLst>
          </p:cNvPr>
          <p:cNvSpPr/>
          <p:nvPr/>
        </p:nvSpPr>
        <p:spPr>
          <a:xfrm>
            <a:off x="862289" y="2731507"/>
            <a:ext cx="223926" cy="22392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379271"/>
              <a:satOff val="-8710"/>
              <a:lumOff val="-5883"/>
              <a:alphaOff val="0"/>
            </a:schemeClr>
          </a:fillRef>
          <a:effectRef idx="0">
            <a:schemeClr val="accent5">
              <a:hueOff val="-3379271"/>
              <a:satOff val="-8710"/>
              <a:lumOff val="-5883"/>
              <a:alphaOff val="0"/>
            </a:schemeClr>
          </a:effectRef>
          <a:fontRef idx="minor">
            <a:schemeClr val="lt1"/>
          </a:fontRef>
        </p:style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00D312F4-7332-49A2-A457-058CB3E5F363}"/>
              </a:ext>
            </a:extLst>
          </p:cNvPr>
          <p:cNvSpPr/>
          <p:nvPr/>
        </p:nvSpPr>
        <p:spPr>
          <a:xfrm>
            <a:off x="386819" y="3194785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754746"/>
              <a:satOff val="-9677"/>
              <a:lumOff val="-6536"/>
              <a:alphaOff val="0"/>
            </a:schemeClr>
          </a:fillRef>
          <a:effectRef idx="0">
            <a:schemeClr val="accent5">
              <a:hueOff val="-3754746"/>
              <a:satOff val="-9677"/>
              <a:lumOff val="-6536"/>
              <a:alphaOff val="0"/>
            </a:schemeClr>
          </a:effectRef>
          <a:fontRef idx="minor">
            <a:schemeClr val="lt1"/>
          </a:fontRef>
        </p:style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5F507CFD-39B7-45A0-991C-9D3CC0D4EEC1}"/>
              </a:ext>
            </a:extLst>
          </p:cNvPr>
          <p:cNvSpPr/>
          <p:nvPr/>
        </p:nvSpPr>
        <p:spPr>
          <a:xfrm>
            <a:off x="459968" y="3304509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130220"/>
              <a:satOff val="-10645"/>
              <a:lumOff val="-7190"/>
              <a:alphaOff val="0"/>
            </a:schemeClr>
          </a:fillRef>
          <a:effectRef idx="0">
            <a:schemeClr val="accent5">
              <a:hueOff val="-4130220"/>
              <a:satOff val="-10645"/>
              <a:lumOff val="-7190"/>
              <a:alphaOff val="0"/>
            </a:schemeClr>
          </a:effectRef>
          <a:fontRef idx="minor">
            <a:schemeClr val="lt1"/>
          </a:fontRef>
        </p:style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F733AF10-CD7B-43FC-8B83-E4DDF50076F8}"/>
              </a:ext>
            </a:extLst>
          </p:cNvPr>
          <p:cNvSpPr/>
          <p:nvPr/>
        </p:nvSpPr>
        <p:spPr>
          <a:xfrm>
            <a:off x="642841" y="3402041"/>
            <a:ext cx="199045" cy="19904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505695"/>
              <a:satOff val="-11613"/>
              <a:lumOff val="-7843"/>
              <a:alphaOff val="0"/>
            </a:schemeClr>
          </a:fillRef>
          <a:effectRef idx="0">
            <a:schemeClr val="accent5">
              <a:hueOff val="-4505695"/>
              <a:satOff val="-11613"/>
              <a:lumOff val="-7843"/>
              <a:alphaOff val="0"/>
            </a:schemeClr>
          </a:effectRef>
          <a:fontRef idx="minor">
            <a:schemeClr val="lt1"/>
          </a:fontRef>
        </p:style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3E5C8B5-6C90-4EA9-A60F-AC3DA9590CF7}"/>
              </a:ext>
            </a:extLst>
          </p:cNvPr>
          <p:cNvSpPr/>
          <p:nvPr/>
        </p:nvSpPr>
        <p:spPr>
          <a:xfrm>
            <a:off x="898863" y="3560531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881170"/>
              <a:satOff val="-12580"/>
              <a:lumOff val="-8497"/>
              <a:alphaOff val="0"/>
            </a:schemeClr>
          </a:fillRef>
          <a:effectRef idx="0">
            <a:schemeClr val="accent5">
              <a:hueOff val="-4881170"/>
              <a:satOff val="-12580"/>
              <a:lumOff val="-8497"/>
              <a:alphaOff val="0"/>
            </a:schemeClr>
          </a:effectRef>
          <a:fontRef idx="minor">
            <a:schemeClr val="lt1"/>
          </a:fontRef>
        </p:style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19FDC0D2-EC11-4A49-B630-D29157645594}"/>
              </a:ext>
            </a:extLst>
          </p:cNvPr>
          <p:cNvSpPr/>
          <p:nvPr/>
        </p:nvSpPr>
        <p:spPr>
          <a:xfrm>
            <a:off x="947630" y="3402041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5256644"/>
              <a:satOff val="-13548"/>
              <a:lumOff val="-9151"/>
              <a:alphaOff val="0"/>
            </a:schemeClr>
          </a:fillRef>
          <a:effectRef idx="0">
            <a:schemeClr val="accent5">
              <a:hueOff val="-5256644"/>
              <a:satOff val="-13548"/>
              <a:lumOff val="-9151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3E90368D-51CD-4D49-BC03-5744E711A7F8}"/>
              </a:ext>
            </a:extLst>
          </p:cNvPr>
          <p:cNvSpPr/>
          <p:nvPr/>
        </p:nvSpPr>
        <p:spPr>
          <a:xfrm>
            <a:off x="1069545" y="3572723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5632119"/>
              <a:satOff val="-14516"/>
              <a:lumOff val="-9804"/>
              <a:alphaOff val="0"/>
            </a:schemeClr>
          </a:fillRef>
          <a:effectRef idx="0">
            <a:schemeClr val="accent5">
              <a:hueOff val="-5632119"/>
              <a:satOff val="-14516"/>
              <a:lumOff val="-9804"/>
              <a:alphaOff val="0"/>
            </a:schemeClr>
          </a:effectRef>
          <a:fontRef idx="minor">
            <a:schemeClr val="lt1"/>
          </a:fontRef>
        </p:style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1967A584-54A8-4EA6-8EC2-70AC7DB69B75}"/>
              </a:ext>
            </a:extLst>
          </p:cNvPr>
          <p:cNvSpPr/>
          <p:nvPr/>
        </p:nvSpPr>
        <p:spPr>
          <a:xfrm>
            <a:off x="1179269" y="3377658"/>
            <a:ext cx="199045" cy="19904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6007594"/>
              <a:satOff val="-15484"/>
              <a:lumOff val="-10458"/>
              <a:alphaOff val="0"/>
            </a:schemeClr>
          </a:fillRef>
          <a:effectRef idx="0">
            <a:schemeClr val="accent5">
              <a:hueOff val="-6007594"/>
              <a:satOff val="-15484"/>
              <a:lumOff val="-10458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C8A7A68D-9A30-4D4C-BE56-FD0B6257A241}"/>
              </a:ext>
            </a:extLst>
          </p:cNvPr>
          <p:cNvSpPr/>
          <p:nvPr/>
        </p:nvSpPr>
        <p:spPr>
          <a:xfrm>
            <a:off x="1447483" y="3328892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6383068"/>
              <a:satOff val="-16451"/>
              <a:lumOff val="-11111"/>
              <a:alphaOff val="0"/>
            </a:schemeClr>
          </a:fillRef>
          <a:effectRef idx="0">
            <a:schemeClr val="accent5">
              <a:hueOff val="-6383068"/>
              <a:satOff val="-16451"/>
              <a:lumOff val="-11111"/>
              <a:alphaOff val="0"/>
            </a:schemeClr>
          </a:effectRef>
          <a:fontRef idx="minor">
            <a:schemeClr val="lt1"/>
          </a:fontRef>
        </p:style>
      </p:sp>
      <p:sp>
        <p:nvSpPr>
          <p:cNvPr id="29" name="箭头: V 形 28">
            <a:extLst>
              <a:ext uri="{FF2B5EF4-FFF2-40B4-BE49-F238E27FC236}">
                <a16:creationId xmlns:a16="http://schemas.microsoft.com/office/drawing/2014/main" id="{1D8F2E67-49B7-4085-A866-4B09B7DDE9D3}"/>
              </a:ext>
            </a:extLst>
          </p:cNvPr>
          <p:cNvSpPr/>
          <p:nvPr/>
        </p:nvSpPr>
        <p:spPr>
          <a:xfrm>
            <a:off x="1768331" y="3362815"/>
            <a:ext cx="401890" cy="767253"/>
          </a:xfrm>
          <a:prstGeom prst="chevron">
            <a:avLst>
              <a:gd name="adj" fmla="val 6231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41B75ECC-E365-4106-ACDF-5F42B6EEAE5A}"/>
              </a:ext>
            </a:extLst>
          </p:cNvPr>
          <p:cNvSpPr/>
          <p:nvPr/>
        </p:nvSpPr>
        <p:spPr>
          <a:xfrm>
            <a:off x="2170222" y="3363188"/>
            <a:ext cx="1096065" cy="767245"/>
          </a:xfrm>
          <a:custGeom>
            <a:avLst/>
            <a:gdLst>
              <a:gd name="connsiteX0" fmla="*/ 0 w 1096065"/>
              <a:gd name="connsiteY0" fmla="*/ 0 h 767245"/>
              <a:gd name="connsiteX1" fmla="*/ 1096065 w 1096065"/>
              <a:gd name="connsiteY1" fmla="*/ 0 h 767245"/>
              <a:gd name="connsiteX2" fmla="*/ 1096065 w 1096065"/>
              <a:gd name="connsiteY2" fmla="*/ 767245 h 767245"/>
              <a:gd name="connsiteX3" fmla="*/ 0 w 1096065"/>
              <a:gd name="connsiteY3" fmla="*/ 767245 h 767245"/>
              <a:gd name="connsiteX4" fmla="*/ 0 w 1096065"/>
              <a:gd name="connsiteY4" fmla="*/ 0 h 767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6065" h="767245">
                <a:moveTo>
                  <a:pt x="0" y="0"/>
                </a:moveTo>
                <a:lnTo>
                  <a:pt x="1096065" y="0"/>
                </a:lnTo>
                <a:lnTo>
                  <a:pt x="1096065" y="767245"/>
                </a:lnTo>
                <a:lnTo>
                  <a:pt x="0" y="76724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320" tIns="20320" rIns="20320" bIns="2032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增盈稳健</a:t>
            </a:r>
            <a:endParaRPr lang="en-US" altLang="zh-CN" sz="1600" kern="1200" dirty="0"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r>
            <a:r>
              <a:rPr lang="zh-CN" altLang="en-US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号</a:t>
            </a:r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526DFE3-3AA1-47AA-A321-A19A88B954F2}"/>
              </a:ext>
            </a:extLst>
          </p:cNvPr>
          <p:cNvSpPr/>
          <p:nvPr/>
        </p:nvSpPr>
        <p:spPr>
          <a:xfrm>
            <a:off x="2170222" y="4331013"/>
            <a:ext cx="1096065" cy="675906"/>
          </a:xfrm>
          <a:custGeom>
            <a:avLst/>
            <a:gdLst>
              <a:gd name="connsiteX0" fmla="*/ 0 w 1096065"/>
              <a:gd name="connsiteY0" fmla="*/ 0 h 675906"/>
              <a:gd name="connsiteX1" fmla="*/ 1096065 w 1096065"/>
              <a:gd name="connsiteY1" fmla="*/ 0 h 675906"/>
              <a:gd name="connsiteX2" fmla="*/ 1096065 w 1096065"/>
              <a:gd name="connsiteY2" fmla="*/ 675906 h 675906"/>
              <a:gd name="connsiteX3" fmla="*/ 0 w 1096065"/>
              <a:gd name="connsiteY3" fmla="*/ 675906 h 675906"/>
              <a:gd name="connsiteX4" fmla="*/ 0 w 1096065"/>
              <a:gd name="connsiteY4" fmla="*/ 0 h 67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6065" h="675906">
                <a:moveTo>
                  <a:pt x="0" y="0"/>
                </a:moveTo>
                <a:lnTo>
                  <a:pt x="1096065" y="0"/>
                </a:lnTo>
                <a:lnTo>
                  <a:pt x="1096065" y="675906"/>
                </a:lnTo>
                <a:lnTo>
                  <a:pt x="0" y="67590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300" kern="1200">
                <a:latin typeface="等线" panose="02010600030101010101" charset="-122"/>
                <a:ea typeface="等线" panose="02010600030101010101" charset="-122"/>
                <a:cs typeface="+mn-cs"/>
              </a:rPr>
              <a:t>2022</a:t>
            </a:r>
            <a:r>
              <a:rPr lang="zh-CN" altLang="en-US" sz="1300" kern="1200">
                <a:latin typeface="等线" panose="02010600030101010101" charset="-122"/>
                <a:ea typeface="等线" panose="02010600030101010101" charset="-122"/>
                <a:cs typeface="+mn-cs"/>
              </a:rPr>
              <a:t>年</a:t>
            </a:r>
            <a:r>
              <a:rPr lang="en-US" altLang="zh-CN" sz="1300" kern="1200"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r>
            <a:r>
              <a:rPr lang="zh-CN" altLang="en-US" sz="1300" kern="1200">
                <a:latin typeface="等线" panose="02010600030101010101" charset="-122"/>
                <a:ea typeface="等线" panose="02010600030101010101" charset="-122"/>
                <a:cs typeface="+mn-cs"/>
              </a:rPr>
              <a:t>月起每季开放</a:t>
            </a:r>
            <a:endParaRPr lang="zh-CN" altLang="en-US" sz="1300" kern="1200" dirty="0"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3" name="箭头: V 形 32">
            <a:extLst>
              <a:ext uri="{FF2B5EF4-FFF2-40B4-BE49-F238E27FC236}">
                <a16:creationId xmlns:a16="http://schemas.microsoft.com/office/drawing/2014/main" id="{F422556C-0474-44AB-A654-39F33C494F13}"/>
              </a:ext>
            </a:extLst>
          </p:cNvPr>
          <p:cNvSpPr/>
          <p:nvPr/>
        </p:nvSpPr>
        <p:spPr>
          <a:xfrm>
            <a:off x="3266287" y="3362815"/>
            <a:ext cx="401890" cy="767253"/>
          </a:xfrm>
          <a:prstGeom prst="chevron">
            <a:avLst>
              <a:gd name="adj" fmla="val 6231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379271"/>
              <a:satOff val="-8710"/>
              <a:lumOff val="-5883"/>
              <a:alphaOff val="0"/>
            </a:schemeClr>
          </a:fillRef>
          <a:effectRef idx="0">
            <a:schemeClr val="accent5">
              <a:hueOff val="-3379271"/>
              <a:satOff val="-8710"/>
              <a:lumOff val="-5883"/>
              <a:alphaOff val="0"/>
            </a:schemeClr>
          </a:effectRef>
          <a:fontRef idx="minor">
            <a:schemeClr val="lt1"/>
          </a:fontRef>
        </p:style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91723717-3B8D-4E70-9DB8-8389AE5C0478}"/>
              </a:ext>
            </a:extLst>
          </p:cNvPr>
          <p:cNvSpPr/>
          <p:nvPr/>
        </p:nvSpPr>
        <p:spPr>
          <a:xfrm>
            <a:off x="3668178" y="3363188"/>
            <a:ext cx="1096065" cy="767245"/>
          </a:xfrm>
          <a:custGeom>
            <a:avLst/>
            <a:gdLst>
              <a:gd name="connsiteX0" fmla="*/ 0 w 1096065"/>
              <a:gd name="connsiteY0" fmla="*/ 0 h 767245"/>
              <a:gd name="connsiteX1" fmla="*/ 1096065 w 1096065"/>
              <a:gd name="connsiteY1" fmla="*/ 0 h 767245"/>
              <a:gd name="connsiteX2" fmla="*/ 1096065 w 1096065"/>
              <a:gd name="connsiteY2" fmla="*/ 767245 h 767245"/>
              <a:gd name="connsiteX3" fmla="*/ 0 w 1096065"/>
              <a:gd name="connsiteY3" fmla="*/ 767245 h 767245"/>
              <a:gd name="connsiteX4" fmla="*/ 0 w 1096065"/>
              <a:gd name="connsiteY4" fmla="*/ 0 h 767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6065" h="767245">
                <a:moveTo>
                  <a:pt x="0" y="0"/>
                </a:moveTo>
                <a:lnTo>
                  <a:pt x="1096065" y="0"/>
                </a:lnTo>
                <a:lnTo>
                  <a:pt x="1096065" y="767245"/>
                </a:lnTo>
                <a:lnTo>
                  <a:pt x="0" y="76724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320" tIns="20320" rIns="20320" bIns="20320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增盈稳健</a:t>
            </a:r>
            <a:endParaRPr lang="en-US" altLang="zh-CN" sz="1600" kern="1200" dirty="0"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r>
            <a:r>
              <a:rPr lang="zh-CN" altLang="en-US" sz="16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号</a:t>
            </a: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DF5E7A7-FE42-4FD4-861D-718733100E20}"/>
              </a:ext>
            </a:extLst>
          </p:cNvPr>
          <p:cNvSpPr/>
          <p:nvPr/>
        </p:nvSpPr>
        <p:spPr>
          <a:xfrm>
            <a:off x="3668178" y="4331013"/>
            <a:ext cx="1096065" cy="675906"/>
          </a:xfrm>
          <a:custGeom>
            <a:avLst/>
            <a:gdLst>
              <a:gd name="connsiteX0" fmla="*/ 0 w 1096065"/>
              <a:gd name="connsiteY0" fmla="*/ 0 h 675906"/>
              <a:gd name="connsiteX1" fmla="*/ 1096065 w 1096065"/>
              <a:gd name="connsiteY1" fmla="*/ 0 h 675906"/>
              <a:gd name="connsiteX2" fmla="*/ 1096065 w 1096065"/>
              <a:gd name="connsiteY2" fmla="*/ 675906 h 675906"/>
              <a:gd name="connsiteX3" fmla="*/ 0 w 1096065"/>
              <a:gd name="connsiteY3" fmla="*/ 675906 h 675906"/>
              <a:gd name="connsiteX4" fmla="*/ 0 w 1096065"/>
              <a:gd name="connsiteY4" fmla="*/ 0 h 67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6065" h="675906">
                <a:moveTo>
                  <a:pt x="0" y="0"/>
                </a:moveTo>
                <a:lnTo>
                  <a:pt x="1096065" y="0"/>
                </a:lnTo>
                <a:lnTo>
                  <a:pt x="1096065" y="675906"/>
                </a:lnTo>
                <a:lnTo>
                  <a:pt x="0" y="67590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2022</a:t>
            </a:r>
            <a:r>
              <a:rPr lang="zh-CN" altLang="en-US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年</a:t>
            </a:r>
            <a:r>
              <a:rPr lang="en-US" altLang="zh-CN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6</a:t>
            </a:r>
            <a:r>
              <a:rPr lang="zh-CN" altLang="en-US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月起每季度开放</a:t>
            </a:r>
          </a:p>
        </p:txBody>
      </p:sp>
      <p:sp>
        <p:nvSpPr>
          <p:cNvPr id="38" name="箭头: V 形 37">
            <a:extLst>
              <a:ext uri="{FF2B5EF4-FFF2-40B4-BE49-F238E27FC236}">
                <a16:creationId xmlns:a16="http://schemas.microsoft.com/office/drawing/2014/main" id="{1A306C6B-759E-43F6-B787-70A3D222D7EF}"/>
              </a:ext>
            </a:extLst>
          </p:cNvPr>
          <p:cNvSpPr/>
          <p:nvPr/>
        </p:nvSpPr>
        <p:spPr>
          <a:xfrm>
            <a:off x="4764243" y="3362815"/>
            <a:ext cx="401890" cy="767253"/>
          </a:xfrm>
          <a:prstGeom prst="chevron">
            <a:avLst>
              <a:gd name="adj" fmla="val 6231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6758543"/>
              <a:satOff val="-17419"/>
              <a:lumOff val="-11765"/>
              <a:alphaOff val="0"/>
            </a:schemeClr>
          </a:fillRef>
          <a:effectRef idx="0">
            <a:schemeClr val="accent5">
              <a:hueOff val="-6758543"/>
              <a:satOff val="-17419"/>
              <a:lumOff val="-11765"/>
              <a:alphaOff val="0"/>
            </a:schemeClr>
          </a:effectRef>
          <a:fontRef idx="minor">
            <a:schemeClr val="lt1"/>
          </a:fontRef>
        </p:style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03A4DFBC-639E-4A32-9AFD-26F7613ED52C}"/>
              </a:ext>
            </a:extLst>
          </p:cNvPr>
          <p:cNvSpPr/>
          <p:nvPr/>
        </p:nvSpPr>
        <p:spPr>
          <a:xfrm>
            <a:off x="5169914" y="3266241"/>
            <a:ext cx="1319662" cy="1015942"/>
          </a:xfrm>
          <a:custGeom>
            <a:avLst/>
            <a:gdLst>
              <a:gd name="connsiteX0" fmla="*/ 0 w 1319662"/>
              <a:gd name="connsiteY0" fmla="*/ 507971 h 1015942"/>
              <a:gd name="connsiteX1" fmla="*/ 659831 w 1319662"/>
              <a:gd name="connsiteY1" fmla="*/ 0 h 1015942"/>
              <a:gd name="connsiteX2" fmla="*/ 1319662 w 1319662"/>
              <a:gd name="connsiteY2" fmla="*/ 507971 h 1015942"/>
              <a:gd name="connsiteX3" fmla="*/ 659831 w 1319662"/>
              <a:gd name="connsiteY3" fmla="*/ 1015942 h 1015942"/>
              <a:gd name="connsiteX4" fmla="*/ 0 w 1319662"/>
              <a:gd name="connsiteY4" fmla="*/ 507971 h 1015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62" h="1015942">
                <a:moveTo>
                  <a:pt x="0" y="507971"/>
                </a:moveTo>
                <a:cubicBezTo>
                  <a:pt x="0" y="227426"/>
                  <a:pt x="295416" y="0"/>
                  <a:pt x="659831" y="0"/>
                </a:cubicBezTo>
                <a:cubicBezTo>
                  <a:pt x="1024246" y="0"/>
                  <a:pt x="1319662" y="227426"/>
                  <a:pt x="1319662" y="507971"/>
                </a:cubicBezTo>
                <a:cubicBezTo>
                  <a:pt x="1319662" y="788516"/>
                  <a:pt x="1024246" y="1015942"/>
                  <a:pt x="659831" y="1015942"/>
                </a:cubicBezTo>
                <a:cubicBezTo>
                  <a:pt x="295416" y="1015942"/>
                  <a:pt x="0" y="788516"/>
                  <a:pt x="0" y="507971"/>
                </a:cubicBez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-6758543"/>
              <a:satOff val="-17419"/>
              <a:lumOff val="-1176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260" tIns="148781" rIns="193260" bIns="148781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600" kern="1200" dirty="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  <a:t>增盈稳健</a:t>
            </a:r>
            <a:endParaRPr lang="en-US" altLang="zh-CN" sz="1600" kern="1200" dirty="0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600" kern="1200" dirty="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  <a:t>3</a:t>
            </a:r>
            <a:r>
              <a:rPr lang="zh-CN" altLang="en-US" sz="1600" kern="1200" dirty="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  <a:t>号</a:t>
            </a:r>
            <a:endParaRPr lang="en-US" altLang="zh-CN" sz="1600" kern="1200" dirty="0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DE3409ED-DF40-4A38-A244-11D3BE162122}"/>
              </a:ext>
            </a:extLst>
          </p:cNvPr>
          <p:cNvSpPr/>
          <p:nvPr/>
        </p:nvSpPr>
        <p:spPr>
          <a:xfrm>
            <a:off x="5213603" y="4331013"/>
            <a:ext cx="1275973" cy="675906"/>
          </a:xfrm>
          <a:custGeom>
            <a:avLst/>
            <a:gdLst>
              <a:gd name="connsiteX0" fmla="*/ 0 w 1275973"/>
              <a:gd name="connsiteY0" fmla="*/ 0 h 675906"/>
              <a:gd name="connsiteX1" fmla="*/ 1275973 w 1275973"/>
              <a:gd name="connsiteY1" fmla="*/ 0 h 675906"/>
              <a:gd name="connsiteX2" fmla="*/ 1275973 w 1275973"/>
              <a:gd name="connsiteY2" fmla="*/ 675906 h 675906"/>
              <a:gd name="connsiteX3" fmla="*/ 0 w 1275973"/>
              <a:gd name="connsiteY3" fmla="*/ 675906 h 675906"/>
              <a:gd name="connsiteX4" fmla="*/ 0 w 1275973"/>
              <a:gd name="connsiteY4" fmla="*/ 0 h 67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5973" h="675906">
                <a:moveTo>
                  <a:pt x="0" y="0"/>
                </a:moveTo>
                <a:lnTo>
                  <a:pt x="1275973" y="0"/>
                </a:lnTo>
                <a:lnTo>
                  <a:pt x="1275973" y="675906"/>
                </a:lnTo>
                <a:lnTo>
                  <a:pt x="0" y="67590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2021</a:t>
            </a:r>
            <a:r>
              <a:rPr lang="zh-CN" altLang="en-US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年</a:t>
            </a:r>
            <a:r>
              <a:rPr lang="en-US" altLang="zh-CN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8</a:t>
            </a:r>
            <a:r>
              <a:rPr lang="zh-CN" altLang="en-US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月成立首期封闭</a:t>
            </a:r>
            <a:r>
              <a:rPr lang="en-US" altLang="zh-CN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11</a:t>
            </a:r>
            <a:r>
              <a:rPr lang="zh-CN" altLang="en-US" sz="13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个月。</a:t>
            </a:r>
          </a:p>
        </p:txBody>
      </p:sp>
      <p:graphicFrame>
        <p:nvGraphicFramePr>
          <p:cNvPr id="36" name="图示 35"/>
          <p:cNvGraphicFramePr/>
          <p:nvPr>
            <p:extLst>
              <p:ext uri="{D42A27DB-BD31-4B8C-83A1-F6EECF244321}">
                <p14:modId xmlns:p14="http://schemas.microsoft.com/office/powerpoint/2010/main" val="3521224300"/>
              </p:ext>
            </p:extLst>
          </p:nvPr>
        </p:nvGraphicFramePr>
        <p:xfrm>
          <a:off x="1408343" y="5356152"/>
          <a:ext cx="5210344" cy="565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48957"/>
              </p:ext>
            </p:extLst>
          </p:nvPr>
        </p:nvGraphicFramePr>
        <p:xfrm>
          <a:off x="6897950" y="3057379"/>
          <a:ext cx="5057693" cy="2139699"/>
        </p:xfrm>
        <a:graphic>
          <a:graphicData uri="http://schemas.openxmlformats.org/drawingml/2006/table">
            <a:tbl>
              <a:tblPr/>
              <a:tblGrid>
                <a:gridCol w="1472046">
                  <a:extLst>
                    <a:ext uri="{9D8B030D-6E8A-4147-A177-3AD203B41FA5}">
                      <a16:colId xmlns:a16="http://schemas.microsoft.com/office/drawing/2014/main" val="3848003500"/>
                    </a:ext>
                  </a:extLst>
                </a:gridCol>
                <a:gridCol w="729616">
                  <a:extLst>
                    <a:ext uri="{9D8B030D-6E8A-4147-A177-3AD203B41FA5}">
                      <a16:colId xmlns:a16="http://schemas.microsoft.com/office/drawing/2014/main" val="1609346088"/>
                    </a:ext>
                  </a:extLst>
                </a:gridCol>
                <a:gridCol w="994299">
                  <a:extLst>
                    <a:ext uri="{9D8B030D-6E8A-4147-A177-3AD203B41FA5}">
                      <a16:colId xmlns:a16="http://schemas.microsoft.com/office/drawing/2014/main" val="2287039366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51329784"/>
                    </a:ext>
                  </a:extLst>
                </a:gridCol>
                <a:gridCol w="849678">
                  <a:extLst>
                    <a:ext uri="{9D8B030D-6E8A-4147-A177-3AD203B41FA5}">
                      <a16:colId xmlns:a16="http://schemas.microsoft.com/office/drawing/2014/main" val="3078535318"/>
                    </a:ext>
                  </a:extLst>
                </a:gridCol>
              </a:tblGrid>
              <a:tr h="737423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阳光橙增盈系列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单位</a:t>
                      </a:r>
                      <a:endParaRPr lang="en-US" altLang="zh-CN" sz="14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净值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今年收益</a:t>
                      </a:r>
                      <a:endParaRPr lang="en-US" altLang="zh-CN" sz="14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（年化）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存续期收益</a:t>
                      </a:r>
                      <a:endParaRPr lang="en-US" altLang="zh-CN" sz="14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（年化）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最大</a:t>
                      </a:r>
                      <a:endParaRPr lang="en-US" altLang="zh-CN" sz="14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回撤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259525"/>
                  </a:ext>
                </a:extLst>
              </a:tr>
              <a:tr h="511341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增盈稳健</a:t>
                      </a: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号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1.0110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5.68%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5.68%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0.2%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787503"/>
                  </a:ext>
                </a:extLst>
              </a:tr>
              <a:tr h="391286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增盈稳健</a:t>
                      </a: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号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1.0401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9.23%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9.23%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640690"/>
                  </a:ext>
                </a:extLst>
              </a:tr>
              <a:tr h="4996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增盈绝对收益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1.0324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4.79%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4.96%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0.7%</a:t>
                      </a:r>
                    </a:p>
                  </a:txBody>
                  <a:tcPr marL="7620" marR="7620" marT="7620" marB="0" anchor="ctr" anchorCtr="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147228"/>
                  </a:ext>
                </a:extLst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6944447" y="5363329"/>
            <a:ext cx="383921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200" dirty="0">
                <a:cs typeface="+mn-ea"/>
                <a:sym typeface="+mn-lt"/>
              </a:rPr>
              <a:t>注：数据截至</a:t>
            </a:r>
            <a:r>
              <a:rPr lang="en-US" altLang="zh-CN" sz="1200" dirty="0">
                <a:cs typeface="+mn-ea"/>
                <a:sym typeface="+mn-lt"/>
              </a:rPr>
              <a:t>2021/07/16</a:t>
            </a:r>
            <a:r>
              <a:rPr lang="zh-CN" altLang="en-US" sz="1200" dirty="0">
                <a:cs typeface="+mn-ea"/>
                <a:sym typeface="+mn-lt"/>
              </a:rPr>
              <a:t>。过去收益不代表未来业绩。</a:t>
            </a: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EFD20A32-A562-42E7-A82B-91FB099600BE}"/>
              </a:ext>
            </a:extLst>
          </p:cNvPr>
          <p:cNvSpPr/>
          <p:nvPr/>
        </p:nvSpPr>
        <p:spPr>
          <a:xfrm>
            <a:off x="453341" y="4396847"/>
            <a:ext cx="1094750" cy="360769"/>
          </a:xfrm>
          <a:custGeom>
            <a:avLst/>
            <a:gdLst>
              <a:gd name="connsiteX0" fmla="*/ 0 w 1094750"/>
              <a:gd name="connsiteY0" fmla="*/ 0 h 360769"/>
              <a:gd name="connsiteX1" fmla="*/ 1094750 w 1094750"/>
              <a:gd name="connsiteY1" fmla="*/ 0 h 360769"/>
              <a:gd name="connsiteX2" fmla="*/ 1094750 w 1094750"/>
              <a:gd name="connsiteY2" fmla="*/ 360769 h 360769"/>
              <a:gd name="connsiteX3" fmla="*/ 0 w 1094750"/>
              <a:gd name="connsiteY3" fmla="*/ 360769 h 360769"/>
              <a:gd name="connsiteX4" fmla="*/ 0 w 1094750"/>
              <a:gd name="connsiteY4" fmla="*/ 0 h 360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750" h="360769">
                <a:moveTo>
                  <a:pt x="0" y="0"/>
                </a:moveTo>
                <a:lnTo>
                  <a:pt x="1094750" y="0"/>
                </a:lnTo>
                <a:lnTo>
                  <a:pt x="1094750" y="360769"/>
                </a:lnTo>
                <a:lnTo>
                  <a:pt x="0" y="3607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0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增盈绝对收益</a:t>
            </a:r>
            <a:r>
              <a:rPr lang="en-US" altLang="zh-CN" sz="10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r>
            <a:r>
              <a:rPr lang="zh-CN" altLang="en-US" sz="1000" kern="1200" dirty="0">
                <a:latin typeface="等线" panose="02010600030101010101" charset="-122"/>
                <a:ea typeface="等线" panose="02010600030101010101" charset="-122"/>
                <a:cs typeface="+mn-cs"/>
              </a:rPr>
              <a:t>号</a:t>
            </a:r>
            <a:endParaRPr lang="en-US" altLang="zh-CN" sz="1000" kern="1200" dirty="0">
              <a:latin typeface="等线" panose="02010600030101010101" charset="-122"/>
              <a:ea typeface="等线" panose="02010600030101010101" charset="-122"/>
              <a:cs typeface="+mn-cs"/>
            </a:endParaRPr>
          </a:p>
          <a:p>
            <a:pPr marL="0" lvl="0" indent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1000" b="1" dirty="0">
                <a:solidFill>
                  <a:schemeClr val="accent1"/>
                </a:solidFill>
                <a:latin typeface="等线" panose="02010600030101010101" charset="-122"/>
                <a:ea typeface="等线" panose="02010600030101010101" charset="-122"/>
              </a:rPr>
              <a:t>每周开放</a:t>
            </a:r>
            <a:endParaRPr lang="zh-CN" altLang="en-US" sz="1000" b="1" kern="1200" dirty="0">
              <a:solidFill>
                <a:schemeClr val="accent1"/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0243CB11-E0B1-446C-9F85-AE7D0B12F0ED}"/>
              </a:ext>
            </a:extLst>
          </p:cNvPr>
          <p:cNvSpPr/>
          <p:nvPr/>
        </p:nvSpPr>
        <p:spPr>
          <a:xfrm>
            <a:off x="452097" y="4287123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65EBB138-669A-4821-B6CF-84C7314A3A0D}"/>
              </a:ext>
            </a:extLst>
          </p:cNvPr>
          <p:cNvSpPr/>
          <p:nvPr/>
        </p:nvSpPr>
        <p:spPr>
          <a:xfrm>
            <a:off x="513054" y="4165208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75475"/>
              <a:satOff val="-968"/>
              <a:lumOff val="-654"/>
              <a:alphaOff val="0"/>
            </a:schemeClr>
          </a:fillRef>
          <a:effectRef idx="0">
            <a:schemeClr val="accent5">
              <a:hueOff val="-375475"/>
              <a:satOff val="-968"/>
              <a:lumOff val="-654"/>
              <a:alphaOff val="0"/>
            </a:schemeClr>
          </a:effectRef>
          <a:fontRef idx="minor">
            <a:schemeClr val="lt1"/>
          </a:fontRef>
        </p:style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10B79C7E-E670-498F-925B-B65D1548D40C}"/>
              </a:ext>
            </a:extLst>
          </p:cNvPr>
          <p:cNvSpPr/>
          <p:nvPr/>
        </p:nvSpPr>
        <p:spPr>
          <a:xfrm>
            <a:off x="659353" y="4189591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750949"/>
              <a:satOff val="-1935"/>
              <a:lumOff val="-1307"/>
              <a:alphaOff val="0"/>
            </a:schemeClr>
          </a:fillRef>
          <a:effectRef idx="0">
            <a:schemeClr val="accent5">
              <a:hueOff val="-750949"/>
              <a:satOff val="-1935"/>
              <a:lumOff val="-1307"/>
              <a:alphaOff val="0"/>
            </a:schemeClr>
          </a:effectRef>
          <a:fontRef idx="minor">
            <a:schemeClr val="lt1"/>
          </a:fontRef>
        </p:style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2D4907F4-AABC-4626-9EEF-767F0499AB07}"/>
              </a:ext>
            </a:extLst>
          </p:cNvPr>
          <p:cNvSpPr/>
          <p:nvPr/>
        </p:nvSpPr>
        <p:spPr>
          <a:xfrm>
            <a:off x="781268" y="4055484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126424"/>
              <a:satOff val="-2903"/>
              <a:lumOff val="-1961"/>
              <a:alphaOff val="0"/>
            </a:schemeClr>
          </a:fillRef>
          <a:effectRef idx="0">
            <a:schemeClr val="accent5">
              <a:hueOff val="-1126424"/>
              <a:satOff val="-2903"/>
              <a:lumOff val="-1961"/>
              <a:alphaOff val="0"/>
            </a:schemeClr>
          </a:effectRef>
          <a:fontRef idx="minor">
            <a:schemeClr val="lt1"/>
          </a:fontRef>
        </p:style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DAC99B7A-C4C3-4039-A12B-4D2CC48DB13E}"/>
              </a:ext>
            </a:extLst>
          </p:cNvPr>
          <p:cNvSpPr/>
          <p:nvPr/>
        </p:nvSpPr>
        <p:spPr>
          <a:xfrm>
            <a:off x="939758" y="4006718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501898"/>
              <a:satOff val="-3871"/>
              <a:lumOff val="-2614"/>
              <a:alphaOff val="0"/>
            </a:schemeClr>
          </a:fillRef>
          <a:effectRef idx="0">
            <a:schemeClr val="accent5">
              <a:hueOff val="-1501898"/>
              <a:satOff val="-3871"/>
              <a:lumOff val="-2614"/>
              <a:alphaOff val="0"/>
            </a:schemeClr>
          </a:effectRef>
          <a:fontRef idx="minor">
            <a:schemeClr val="lt1"/>
          </a:fontRef>
        </p:style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5104A861-4C6D-4CC7-834D-C88FC3E56FF7}"/>
              </a:ext>
            </a:extLst>
          </p:cNvPr>
          <p:cNvSpPr/>
          <p:nvPr/>
        </p:nvSpPr>
        <p:spPr>
          <a:xfrm>
            <a:off x="1134823" y="4092058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1877373"/>
              <a:satOff val="-4839"/>
              <a:lumOff val="-3268"/>
              <a:alphaOff val="0"/>
            </a:schemeClr>
          </a:fillRef>
          <a:effectRef idx="0">
            <a:schemeClr val="accent5">
              <a:hueOff val="-1877373"/>
              <a:satOff val="-4839"/>
              <a:lumOff val="-3268"/>
              <a:alphaOff val="0"/>
            </a:schemeClr>
          </a:effectRef>
          <a:fontRef idx="minor">
            <a:schemeClr val="lt1"/>
          </a:fontRef>
        </p:style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9EF07AED-309E-43E9-ACC6-E0A7B4D386A5}"/>
              </a:ext>
            </a:extLst>
          </p:cNvPr>
          <p:cNvSpPr/>
          <p:nvPr/>
        </p:nvSpPr>
        <p:spPr>
          <a:xfrm>
            <a:off x="1256738" y="4153016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2252848"/>
              <a:satOff val="-5806"/>
              <a:lumOff val="-3922"/>
              <a:alphaOff val="0"/>
            </a:schemeClr>
          </a:fillRef>
          <a:effectRef idx="0">
            <a:schemeClr val="accent5">
              <a:hueOff val="-2252848"/>
              <a:satOff val="-5806"/>
              <a:lumOff val="-3922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B1B21D22-57C1-48AF-ABAB-294A3269A750}"/>
              </a:ext>
            </a:extLst>
          </p:cNvPr>
          <p:cNvSpPr/>
          <p:nvPr/>
        </p:nvSpPr>
        <p:spPr>
          <a:xfrm>
            <a:off x="1427419" y="4287123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2628322"/>
              <a:satOff val="-6774"/>
              <a:lumOff val="-4575"/>
              <a:alphaOff val="0"/>
            </a:schemeClr>
          </a:fillRef>
          <a:effectRef idx="0">
            <a:schemeClr val="accent5">
              <a:hueOff val="-2628322"/>
              <a:satOff val="-6774"/>
              <a:lumOff val="-4575"/>
              <a:alphaOff val="0"/>
            </a:schemeClr>
          </a:effectRef>
          <a:fontRef idx="minor">
            <a:schemeClr val="lt1"/>
          </a:fontRef>
        </p:style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6AF19010-75AE-44B1-81A1-F2AC0498B184}"/>
              </a:ext>
            </a:extLst>
          </p:cNvPr>
          <p:cNvSpPr/>
          <p:nvPr/>
        </p:nvSpPr>
        <p:spPr>
          <a:xfrm>
            <a:off x="1500569" y="4421230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003797"/>
              <a:satOff val="-7742"/>
              <a:lumOff val="-5229"/>
              <a:alphaOff val="0"/>
            </a:schemeClr>
          </a:fillRef>
          <a:effectRef idx="0">
            <a:schemeClr val="accent5">
              <a:hueOff val="-3003797"/>
              <a:satOff val="-7742"/>
              <a:lumOff val="-5229"/>
              <a:alphaOff val="0"/>
            </a:schemeClr>
          </a:effectRef>
          <a:fontRef idx="minor">
            <a:schemeClr val="lt1"/>
          </a:fontRef>
        </p:style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29ACC9F1-6CE9-4D83-8808-78C2C2BB81BC}"/>
              </a:ext>
            </a:extLst>
          </p:cNvPr>
          <p:cNvSpPr/>
          <p:nvPr/>
        </p:nvSpPr>
        <p:spPr>
          <a:xfrm>
            <a:off x="866609" y="4165208"/>
            <a:ext cx="223926" cy="22392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379271"/>
              <a:satOff val="-8710"/>
              <a:lumOff val="-5883"/>
              <a:alphaOff val="0"/>
            </a:schemeClr>
          </a:fillRef>
          <a:effectRef idx="0">
            <a:schemeClr val="accent5">
              <a:hueOff val="-3379271"/>
              <a:satOff val="-8710"/>
              <a:lumOff val="-5883"/>
              <a:alphaOff val="0"/>
            </a:schemeClr>
          </a:effectRef>
          <a:fontRef idx="minor">
            <a:schemeClr val="lt1"/>
          </a:fontRef>
        </p:style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E213432E-9B84-40E1-BE2C-6D0D896D040B}"/>
              </a:ext>
            </a:extLst>
          </p:cNvPr>
          <p:cNvSpPr/>
          <p:nvPr/>
        </p:nvSpPr>
        <p:spPr>
          <a:xfrm>
            <a:off x="391139" y="4628486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754746"/>
              <a:satOff val="-9677"/>
              <a:lumOff val="-6536"/>
              <a:alphaOff val="0"/>
            </a:schemeClr>
          </a:fillRef>
          <a:effectRef idx="0">
            <a:schemeClr val="accent5">
              <a:hueOff val="-3754746"/>
              <a:satOff val="-9677"/>
              <a:lumOff val="-6536"/>
              <a:alphaOff val="0"/>
            </a:schemeClr>
          </a:effectRef>
          <a:fontRef idx="minor">
            <a:schemeClr val="lt1"/>
          </a:fontRef>
        </p:style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6176A9B7-AFD7-433A-ABF4-51F690473FF0}"/>
              </a:ext>
            </a:extLst>
          </p:cNvPr>
          <p:cNvSpPr/>
          <p:nvPr/>
        </p:nvSpPr>
        <p:spPr>
          <a:xfrm>
            <a:off x="464288" y="4738210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130220"/>
              <a:satOff val="-10645"/>
              <a:lumOff val="-7190"/>
              <a:alphaOff val="0"/>
            </a:schemeClr>
          </a:fillRef>
          <a:effectRef idx="0">
            <a:schemeClr val="accent5">
              <a:hueOff val="-4130220"/>
              <a:satOff val="-10645"/>
              <a:lumOff val="-7190"/>
              <a:alphaOff val="0"/>
            </a:schemeClr>
          </a:effectRef>
          <a:fontRef idx="minor">
            <a:schemeClr val="lt1"/>
          </a:fontRef>
        </p:style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DF144213-F286-4415-9F59-04842AF625D4}"/>
              </a:ext>
            </a:extLst>
          </p:cNvPr>
          <p:cNvSpPr/>
          <p:nvPr/>
        </p:nvSpPr>
        <p:spPr>
          <a:xfrm>
            <a:off x="647161" y="4835742"/>
            <a:ext cx="199045" cy="19904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505695"/>
              <a:satOff val="-11613"/>
              <a:lumOff val="-7843"/>
              <a:alphaOff val="0"/>
            </a:schemeClr>
          </a:fillRef>
          <a:effectRef idx="0">
            <a:schemeClr val="accent5">
              <a:hueOff val="-4505695"/>
              <a:satOff val="-11613"/>
              <a:lumOff val="-7843"/>
              <a:alphaOff val="0"/>
            </a:schemeClr>
          </a:effectRef>
          <a:fontRef idx="minor">
            <a:schemeClr val="lt1"/>
          </a:fontRef>
        </p:style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FBD030BF-49F2-4FB1-95D2-64A80120DA13}"/>
              </a:ext>
            </a:extLst>
          </p:cNvPr>
          <p:cNvSpPr/>
          <p:nvPr/>
        </p:nvSpPr>
        <p:spPr>
          <a:xfrm>
            <a:off x="903183" y="4994232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4881170"/>
              <a:satOff val="-12580"/>
              <a:lumOff val="-8497"/>
              <a:alphaOff val="0"/>
            </a:schemeClr>
          </a:fillRef>
          <a:effectRef idx="0">
            <a:schemeClr val="accent5">
              <a:hueOff val="-4881170"/>
              <a:satOff val="-12580"/>
              <a:lumOff val="-8497"/>
              <a:alphaOff val="0"/>
            </a:schemeClr>
          </a:effectRef>
          <a:fontRef idx="minor">
            <a:schemeClr val="lt1"/>
          </a:fontRef>
        </p:style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73CE3735-3028-4C5D-8E04-F23D621CBC51}"/>
              </a:ext>
            </a:extLst>
          </p:cNvPr>
          <p:cNvSpPr/>
          <p:nvPr/>
        </p:nvSpPr>
        <p:spPr>
          <a:xfrm>
            <a:off x="951950" y="4835742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5256644"/>
              <a:satOff val="-13548"/>
              <a:lumOff val="-9151"/>
              <a:alphaOff val="0"/>
            </a:schemeClr>
          </a:fillRef>
          <a:effectRef idx="0">
            <a:schemeClr val="accent5">
              <a:hueOff val="-5256644"/>
              <a:satOff val="-13548"/>
              <a:lumOff val="-9151"/>
              <a:alphaOff val="0"/>
            </a:schemeClr>
          </a:effectRef>
          <a:fontRef idx="minor">
            <a:schemeClr val="lt1"/>
          </a:fontRef>
        </p:style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2DB81CEA-EB72-4932-9E18-E4454940342F}"/>
              </a:ext>
            </a:extLst>
          </p:cNvPr>
          <p:cNvSpPr/>
          <p:nvPr/>
        </p:nvSpPr>
        <p:spPr>
          <a:xfrm>
            <a:off x="1073865" y="5006424"/>
            <a:ext cx="87082" cy="87082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5632119"/>
              <a:satOff val="-14516"/>
              <a:lumOff val="-9804"/>
              <a:alphaOff val="0"/>
            </a:schemeClr>
          </a:fillRef>
          <a:effectRef idx="0">
            <a:schemeClr val="accent5">
              <a:hueOff val="-5632119"/>
              <a:satOff val="-14516"/>
              <a:lumOff val="-9804"/>
              <a:alphaOff val="0"/>
            </a:schemeClr>
          </a:effectRef>
          <a:fontRef idx="minor">
            <a:schemeClr val="lt1"/>
          </a:fontRef>
        </p:style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D9226386-8191-4DA4-B3D1-4A6199E17F37}"/>
              </a:ext>
            </a:extLst>
          </p:cNvPr>
          <p:cNvSpPr/>
          <p:nvPr/>
        </p:nvSpPr>
        <p:spPr>
          <a:xfrm>
            <a:off x="1183589" y="4811359"/>
            <a:ext cx="199045" cy="19904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6007594"/>
              <a:satOff val="-15484"/>
              <a:lumOff val="-10458"/>
              <a:alphaOff val="0"/>
            </a:schemeClr>
          </a:fillRef>
          <a:effectRef idx="0">
            <a:schemeClr val="accent5">
              <a:hueOff val="-6007594"/>
              <a:satOff val="-15484"/>
              <a:lumOff val="-10458"/>
              <a:alphaOff val="0"/>
            </a:schemeClr>
          </a:effectRef>
          <a:fontRef idx="minor">
            <a:schemeClr val="lt1"/>
          </a:fontRef>
        </p:style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7CD64D1C-7828-4752-B9E9-BDAB35F66E0A}"/>
              </a:ext>
            </a:extLst>
          </p:cNvPr>
          <p:cNvSpPr/>
          <p:nvPr/>
        </p:nvSpPr>
        <p:spPr>
          <a:xfrm>
            <a:off x="1451803" y="4762593"/>
            <a:ext cx="136843" cy="136843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6383068"/>
              <a:satOff val="-16451"/>
              <a:lumOff val="-11111"/>
              <a:alphaOff val="0"/>
            </a:schemeClr>
          </a:fillRef>
          <a:effectRef idx="0">
            <a:schemeClr val="accent5">
              <a:hueOff val="-6383068"/>
              <a:satOff val="-16451"/>
              <a:lumOff val="-11111"/>
              <a:alphaOff val="0"/>
            </a:schemeClr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4340" y="796176"/>
            <a:ext cx="1046045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一、阳光橙系列产品基本情况</a:t>
            </a: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17" name="文本框 12"/>
          <p:cNvSpPr>
            <a:spLocks noChangeArrowheads="1"/>
          </p:cNvSpPr>
          <p:nvPr/>
        </p:nvSpPr>
        <p:spPr bwMode="auto">
          <a:xfrm>
            <a:off x="2164137" y="1349476"/>
            <a:ext cx="1396536" cy="334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75" b="1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点击输入标题</a:t>
            </a:r>
            <a:endParaRPr lang="en-US" sz="1575" b="1" dirty="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 descr="微信图片_202009151106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</a:rPr>
              <a:t>内部资料 注意保密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76885" y="1304812"/>
            <a:ext cx="11493364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3.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关于光大理财股票投资部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176358" y="3037858"/>
            <a:ext cx="9497058" cy="3302370"/>
            <a:chOff x="800378" y="2178817"/>
            <a:chExt cx="10189683" cy="4177533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4"/>
            <a:srcRect t="-1" r="70159" b="-273"/>
            <a:stretch>
              <a:fillRect/>
            </a:stretch>
          </p:blipFill>
          <p:spPr>
            <a:xfrm>
              <a:off x="800378" y="2178817"/>
              <a:ext cx="2763639" cy="4177533"/>
            </a:xfrm>
            <a:prstGeom prst="rect">
              <a:avLst/>
            </a:prstGeom>
          </p:spPr>
        </p:pic>
        <p:grpSp>
          <p:nvGrpSpPr>
            <p:cNvPr id="12" name="组合 11"/>
            <p:cNvGrpSpPr/>
            <p:nvPr/>
          </p:nvGrpSpPr>
          <p:grpSpPr>
            <a:xfrm>
              <a:off x="4082178" y="4366734"/>
              <a:ext cx="6812618" cy="1947192"/>
              <a:chOff x="1165723" y="2866857"/>
              <a:chExt cx="7937334" cy="2388342"/>
            </a:xfrm>
          </p:grpSpPr>
          <p:sp>
            <p:nvSpPr>
              <p:cNvPr id="14" name="圆角矩形 13"/>
              <p:cNvSpPr>
                <a:spLocks noChangeArrowheads="1"/>
              </p:cNvSpPr>
              <p:nvPr/>
            </p:nvSpPr>
            <p:spPr bwMode="auto">
              <a:xfrm>
                <a:off x="1806999" y="2877568"/>
                <a:ext cx="2065849" cy="4831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4886D8"/>
                  </a:gs>
                  <a:gs pos="100000">
                    <a:srgbClr val="1C4885"/>
                  </a:gs>
                </a:gsLst>
                <a:lin ang="0" scaled="1"/>
              </a:gradFill>
              <a:ln>
                <a:noFill/>
              </a:ln>
            </p:spPr>
            <p:txBody>
              <a:bodyPr anchor="ctr"/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 sz="110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5" name="Freeform 5"/>
              <p:cNvSpPr>
                <a:spLocks noEditPoints="1" noChangeArrowheads="1"/>
              </p:cNvSpPr>
              <p:nvPr/>
            </p:nvSpPr>
            <p:spPr bwMode="auto">
              <a:xfrm>
                <a:off x="1178813" y="2870428"/>
                <a:ext cx="443872" cy="446252"/>
              </a:xfrm>
              <a:custGeom>
                <a:avLst/>
                <a:gdLst>
                  <a:gd name="T0" fmla="*/ 2147483647 w 104"/>
                  <a:gd name="T1" fmla="*/ 2147483647 h 104"/>
                  <a:gd name="T2" fmla="*/ 2147483647 w 104"/>
                  <a:gd name="T3" fmla="*/ 2147483647 h 104"/>
                  <a:gd name="T4" fmla="*/ 2147483647 w 104"/>
                  <a:gd name="T5" fmla="*/ 2147483647 h 104"/>
                  <a:gd name="T6" fmla="*/ 2147483647 w 104"/>
                  <a:gd name="T7" fmla="*/ 0 h 104"/>
                  <a:gd name="T8" fmla="*/ 0 w 104"/>
                  <a:gd name="T9" fmla="*/ 2147483647 h 104"/>
                  <a:gd name="T10" fmla="*/ 2147483647 w 104"/>
                  <a:gd name="T11" fmla="*/ 2147483647 h 104"/>
                  <a:gd name="T12" fmla="*/ 2147483647 w 104"/>
                  <a:gd name="T13" fmla="*/ 2147483647 h 104"/>
                  <a:gd name="T14" fmla="*/ 2147483647 w 104"/>
                  <a:gd name="T15" fmla="*/ 0 h 104"/>
                  <a:gd name="T16" fmla="*/ 2147483647 w 104"/>
                  <a:gd name="T17" fmla="*/ 2147483647 h 104"/>
                  <a:gd name="T18" fmla="*/ 2147483647 w 104"/>
                  <a:gd name="T19" fmla="*/ 2147483647 h 104"/>
                  <a:gd name="T20" fmla="*/ 2147483647 w 104"/>
                  <a:gd name="T21" fmla="*/ 2147483647 h 104"/>
                  <a:gd name="T22" fmla="*/ 2147483647 w 104"/>
                  <a:gd name="T23" fmla="*/ 2147483647 h 104"/>
                  <a:gd name="T24" fmla="*/ 2147483647 w 104"/>
                  <a:gd name="T25" fmla="*/ 2147483647 h 104"/>
                  <a:gd name="T26" fmla="*/ 2147483647 w 104"/>
                  <a:gd name="T27" fmla="*/ 2147483647 h 104"/>
                  <a:gd name="T28" fmla="*/ 2147483647 w 104"/>
                  <a:gd name="T29" fmla="*/ 2147483647 h 104"/>
                  <a:gd name="T30" fmla="*/ 2147483647 w 104"/>
                  <a:gd name="T31" fmla="*/ 2147483647 h 104"/>
                  <a:gd name="T32" fmla="*/ 2147483647 w 104"/>
                  <a:gd name="T33" fmla="*/ 2147483647 h 104"/>
                  <a:gd name="T34" fmla="*/ 2147483647 w 104"/>
                  <a:gd name="T35" fmla="*/ 2147483647 h 104"/>
                  <a:gd name="T36" fmla="*/ 2147483647 w 104"/>
                  <a:gd name="T37" fmla="*/ 2147483647 h 104"/>
                  <a:gd name="T38" fmla="*/ 2147483647 w 104"/>
                  <a:gd name="T39" fmla="*/ 2147483647 h 104"/>
                  <a:gd name="T40" fmla="*/ 2147483647 w 104"/>
                  <a:gd name="T41" fmla="*/ 2147483647 h 104"/>
                  <a:gd name="T42" fmla="*/ 2147483647 w 104"/>
                  <a:gd name="T43" fmla="*/ 2147483647 h 104"/>
                  <a:gd name="T44" fmla="*/ 2147483647 w 104"/>
                  <a:gd name="T45" fmla="*/ 2147483647 h 104"/>
                  <a:gd name="T46" fmla="*/ 2147483647 w 104"/>
                  <a:gd name="T47" fmla="*/ 2147483647 h 104"/>
                  <a:gd name="T48" fmla="*/ 2147483647 w 104"/>
                  <a:gd name="T49" fmla="*/ 2147483647 h 104"/>
                  <a:gd name="T50" fmla="*/ 2147483647 w 104"/>
                  <a:gd name="T51" fmla="*/ 2147483647 h 104"/>
                  <a:gd name="T52" fmla="*/ 2147483647 w 104"/>
                  <a:gd name="T53" fmla="*/ 2147483647 h 104"/>
                  <a:gd name="T54" fmla="*/ 2147483647 w 104"/>
                  <a:gd name="T55" fmla="*/ 2147483647 h 104"/>
                  <a:gd name="T56" fmla="*/ 2147483647 w 104"/>
                  <a:gd name="T57" fmla="*/ 2147483647 h 104"/>
                  <a:gd name="T58" fmla="*/ 2147483647 w 104"/>
                  <a:gd name="T59" fmla="*/ 2147483647 h 104"/>
                  <a:gd name="T60" fmla="*/ 2147483647 w 104"/>
                  <a:gd name="T61" fmla="*/ 2147483647 h 104"/>
                  <a:gd name="T62" fmla="*/ 2147483647 w 104"/>
                  <a:gd name="T63" fmla="*/ 2147483647 h 104"/>
                  <a:gd name="T64" fmla="*/ 2147483647 w 104"/>
                  <a:gd name="T65" fmla="*/ 2147483647 h 104"/>
                  <a:gd name="T66" fmla="*/ 2147483647 w 104"/>
                  <a:gd name="T67" fmla="*/ 2147483647 h 104"/>
                  <a:gd name="T68" fmla="*/ 2147483647 w 104"/>
                  <a:gd name="T69" fmla="*/ 2147483647 h 104"/>
                  <a:gd name="T70" fmla="*/ 2147483647 w 104"/>
                  <a:gd name="T71" fmla="*/ 2147483647 h 104"/>
                  <a:gd name="T72" fmla="*/ 2147483647 w 104"/>
                  <a:gd name="T73" fmla="*/ 2147483647 h 104"/>
                  <a:gd name="T74" fmla="*/ 2147483647 w 104"/>
                  <a:gd name="T75" fmla="*/ 2147483647 h 10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4"/>
                  <a:gd name="T115" fmla="*/ 0 h 104"/>
                  <a:gd name="T116" fmla="*/ 104 w 104"/>
                  <a:gd name="T117" fmla="*/ 104 h 104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4" h="104">
                    <a:moveTo>
                      <a:pt x="45" y="50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60" y="47"/>
                      <a:pt x="63" y="51"/>
                      <a:pt x="63" y="56"/>
                    </a:cubicBezTo>
                    <a:cubicBezTo>
                      <a:pt x="63" y="62"/>
                      <a:pt x="59" y="67"/>
                      <a:pt x="53" y="67"/>
                    </a:cubicBezTo>
                    <a:cubicBezTo>
                      <a:pt x="48" y="67"/>
                      <a:pt x="43" y="62"/>
                      <a:pt x="43" y="56"/>
                    </a:cubicBezTo>
                    <a:cubicBezTo>
                      <a:pt x="43" y="54"/>
                      <a:pt x="44" y="52"/>
                      <a:pt x="45" y="50"/>
                    </a:cubicBezTo>
                    <a:close/>
                    <a:moveTo>
                      <a:pt x="52" y="0"/>
                    </a:moveTo>
                    <a:cubicBezTo>
                      <a:pt x="38" y="0"/>
                      <a:pt x="25" y="6"/>
                      <a:pt x="15" y="15"/>
                    </a:cubicBezTo>
                    <a:cubicBezTo>
                      <a:pt x="6" y="25"/>
                      <a:pt x="0" y="38"/>
                      <a:pt x="0" y="52"/>
                    </a:cubicBezTo>
                    <a:cubicBezTo>
                      <a:pt x="0" y="66"/>
                      <a:pt x="6" y="79"/>
                      <a:pt x="15" y="89"/>
                    </a:cubicBezTo>
                    <a:cubicBezTo>
                      <a:pt x="25" y="98"/>
                      <a:pt x="38" y="104"/>
                      <a:pt x="52" y="104"/>
                    </a:cubicBezTo>
                    <a:cubicBezTo>
                      <a:pt x="67" y="104"/>
                      <a:pt x="80" y="98"/>
                      <a:pt x="89" y="89"/>
                    </a:cubicBezTo>
                    <a:cubicBezTo>
                      <a:pt x="98" y="79"/>
                      <a:pt x="104" y="66"/>
                      <a:pt x="104" y="52"/>
                    </a:cubicBezTo>
                    <a:cubicBezTo>
                      <a:pt x="104" y="38"/>
                      <a:pt x="98" y="25"/>
                      <a:pt x="89" y="15"/>
                    </a:cubicBezTo>
                    <a:cubicBezTo>
                      <a:pt x="80" y="6"/>
                      <a:pt x="67" y="0"/>
                      <a:pt x="52" y="0"/>
                    </a:cubicBezTo>
                    <a:close/>
                    <a:moveTo>
                      <a:pt x="83" y="22"/>
                    </a:moveTo>
                    <a:cubicBezTo>
                      <a:pt x="75" y="14"/>
                      <a:pt x="64" y="9"/>
                      <a:pt x="52" y="9"/>
                    </a:cubicBezTo>
                    <a:cubicBezTo>
                      <a:pt x="40" y="9"/>
                      <a:pt x="30" y="14"/>
                      <a:pt x="22" y="22"/>
                    </a:cubicBezTo>
                    <a:cubicBezTo>
                      <a:pt x="14" y="30"/>
                      <a:pt x="9" y="40"/>
                      <a:pt x="9" y="52"/>
                    </a:cubicBezTo>
                    <a:cubicBezTo>
                      <a:pt x="9" y="64"/>
                      <a:pt x="14" y="75"/>
                      <a:pt x="22" y="82"/>
                    </a:cubicBezTo>
                    <a:cubicBezTo>
                      <a:pt x="30" y="90"/>
                      <a:pt x="40" y="95"/>
                      <a:pt x="52" y="95"/>
                    </a:cubicBezTo>
                    <a:cubicBezTo>
                      <a:pt x="64" y="95"/>
                      <a:pt x="75" y="90"/>
                      <a:pt x="83" y="82"/>
                    </a:cubicBezTo>
                    <a:cubicBezTo>
                      <a:pt x="90" y="75"/>
                      <a:pt x="95" y="64"/>
                      <a:pt x="95" y="52"/>
                    </a:cubicBezTo>
                    <a:cubicBezTo>
                      <a:pt x="95" y="40"/>
                      <a:pt x="90" y="30"/>
                      <a:pt x="83" y="22"/>
                    </a:cubicBezTo>
                    <a:close/>
                    <a:moveTo>
                      <a:pt x="24" y="64"/>
                    </a:moveTo>
                    <a:cubicBezTo>
                      <a:pt x="23" y="62"/>
                      <a:pt x="22" y="58"/>
                      <a:pt x="22" y="55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2" y="46"/>
                      <a:pt x="23" y="43"/>
                      <a:pt x="24" y="40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8" y="33"/>
                      <a:pt x="29" y="32"/>
                      <a:pt x="31" y="30"/>
                    </a:cubicBezTo>
                    <a:cubicBezTo>
                      <a:pt x="31" y="30"/>
                      <a:pt x="32" y="29"/>
                      <a:pt x="33" y="28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42" y="23"/>
                      <a:pt x="44" y="22"/>
                      <a:pt x="47" y="22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7" y="22"/>
                      <a:pt x="59" y="22"/>
                      <a:pt x="62" y="23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6" y="30"/>
                      <a:pt x="66" y="30"/>
                      <a:pt x="66" y="30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7"/>
                      <a:pt x="72" y="29"/>
                      <a:pt x="74" y="30"/>
                    </a:cubicBezTo>
                    <a:cubicBezTo>
                      <a:pt x="74" y="31"/>
                      <a:pt x="75" y="31"/>
                      <a:pt x="75" y="32"/>
                    </a:cubicBezTo>
                    <a:cubicBezTo>
                      <a:pt x="70" y="34"/>
                      <a:pt x="70" y="34"/>
                      <a:pt x="70" y="34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9" y="37"/>
                      <a:pt x="79" y="37"/>
                      <a:pt x="79" y="37"/>
                    </a:cubicBezTo>
                    <a:cubicBezTo>
                      <a:pt x="80" y="40"/>
                      <a:pt x="82" y="43"/>
                      <a:pt x="82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52"/>
                      <a:pt x="76" y="52"/>
                      <a:pt x="76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5"/>
                      <a:pt x="82" y="59"/>
                      <a:pt x="81" y="62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2" y="64"/>
                      <a:pt x="72" y="64"/>
                      <a:pt x="72" y="64"/>
                    </a:cubicBezTo>
                    <a:cubicBezTo>
                      <a:pt x="78" y="68"/>
                      <a:pt x="78" y="68"/>
                      <a:pt x="78" y="68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7" y="66"/>
                      <a:pt x="90" y="58"/>
                      <a:pt x="90" y="52"/>
                    </a:cubicBezTo>
                    <a:cubicBezTo>
                      <a:pt x="90" y="42"/>
                      <a:pt x="85" y="32"/>
                      <a:pt x="79" y="26"/>
                    </a:cubicBezTo>
                    <a:cubicBezTo>
                      <a:pt x="72" y="19"/>
                      <a:pt x="63" y="15"/>
                      <a:pt x="52" y="15"/>
                    </a:cubicBezTo>
                    <a:cubicBezTo>
                      <a:pt x="42" y="15"/>
                      <a:pt x="33" y="19"/>
                      <a:pt x="26" y="26"/>
                    </a:cubicBezTo>
                    <a:cubicBezTo>
                      <a:pt x="19" y="32"/>
                      <a:pt x="15" y="42"/>
                      <a:pt x="15" y="52"/>
                    </a:cubicBezTo>
                    <a:cubicBezTo>
                      <a:pt x="15" y="60"/>
                      <a:pt x="18" y="68"/>
                      <a:pt x="22" y="74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4" y="64"/>
                      <a:pt x="24" y="64"/>
                      <a:pt x="24" y="64"/>
                    </a:cubicBezTo>
                    <a:close/>
                    <a:moveTo>
                      <a:pt x="53" y="51"/>
                    </a:moveTo>
                    <a:cubicBezTo>
                      <a:pt x="50" y="51"/>
                      <a:pt x="48" y="53"/>
                      <a:pt x="48" y="56"/>
                    </a:cubicBezTo>
                    <a:cubicBezTo>
                      <a:pt x="48" y="59"/>
                      <a:pt x="50" y="61"/>
                      <a:pt x="53" y="61"/>
                    </a:cubicBezTo>
                    <a:cubicBezTo>
                      <a:pt x="56" y="61"/>
                      <a:pt x="58" y="59"/>
                      <a:pt x="58" y="56"/>
                    </a:cubicBezTo>
                    <a:cubicBezTo>
                      <a:pt x="58" y="53"/>
                      <a:pt x="56" y="51"/>
                      <a:pt x="53" y="51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anchor="ctr"/>
              <a:lstStyle/>
              <a:p>
                <a:endParaRPr lang="zh-CN" altLang="en-US" sz="100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6" name="圆角矩形 18"/>
              <p:cNvSpPr>
                <a:spLocks noChangeArrowheads="1"/>
              </p:cNvSpPr>
              <p:nvPr/>
            </p:nvSpPr>
            <p:spPr bwMode="auto">
              <a:xfrm>
                <a:off x="1823796" y="3720092"/>
                <a:ext cx="2064659" cy="4831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4886D8"/>
                  </a:gs>
                  <a:gs pos="100000">
                    <a:srgbClr val="1C4885"/>
                  </a:gs>
                </a:gsLst>
                <a:lin ang="0" scaled="1"/>
              </a:gradFill>
              <a:ln>
                <a:noFill/>
              </a:ln>
            </p:spPr>
            <p:txBody>
              <a:bodyPr anchor="ctr"/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 sz="110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8" name="Freeform 22"/>
              <p:cNvSpPr>
                <a:spLocks noEditPoints="1" noChangeArrowheads="1"/>
              </p:cNvSpPr>
              <p:nvPr/>
            </p:nvSpPr>
            <p:spPr bwMode="auto">
              <a:xfrm>
                <a:off x="1170483" y="3760552"/>
                <a:ext cx="483142" cy="390322"/>
              </a:xfrm>
              <a:custGeom>
                <a:avLst/>
                <a:gdLst>
                  <a:gd name="T0" fmla="*/ 2147483647 w 109"/>
                  <a:gd name="T1" fmla="*/ 2147483647 h 88"/>
                  <a:gd name="T2" fmla="*/ 2147483647 w 109"/>
                  <a:gd name="T3" fmla="*/ 2147483647 h 88"/>
                  <a:gd name="T4" fmla="*/ 2147483647 w 109"/>
                  <a:gd name="T5" fmla="*/ 2147483647 h 88"/>
                  <a:gd name="T6" fmla="*/ 2147483647 w 109"/>
                  <a:gd name="T7" fmla="*/ 0 h 88"/>
                  <a:gd name="T8" fmla="*/ 2147483647 w 109"/>
                  <a:gd name="T9" fmla="*/ 2147483647 h 88"/>
                  <a:gd name="T10" fmla="*/ 2147483647 w 109"/>
                  <a:gd name="T11" fmla="*/ 2147483647 h 88"/>
                  <a:gd name="T12" fmla="*/ 2147483647 w 109"/>
                  <a:gd name="T13" fmla="*/ 2147483647 h 88"/>
                  <a:gd name="T14" fmla="*/ 2147483647 w 109"/>
                  <a:gd name="T15" fmla="*/ 2147483647 h 88"/>
                  <a:gd name="T16" fmla="*/ 2147483647 w 109"/>
                  <a:gd name="T17" fmla="*/ 2147483647 h 88"/>
                  <a:gd name="T18" fmla="*/ 0 w 109"/>
                  <a:gd name="T19" fmla="*/ 2147483647 h 88"/>
                  <a:gd name="T20" fmla="*/ 2147483647 w 109"/>
                  <a:gd name="T21" fmla="*/ 2147483647 h 88"/>
                  <a:gd name="T22" fmla="*/ 2147483647 w 109"/>
                  <a:gd name="T23" fmla="*/ 2147483647 h 88"/>
                  <a:gd name="T24" fmla="*/ 2147483647 w 109"/>
                  <a:gd name="T25" fmla="*/ 2147483647 h 88"/>
                  <a:gd name="T26" fmla="*/ 2147483647 w 109"/>
                  <a:gd name="T27" fmla="*/ 2147483647 h 88"/>
                  <a:gd name="T28" fmla="*/ 2147483647 w 109"/>
                  <a:gd name="T29" fmla="*/ 2147483647 h 88"/>
                  <a:gd name="T30" fmla="*/ 2147483647 w 109"/>
                  <a:gd name="T31" fmla="*/ 2147483647 h 88"/>
                  <a:gd name="T32" fmla="*/ 2147483647 w 109"/>
                  <a:gd name="T33" fmla="*/ 2147483647 h 88"/>
                  <a:gd name="T34" fmla="*/ 2147483647 w 109"/>
                  <a:gd name="T35" fmla="*/ 2147483647 h 88"/>
                  <a:gd name="T36" fmla="*/ 2147483647 w 109"/>
                  <a:gd name="T37" fmla="*/ 2147483647 h 88"/>
                  <a:gd name="T38" fmla="*/ 2147483647 w 109"/>
                  <a:gd name="T39" fmla="*/ 2147483647 h 88"/>
                  <a:gd name="T40" fmla="*/ 2147483647 w 109"/>
                  <a:gd name="T41" fmla="*/ 2147483647 h 88"/>
                  <a:gd name="T42" fmla="*/ 2147483647 w 109"/>
                  <a:gd name="T43" fmla="*/ 2147483647 h 88"/>
                  <a:gd name="T44" fmla="*/ 2147483647 w 109"/>
                  <a:gd name="T45" fmla="*/ 2147483647 h 88"/>
                  <a:gd name="T46" fmla="*/ 2147483647 w 109"/>
                  <a:gd name="T47" fmla="*/ 2147483647 h 88"/>
                  <a:gd name="T48" fmla="*/ 2147483647 w 109"/>
                  <a:gd name="T49" fmla="*/ 2147483647 h 88"/>
                  <a:gd name="T50" fmla="*/ 2147483647 w 109"/>
                  <a:gd name="T51" fmla="*/ 2147483647 h 88"/>
                  <a:gd name="T52" fmla="*/ 2147483647 w 109"/>
                  <a:gd name="T53" fmla="*/ 2147483647 h 88"/>
                  <a:gd name="T54" fmla="*/ 2147483647 w 109"/>
                  <a:gd name="T55" fmla="*/ 2147483647 h 88"/>
                  <a:gd name="T56" fmla="*/ 2147483647 w 109"/>
                  <a:gd name="T57" fmla="*/ 2147483647 h 88"/>
                  <a:gd name="T58" fmla="*/ 2147483647 w 109"/>
                  <a:gd name="T59" fmla="*/ 2147483647 h 88"/>
                  <a:gd name="T60" fmla="*/ 2147483647 w 109"/>
                  <a:gd name="T61" fmla="*/ 2147483647 h 88"/>
                  <a:gd name="T62" fmla="*/ 2147483647 w 109"/>
                  <a:gd name="T63" fmla="*/ 2147483647 h 88"/>
                  <a:gd name="T64" fmla="*/ 2147483647 w 109"/>
                  <a:gd name="T65" fmla="*/ 2147483647 h 88"/>
                  <a:gd name="T66" fmla="*/ 2147483647 w 109"/>
                  <a:gd name="T67" fmla="*/ 2147483647 h 88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109"/>
                  <a:gd name="T103" fmla="*/ 0 h 88"/>
                  <a:gd name="T104" fmla="*/ 109 w 109"/>
                  <a:gd name="T105" fmla="*/ 88 h 88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109" h="88">
                    <a:moveTo>
                      <a:pt x="80" y="88"/>
                    </a:moveTo>
                    <a:cubicBezTo>
                      <a:pt x="86" y="88"/>
                      <a:pt x="86" y="88"/>
                      <a:pt x="86" y="88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2" y="70"/>
                      <a:pt x="82" y="70"/>
                      <a:pt x="82" y="70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88"/>
                      <a:pt x="80" y="88"/>
                      <a:pt x="80" y="88"/>
                    </a:cubicBezTo>
                    <a:close/>
                    <a:moveTo>
                      <a:pt x="109" y="0"/>
                    </a:moveTo>
                    <a:cubicBezTo>
                      <a:pt x="100" y="17"/>
                      <a:pt x="100" y="17"/>
                      <a:pt x="100" y="17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84" y="22"/>
                      <a:pt x="84" y="22"/>
                      <a:pt x="84" y="22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66" y="50"/>
                      <a:pt x="66" y="50"/>
                      <a:pt x="66" y="50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109" y="0"/>
                      <a:pt x="109" y="0"/>
                      <a:pt x="109" y="0"/>
                    </a:cubicBezTo>
                    <a:close/>
                    <a:moveTo>
                      <a:pt x="22" y="88"/>
                    </a:moveTo>
                    <a:cubicBezTo>
                      <a:pt x="24" y="88"/>
                      <a:pt x="27" y="88"/>
                      <a:pt x="29" y="88"/>
                    </a:cubicBezTo>
                    <a:cubicBezTo>
                      <a:pt x="29" y="80"/>
                      <a:pt x="29" y="80"/>
                      <a:pt x="29" y="80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2" y="88"/>
                      <a:pt x="22" y="88"/>
                      <a:pt x="22" y="88"/>
                    </a:cubicBezTo>
                    <a:close/>
                    <a:moveTo>
                      <a:pt x="11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11" y="88"/>
                      <a:pt x="11" y="88"/>
                      <a:pt x="11" y="88"/>
                    </a:cubicBezTo>
                    <a:close/>
                    <a:moveTo>
                      <a:pt x="34" y="88"/>
                    </a:moveTo>
                    <a:cubicBezTo>
                      <a:pt x="36" y="88"/>
                      <a:pt x="38" y="88"/>
                      <a:pt x="40" y="8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88"/>
                      <a:pt x="34" y="88"/>
                      <a:pt x="34" y="88"/>
                    </a:cubicBezTo>
                    <a:close/>
                    <a:moveTo>
                      <a:pt x="45" y="88"/>
                    </a:moveTo>
                    <a:cubicBezTo>
                      <a:pt x="47" y="88"/>
                      <a:pt x="50" y="88"/>
                      <a:pt x="52" y="88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49" y="60"/>
                      <a:pt x="49" y="60"/>
                      <a:pt x="49" y="60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88"/>
                      <a:pt x="45" y="88"/>
                      <a:pt x="45" y="88"/>
                    </a:cubicBezTo>
                    <a:close/>
                    <a:moveTo>
                      <a:pt x="57" y="88"/>
                    </a:moveTo>
                    <a:cubicBezTo>
                      <a:pt x="59" y="88"/>
                      <a:pt x="61" y="88"/>
                      <a:pt x="63" y="88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7" y="88"/>
                      <a:pt x="57" y="88"/>
                      <a:pt x="57" y="88"/>
                    </a:cubicBezTo>
                    <a:close/>
                    <a:moveTo>
                      <a:pt x="68" y="88"/>
                    </a:moveTo>
                    <a:cubicBezTo>
                      <a:pt x="70" y="88"/>
                      <a:pt x="73" y="88"/>
                      <a:pt x="75" y="88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68" y="75"/>
                      <a:pt x="68" y="75"/>
                      <a:pt x="68" y="75"/>
                    </a:cubicBezTo>
                    <a:lnTo>
                      <a:pt x="68" y="88"/>
                    </a:ln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anchor="ctr"/>
              <a:lstStyle/>
              <a:p>
                <a:endParaRPr lang="zh-CN" altLang="en-US" sz="100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9" name="圆角矩形 23"/>
              <p:cNvSpPr>
                <a:spLocks noChangeArrowheads="1"/>
              </p:cNvSpPr>
              <p:nvPr/>
            </p:nvSpPr>
            <p:spPr bwMode="auto">
              <a:xfrm>
                <a:off x="1797616" y="4561425"/>
                <a:ext cx="2065849" cy="48433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4886D8"/>
                  </a:gs>
                  <a:gs pos="100000">
                    <a:srgbClr val="1C4885"/>
                  </a:gs>
                </a:gsLst>
                <a:lin ang="0" scaled="1"/>
              </a:gradFill>
              <a:ln>
                <a:noFill/>
              </a:ln>
            </p:spPr>
            <p:txBody>
              <a:bodyPr anchor="ctr"/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 sz="110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0" name="Freeform 24"/>
              <p:cNvSpPr>
                <a:spLocks noEditPoints="1" noChangeArrowheads="1"/>
              </p:cNvSpPr>
              <p:nvPr/>
            </p:nvSpPr>
            <p:spPr bwMode="auto">
              <a:xfrm>
                <a:off x="1165723" y="4562616"/>
                <a:ext cx="471242" cy="487902"/>
              </a:xfrm>
              <a:custGeom>
                <a:avLst/>
                <a:gdLst>
                  <a:gd name="T0" fmla="*/ 2147483647 w 89"/>
                  <a:gd name="T1" fmla="*/ 2147483647 h 92"/>
                  <a:gd name="T2" fmla="*/ 2147483647 w 89"/>
                  <a:gd name="T3" fmla="*/ 2147483647 h 92"/>
                  <a:gd name="T4" fmla="*/ 2147483647 w 89"/>
                  <a:gd name="T5" fmla="*/ 2147483647 h 92"/>
                  <a:gd name="T6" fmla="*/ 2147483647 w 89"/>
                  <a:gd name="T7" fmla="*/ 2147483647 h 92"/>
                  <a:gd name="T8" fmla="*/ 2147483647 w 89"/>
                  <a:gd name="T9" fmla="*/ 2147483647 h 92"/>
                  <a:gd name="T10" fmla="*/ 2147483647 w 89"/>
                  <a:gd name="T11" fmla="*/ 2147483647 h 92"/>
                  <a:gd name="T12" fmla="*/ 2147483647 w 89"/>
                  <a:gd name="T13" fmla="*/ 2147483647 h 92"/>
                  <a:gd name="T14" fmla="*/ 2147483647 w 89"/>
                  <a:gd name="T15" fmla="*/ 2147483647 h 92"/>
                  <a:gd name="T16" fmla="*/ 2147483647 w 89"/>
                  <a:gd name="T17" fmla="*/ 2147483647 h 92"/>
                  <a:gd name="T18" fmla="*/ 2147483647 w 89"/>
                  <a:gd name="T19" fmla="*/ 2147483647 h 92"/>
                  <a:gd name="T20" fmla="*/ 2147483647 w 89"/>
                  <a:gd name="T21" fmla="*/ 2147483647 h 92"/>
                  <a:gd name="T22" fmla="*/ 2147483647 w 89"/>
                  <a:gd name="T23" fmla="*/ 2147483647 h 92"/>
                  <a:gd name="T24" fmla="*/ 2147483647 w 89"/>
                  <a:gd name="T25" fmla="*/ 2147483647 h 92"/>
                  <a:gd name="T26" fmla="*/ 2147483647 w 89"/>
                  <a:gd name="T27" fmla="*/ 2147483647 h 92"/>
                  <a:gd name="T28" fmla="*/ 2147483647 w 89"/>
                  <a:gd name="T29" fmla="*/ 2147483647 h 92"/>
                  <a:gd name="T30" fmla="*/ 2147483647 w 89"/>
                  <a:gd name="T31" fmla="*/ 2147483647 h 92"/>
                  <a:gd name="T32" fmla="*/ 2147483647 w 89"/>
                  <a:gd name="T33" fmla="*/ 2147483647 h 92"/>
                  <a:gd name="T34" fmla="*/ 2147483647 w 89"/>
                  <a:gd name="T35" fmla="*/ 2147483647 h 92"/>
                  <a:gd name="T36" fmla="*/ 2147483647 w 89"/>
                  <a:gd name="T37" fmla="*/ 2147483647 h 92"/>
                  <a:gd name="T38" fmla="*/ 2147483647 w 89"/>
                  <a:gd name="T39" fmla="*/ 2147483647 h 92"/>
                  <a:gd name="T40" fmla="*/ 2147483647 w 89"/>
                  <a:gd name="T41" fmla="*/ 2147483647 h 92"/>
                  <a:gd name="T42" fmla="*/ 2147483647 w 89"/>
                  <a:gd name="T43" fmla="*/ 2147483647 h 92"/>
                  <a:gd name="T44" fmla="*/ 2147483647 w 89"/>
                  <a:gd name="T45" fmla="*/ 2147483647 h 92"/>
                  <a:gd name="T46" fmla="*/ 2147483647 w 89"/>
                  <a:gd name="T47" fmla="*/ 2147483647 h 92"/>
                  <a:gd name="T48" fmla="*/ 2147483647 w 89"/>
                  <a:gd name="T49" fmla="*/ 2147483647 h 92"/>
                  <a:gd name="T50" fmla="*/ 2147483647 w 89"/>
                  <a:gd name="T51" fmla="*/ 2147483647 h 92"/>
                  <a:gd name="T52" fmla="*/ 2147483647 w 89"/>
                  <a:gd name="T53" fmla="*/ 2147483647 h 92"/>
                  <a:gd name="T54" fmla="*/ 2147483647 w 89"/>
                  <a:gd name="T55" fmla="*/ 2147483647 h 92"/>
                  <a:gd name="T56" fmla="*/ 2147483647 w 89"/>
                  <a:gd name="T57" fmla="*/ 2147483647 h 92"/>
                  <a:gd name="T58" fmla="*/ 2147483647 w 89"/>
                  <a:gd name="T59" fmla="*/ 2147483647 h 92"/>
                  <a:gd name="T60" fmla="*/ 2147483647 w 89"/>
                  <a:gd name="T61" fmla="*/ 2147483647 h 92"/>
                  <a:gd name="T62" fmla="*/ 2147483647 w 89"/>
                  <a:gd name="T63" fmla="*/ 2147483647 h 92"/>
                  <a:gd name="T64" fmla="*/ 2147483647 w 89"/>
                  <a:gd name="T65" fmla="*/ 2147483647 h 92"/>
                  <a:gd name="T66" fmla="*/ 2147483647 w 89"/>
                  <a:gd name="T67" fmla="*/ 2147483647 h 92"/>
                  <a:gd name="T68" fmla="*/ 2147483647 w 89"/>
                  <a:gd name="T69" fmla="*/ 2147483647 h 92"/>
                  <a:gd name="T70" fmla="*/ 2147483647 w 89"/>
                  <a:gd name="T71" fmla="*/ 2147483647 h 92"/>
                  <a:gd name="T72" fmla="*/ 2147483647 w 89"/>
                  <a:gd name="T73" fmla="*/ 2147483647 h 92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89"/>
                  <a:gd name="T112" fmla="*/ 0 h 92"/>
                  <a:gd name="T113" fmla="*/ 89 w 89"/>
                  <a:gd name="T114" fmla="*/ 92 h 92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89" h="92">
                    <a:moveTo>
                      <a:pt x="45" y="0"/>
                    </a:moveTo>
                    <a:cubicBezTo>
                      <a:pt x="40" y="0"/>
                      <a:pt x="35" y="5"/>
                      <a:pt x="35" y="11"/>
                    </a:cubicBezTo>
                    <a:cubicBezTo>
                      <a:pt x="35" y="16"/>
                      <a:pt x="40" y="21"/>
                      <a:pt x="45" y="21"/>
                    </a:cubicBezTo>
                    <a:cubicBezTo>
                      <a:pt x="51" y="21"/>
                      <a:pt x="56" y="16"/>
                      <a:pt x="56" y="11"/>
                    </a:cubicBezTo>
                    <a:cubicBezTo>
                      <a:pt x="56" y="5"/>
                      <a:pt x="51" y="0"/>
                      <a:pt x="45" y="0"/>
                    </a:cubicBezTo>
                    <a:close/>
                    <a:moveTo>
                      <a:pt x="70" y="10"/>
                    </a:moveTo>
                    <a:cubicBezTo>
                      <a:pt x="65" y="10"/>
                      <a:pt x="61" y="14"/>
                      <a:pt x="61" y="18"/>
                    </a:cubicBezTo>
                    <a:cubicBezTo>
                      <a:pt x="61" y="23"/>
                      <a:pt x="65" y="27"/>
                      <a:pt x="70" y="27"/>
                    </a:cubicBezTo>
                    <a:cubicBezTo>
                      <a:pt x="74" y="27"/>
                      <a:pt x="78" y="23"/>
                      <a:pt x="78" y="18"/>
                    </a:cubicBezTo>
                    <a:cubicBezTo>
                      <a:pt x="78" y="14"/>
                      <a:pt x="74" y="10"/>
                      <a:pt x="70" y="10"/>
                    </a:cubicBezTo>
                    <a:close/>
                    <a:moveTo>
                      <a:pt x="30" y="52"/>
                    </a:move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2" y="85"/>
                      <a:pt x="32" y="85"/>
                      <a:pt x="32" y="85"/>
                    </a:cubicBezTo>
                    <a:cubicBezTo>
                      <a:pt x="24" y="85"/>
                      <a:pt x="24" y="85"/>
                      <a:pt x="24" y="85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0" y="85"/>
                      <a:pt x="10" y="85"/>
                      <a:pt x="10" y="85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58" y="24"/>
                      <a:pt x="58" y="24"/>
                      <a:pt x="58" y="24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80" y="28"/>
                      <a:pt x="80" y="28"/>
                      <a:pt x="80" y="28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9" y="41"/>
                      <a:pt x="79" y="41"/>
                      <a:pt x="79" y="41"/>
                    </a:cubicBezTo>
                    <a:cubicBezTo>
                      <a:pt x="79" y="55"/>
                      <a:pt x="79" y="55"/>
                      <a:pt x="79" y="55"/>
                    </a:cubicBezTo>
                    <a:cubicBezTo>
                      <a:pt x="79" y="55"/>
                      <a:pt x="79" y="55"/>
                      <a:pt x="79" y="55"/>
                    </a:cubicBezTo>
                    <a:cubicBezTo>
                      <a:pt x="80" y="85"/>
                      <a:pt x="80" y="85"/>
                      <a:pt x="80" y="85"/>
                    </a:cubicBezTo>
                    <a:cubicBezTo>
                      <a:pt x="72" y="85"/>
                      <a:pt x="72" y="85"/>
                      <a:pt x="72" y="85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6" y="85"/>
                      <a:pt x="66" y="85"/>
                      <a:pt x="66" y="85"/>
                    </a:cubicBezTo>
                    <a:cubicBezTo>
                      <a:pt x="59" y="85"/>
                      <a:pt x="59" y="85"/>
                      <a:pt x="59" y="85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60" y="53"/>
                      <a:pt x="60" y="53"/>
                      <a:pt x="60" y="53"/>
                    </a:cubicBezTo>
                    <a:cubicBezTo>
                      <a:pt x="57" y="55"/>
                      <a:pt x="57" y="55"/>
                      <a:pt x="57" y="55"/>
                    </a:cubicBezTo>
                    <a:cubicBezTo>
                      <a:pt x="58" y="92"/>
                      <a:pt x="58" y="92"/>
                      <a:pt x="58" y="92"/>
                    </a:cubicBezTo>
                    <a:cubicBezTo>
                      <a:pt x="49" y="92"/>
                      <a:pt x="49" y="92"/>
                      <a:pt x="49" y="92"/>
                    </a:cubicBezTo>
                    <a:cubicBezTo>
                      <a:pt x="47" y="61"/>
                      <a:pt x="47" y="61"/>
                      <a:pt x="47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2" y="92"/>
                      <a:pt x="42" y="92"/>
                      <a:pt x="42" y="92"/>
                    </a:cubicBezTo>
                    <a:cubicBezTo>
                      <a:pt x="32" y="92"/>
                      <a:pt x="32" y="92"/>
                      <a:pt x="32" y="92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0" y="52"/>
                      <a:pt x="30" y="52"/>
                      <a:pt x="30" y="52"/>
                    </a:cubicBezTo>
                    <a:close/>
                    <a:moveTo>
                      <a:pt x="21" y="10"/>
                    </a:moveTo>
                    <a:cubicBezTo>
                      <a:pt x="16" y="10"/>
                      <a:pt x="13" y="14"/>
                      <a:pt x="13" y="18"/>
                    </a:cubicBezTo>
                    <a:cubicBezTo>
                      <a:pt x="13" y="23"/>
                      <a:pt x="16" y="27"/>
                      <a:pt x="21" y="27"/>
                    </a:cubicBezTo>
                    <a:cubicBezTo>
                      <a:pt x="25" y="27"/>
                      <a:pt x="29" y="23"/>
                      <a:pt x="29" y="18"/>
                    </a:cubicBezTo>
                    <a:cubicBezTo>
                      <a:pt x="29" y="14"/>
                      <a:pt x="25" y="10"/>
                      <a:pt x="21" y="10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anchor="ctr"/>
              <a:lstStyle/>
              <a:p>
                <a:endParaRPr lang="zh-CN" altLang="en-US" sz="100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1" name="TextBox 47"/>
              <p:cNvSpPr>
                <a:spLocks noChangeArrowheads="1"/>
              </p:cNvSpPr>
              <p:nvPr/>
            </p:nvSpPr>
            <p:spPr bwMode="auto">
              <a:xfrm>
                <a:off x="4026495" y="2866857"/>
                <a:ext cx="4318529" cy="662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阳光红系列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卫生安全主题精选理财，沪深</a:t>
                </a:r>
                <a:r>
                  <a:rPr lang="en-US" altLang="zh-CN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300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红利增强理财、</a:t>
                </a:r>
                <a:r>
                  <a:rPr 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ESG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主题</a:t>
                </a:r>
              </a:p>
            </p:txBody>
          </p:sp>
          <p:sp>
            <p:nvSpPr>
              <p:cNvPr id="22" name="TextBox 48"/>
              <p:cNvSpPr>
                <a:spLocks noChangeArrowheads="1"/>
              </p:cNvSpPr>
              <p:nvPr/>
            </p:nvSpPr>
            <p:spPr bwMode="auto">
              <a:xfrm>
                <a:off x="4026534" y="3709670"/>
                <a:ext cx="4478019" cy="662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F67E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阳光橙系列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安盈系列、增盈系列、优选系列（量化对冲、打新、优选</a:t>
                </a:r>
                <a:r>
                  <a:rPr lang="en-US" altLang="zh-CN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FOF/MOM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）</a:t>
                </a:r>
              </a:p>
            </p:txBody>
          </p:sp>
          <p:sp>
            <p:nvSpPr>
              <p:cNvPr id="23" name="TextBox 50"/>
              <p:cNvSpPr>
                <a:spLocks noChangeArrowheads="1"/>
              </p:cNvSpPr>
              <p:nvPr/>
            </p:nvSpPr>
            <p:spPr bwMode="auto">
              <a:xfrm>
                <a:off x="4026495" y="4593049"/>
                <a:ext cx="5076562" cy="662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5F8D9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阳光青系列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挂钩衍生品的混合类产品</a:t>
                </a:r>
                <a:r>
                  <a:rPr lang="en-US" altLang="zh-CN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-</a:t>
                </a:r>
                <a:r>
                  <a:rPr lang="zh-CN" altLang="en-US" sz="11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智盈、睿盈系列</a:t>
                </a:r>
                <a:endPara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文本框 12"/>
              <p:cNvSpPr>
                <a:spLocks noChangeArrowheads="1"/>
              </p:cNvSpPr>
              <p:nvPr/>
            </p:nvSpPr>
            <p:spPr bwMode="auto">
              <a:xfrm>
                <a:off x="2087934" y="2963247"/>
                <a:ext cx="1402221" cy="4020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权益类净值</a:t>
                </a:r>
                <a:endParaRPr lang="en-US" sz="11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5" name="文本框 12"/>
              <p:cNvSpPr>
                <a:spLocks noChangeArrowheads="1"/>
              </p:cNvSpPr>
              <p:nvPr/>
            </p:nvSpPr>
            <p:spPr bwMode="auto">
              <a:xfrm>
                <a:off x="2069031" y="3801013"/>
                <a:ext cx="1402221" cy="4020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混合类净值</a:t>
                </a:r>
                <a:endParaRPr lang="en-US" sz="11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文本框 12"/>
              <p:cNvSpPr>
                <a:spLocks noChangeArrowheads="1"/>
              </p:cNvSpPr>
              <p:nvPr/>
            </p:nvSpPr>
            <p:spPr bwMode="auto">
              <a:xfrm>
                <a:off x="2062533" y="4648296"/>
                <a:ext cx="1624474" cy="4020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10890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1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衍生品类净值</a:t>
                </a:r>
                <a:endParaRPr lang="en-US" sz="11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33111" y="2178817"/>
              <a:ext cx="7356950" cy="2004908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469681" y="1773650"/>
            <a:ext cx="1091149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</a:rPr>
              <a:t>股票投资部主打股票型产品、混合型产品和结构性产品，在聚焦于股票投资能力的基础上，在多资产方面不断挖潜，打造具备大类资产配置能力和多策略组合能力的技术型、均衡型投资团队。</a:t>
            </a:r>
            <a:endParaRPr lang="en-US" altLang="zh-CN" sz="1600" b="1" dirty="0">
              <a:solidFill>
                <a:srgbClr val="000000"/>
              </a:solidFill>
              <a:ea typeface="微软雅黑" panose="020B0503020204020204" pitchFamily="34" charset="-122"/>
            </a:endParaRPr>
          </a:p>
          <a:p>
            <a:pPr marL="285750" indent="-285750" defTabSz="91440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</a:rPr>
              <a:t>目前团队共计</a:t>
            </a:r>
            <a:r>
              <a:rPr lang="en-US" altLang="zh-CN" sz="1600" b="1" dirty="0">
                <a:solidFill>
                  <a:srgbClr val="000000"/>
                </a:solidFill>
                <a:ea typeface="微软雅黑" panose="020B0503020204020204" pitchFamily="34" charset="-122"/>
              </a:rPr>
              <a:t>12</a:t>
            </a:r>
            <a:r>
              <a:rPr lang="zh-CN" altLang="en-US" sz="1600" b="1" dirty="0">
                <a:solidFill>
                  <a:srgbClr val="000000"/>
                </a:solidFill>
                <a:ea typeface="微软雅黑" panose="020B0503020204020204" pitchFamily="34" charset="-122"/>
              </a:rPr>
              <a:t>人，搭建有股票投资、基金和专户投资、量化投资、衍生品投资、资本中介项目投资等多个资产线。</a:t>
            </a:r>
            <a:endParaRPr lang="en-US" altLang="zh-CN" sz="1600" b="1" dirty="0">
              <a:solidFill>
                <a:srgbClr val="000000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inBulletsConfiguration" hidden="1"/>
          <p:cNvSpPr txBox="1"/>
          <p:nvPr/>
        </p:nvSpPr>
        <p:spPr>
          <a:xfrm>
            <a:off x="1567289" y="274903"/>
            <a:ext cx="7791337" cy="79107"/>
          </a:xfrm>
          <a:prstGeom prst="rect">
            <a:avLst/>
          </a:prstGeom>
          <a:noFill/>
        </p:spPr>
        <p:txBody>
          <a:bodyPr vert="horz" wrap="square" lIns="31551" tIns="31551" rIns="31551" bIns="31551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/>
              <a:cs typeface="+mn-cs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11125" y="250190"/>
            <a:ext cx="11746865" cy="60515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6B1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GB" dirty="0">
              <a:solidFill>
                <a:srgbClr val="6B168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74975" y="3334095"/>
            <a:ext cx="5789930" cy="601345"/>
            <a:chOff x="3932" y="3194"/>
            <a:chExt cx="12178" cy="947"/>
          </a:xfrm>
        </p:grpSpPr>
        <p:sp>
          <p:nvSpPr>
            <p:cNvPr id="23" name="矩形 8"/>
            <p:cNvSpPr/>
            <p:nvPr/>
          </p:nvSpPr>
          <p:spPr>
            <a:xfrm>
              <a:off x="4416" y="3194"/>
              <a:ext cx="11694" cy="947"/>
            </a:xfrm>
            <a:prstGeom prst="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6B1689"/>
              </a:solidFill>
              <a:prstDash val="solid"/>
              <a:miter lim="800000"/>
            </a:ln>
            <a:effectLst/>
          </p:spPr>
          <p:txBody>
            <a:bodyPr lIns="54610" tIns="54610" rIns="54610" bIns="54610" rtlCol="0" anchor="ctr">
              <a:noAutofit/>
            </a:bodyPr>
            <a:lstStyle/>
            <a:p>
              <a:pPr marL="39624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6B1689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ea"/>
                </a:rPr>
                <a:t>阳光橙产品的混合投资策略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3932" y="3194"/>
              <a:ext cx="1471" cy="947"/>
            </a:xfrm>
            <a:prstGeom prst="rect">
              <a:avLst/>
            </a:prstGeom>
            <a:solidFill>
              <a:srgbClr val="6B1689"/>
            </a:solidFill>
            <a:ln w="22225">
              <a:solidFill>
                <a:srgbClr val="6B1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white"/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二</a:t>
              </a: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677" y="374927"/>
            <a:ext cx="1865948" cy="3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1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4340" y="810146"/>
            <a:ext cx="592137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二、阳光橙产品的混合投资策略</a:t>
            </a: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latin typeface="Arial" panose="020B0604020202020204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17" name="文本框 12"/>
          <p:cNvSpPr>
            <a:spLocks noChangeArrowheads="1"/>
          </p:cNvSpPr>
          <p:nvPr/>
        </p:nvSpPr>
        <p:spPr bwMode="auto">
          <a:xfrm>
            <a:off x="2164080" y="1349375"/>
            <a:ext cx="1396365" cy="334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89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1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575" b="1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点击输入标题</a:t>
            </a:r>
            <a:endParaRPr lang="en-US" sz="1575" b="1" dirty="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</a:rPr>
              <a:t>内部资料 注意保密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" y="1930894"/>
            <a:ext cx="11867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近几年来，市场波动有所加大，单一资产作为主投资方向的产品面临潜在的“周期”波动风险。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多资产、多策略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的混合型理财产品成为更好的投资选择，能够为银行客户提供更优的理财体验。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-1" y="2932330"/>
            <a:ext cx="12192001" cy="2805120"/>
            <a:chOff x="-1" y="2932330"/>
            <a:chExt cx="12192001" cy="2805120"/>
          </a:xfrm>
        </p:grpSpPr>
        <p:sp>
          <p:nvSpPr>
            <p:cNvPr id="22" name="任意多边形 21"/>
            <p:cNvSpPr/>
            <p:nvPr>
              <p:custDataLst>
                <p:tags r:id="rId1"/>
              </p:custDataLst>
            </p:nvPr>
          </p:nvSpPr>
          <p:spPr>
            <a:xfrm>
              <a:off x="1" y="2932330"/>
              <a:ext cx="7268305" cy="1159200"/>
            </a:xfrm>
            <a:custGeom>
              <a:avLst/>
              <a:gdLst>
                <a:gd name="connsiteX0" fmla="*/ 0 w 7268305"/>
                <a:gd name="connsiteY0" fmla="*/ 0 h 1159200"/>
                <a:gd name="connsiteX1" fmla="*/ 7268305 w 7268305"/>
                <a:gd name="connsiteY1" fmla="*/ 0 h 1159200"/>
                <a:gd name="connsiteX2" fmla="*/ 6125659 w 7268305"/>
                <a:gd name="connsiteY2" fmla="*/ 1159200 h 1159200"/>
                <a:gd name="connsiteX3" fmla="*/ 0 w 7268305"/>
                <a:gd name="connsiteY3" fmla="*/ 1159200 h 1159200"/>
                <a:gd name="connsiteX4" fmla="*/ 0 w 7268305"/>
                <a:gd name="connsiteY4" fmla="*/ 0 h 115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8305" h="1159200">
                  <a:moveTo>
                    <a:pt x="0" y="0"/>
                  </a:moveTo>
                  <a:lnTo>
                    <a:pt x="7268305" y="0"/>
                  </a:lnTo>
                  <a:lnTo>
                    <a:pt x="6125659" y="1159200"/>
                  </a:lnTo>
                  <a:lnTo>
                    <a:pt x="0" y="115920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2BD4AB">
                <a:shade val="50000"/>
              </a:srgbClr>
            </a:lnRef>
            <a:fillRef idx="1">
              <a:srgbClr val="2BD4AB"/>
            </a:fillRef>
            <a:effectRef idx="0">
              <a:srgbClr val="2BD4AB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任意多边形 20"/>
            <p:cNvSpPr/>
            <p:nvPr>
              <p:custDataLst>
                <p:tags r:id="rId2"/>
              </p:custDataLst>
            </p:nvPr>
          </p:nvSpPr>
          <p:spPr>
            <a:xfrm>
              <a:off x="6681704" y="2932330"/>
              <a:ext cx="5510296" cy="1159200"/>
            </a:xfrm>
            <a:custGeom>
              <a:avLst/>
              <a:gdLst>
                <a:gd name="connsiteX0" fmla="*/ 1142645 w 5510296"/>
                <a:gd name="connsiteY0" fmla="*/ 0 h 1159200"/>
                <a:gd name="connsiteX1" fmla="*/ 5510296 w 5510296"/>
                <a:gd name="connsiteY1" fmla="*/ 0 h 1159200"/>
                <a:gd name="connsiteX2" fmla="*/ 5510296 w 5510296"/>
                <a:gd name="connsiteY2" fmla="*/ 1159200 h 1159200"/>
                <a:gd name="connsiteX3" fmla="*/ 0 w 5510296"/>
                <a:gd name="connsiteY3" fmla="*/ 1159200 h 1159200"/>
                <a:gd name="connsiteX4" fmla="*/ 1142645 w 5510296"/>
                <a:gd name="connsiteY4" fmla="*/ 0 h 115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0296" h="1159200">
                  <a:moveTo>
                    <a:pt x="1142645" y="0"/>
                  </a:moveTo>
                  <a:lnTo>
                    <a:pt x="5510296" y="0"/>
                  </a:lnTo>
                  <a:lnTo>
                    <a:pt x="5510296" y="1159200"/>
                  </a:lnTo>
                  <a:lnTo>
                    <a:pt x="0" y="1159200"/>
                  </a:lnTo>
                  <a:lnTo>
                    <a:pt x="1142645" y="0"/>
                  </a:lnTo>
                  <a:close/>
                </a:path>
              </a:pathLst>
            </a:custGeom>
            <a:solidFill>
              <a:srgbClr val="2CD5D2"/>
            </a:solidFill>
            <a:ln>
              <a:noFill/>
            </a:ln>
          </p:spPr>
          <p:style>
            <a:lnRef idx="2">
              <a:srgbClr val="2BD4AB">
                <a:shade val="50000"/>
              </a:srgbClr>
            </a:lnRef>
            <a:fillRef idx="1">
              <a:srgbClr val="2BD4AB"/>
            </a:fillRef>
            <a:effectRef idx="0">
              <a:srgbClr val="2BD4AB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任意多边形 26"/>
            <p:cNvSpPr/>
            <p:nvPr>
              <p:custDataLst>
                <p:tags r:id="rId3"/>
              </p:custDataLst>
            </p:nvPr>
          </p:nvSpPr>
          <p:spPr>
            <a:xfrm>
              <a:off x="-1" y="4578250"/>
              <a:ext cx="5831352" cy="1159200"/>
            </a:xfrm>
            <a:custGeom>
              <a:avLst/>
              <a:gdLst>
                <a:gd name="connsiteX0" fmla="*/ 0 w 5831352"/>
                <a:gd name="connsiteY0" fmla="*/ 0 h 1159200"/>
                <a:gd name="connsiteX1" fmla="*/ 5831352 w 5831352"/>
                <a:gd name="connsiteY1" fmla="*/ 0 h 1159200"/>
                <a:gd name="connsiteX2" fmla="*/ 4688706 w 5831352"/>
                <a:gd name="connsiteY2" fmla="*/ 1159200 h 1159200"/>
                <a:gd name="connsiteX3" fmla="*/ 0 w 5831352"/>
                <a:gd name="connsiteY3" fmla="*/ 1159200 h 1159200"/>
                <a:gd name="connsiteX4" fmla="*/ 0 w 5831352"/>
                <a:gd name="connsiteY4" fmla="*/ 0 h 115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31352" h="1159200">
                  <a:moveTo>
                    <a:pt x="0" y="0"/>
                  </a:moveTo>
                  <a:lnTo>
                    <a:pt x="5831352" y="0"/>
                  </a:lnTo>
                  <a:lnTo>
                    <a:pt x="4688706" y="1159200"/>
                  </a:lnTo>
                  <a:lnTo>
                    <a:pt x="0" y="1159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BDEB"/>
            </a:solidFill>
            <a:ln>
              <a:noFill/>
            </a:ln>
          </p:spPr>
          <p:style>
            <a:lnRef idx="2">
              <a:srgbClr val="2BD4AB">
                <a:shade val="50000"/>
              </a:srgbClr>
            </a:lnRef>
            <a:fillRef idx="1">
              <a:srgbClr val="2BD4AB"/>
            </a:fillRef>
            <a:effectRef idx="0">
              <a:srgbClr val="2BD4AB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任意多边形 25"/>
            <p:cNvSpPr/>
            <p:nvPr>
              <p:custDataLst>
                <p:tags r:id="rId4"/>
              </p:custDataLst>
            </p:nvPr>
          </p:nvSpPr>
          <p:spPr>
            <a:xfrm>
              <a:off x="5244751" y="4578250"/>
              <a:ext cx="6947249" cy="1159200"/>
            </a:xfrm>
            <a:custGeom>
              <a:avLst/>
              <a:gdLst>
                <a:gd name="connsiteX0" fmla="*/ 1142646 w 6947249"/>
                <a:gd name="connsiteY0" fmla="*/ 0 h 1159200"/>
                <a:gd name="connsiteX1" fmla="*/ 6947249 w 6947249"/>
                <a:gd name="connsiteY1" fmla="*/ 0 h 1159200"/>
                <a:gd name="connsiteX2" fmla="*/ 6947249 w 6947249"/>
                <a:gd name="connsiteY2" fmla="*/ 1159200 h 1159200"/>
                <a:gd name="connsiteX3" fmla="*/ 0 w 6947249"/>
                <a:gd name="connsiteY3" fmla="*/ 1159200 h 1159200"/>
                <a:gd name="connsiteX4" fmla="*/ 1142646 w 6947249"/>
                <a:gd name="connsiteY4" fmla="*/ 0 h 115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7249" h="1159200">
                  <a:moveTo>
                    <a:pt x="1142646" y="0"/>
                  </a:moveTo>
                  <a:lnTo>
                    <a:pt x="6947249" y="0"/>
                  </a:lnTo>
                  <a:lnTo>
                    <a:pt x="6947249" y="1159200"/>
                  </a:lnTo>
                  <a:lnTo>
                    <a:pt x="0" y="1159200"/>
                  </a:lnTo>
                  <a:lnTo>
                    <a:pt x="1142646" y="0"/>
                  </a:lnTo>
                  <a:close/>
                </a:path>
              </a:pathLst>
            </a:custGeom>
            <a:solidFill>
              <a:srgbClr val="7BA5F1"/>
            </a:solidFill>
            <a:ln>
              <a:noFill/>
            </a:ln>
          </p:spPr>
          <p:style>
            <a:lnRef idx="2">
              <a:srgbClr val="2BD4AB">
                <a:shade val="50000"/>
              </a:srgbClr>
            </a:lnRef>
            <a:fillRef idx="1">
              <a:srgbClr val="2BD4AB"/>
            </a:fillRef>
            <a:effectRef idx="0">
              <a:srgbClr val="2BD4AB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1213485" y="2993290"/>
              <a:ext cx="5311140" cy="1135380"/>
            </a:xfrm>
            <a:prstGeom prst="rect">
              <a:avLst/>
            </a:prstGeom>
            <a:noFill/>
          </p:spPr>
          <p:txBody>
            <a:bodyPr wrap="square" lIns="72000" tIns="46800" rIns="72000" bIns="46800" rtlCol="0" anchor="t" anchorCtr="0"/>
            <a:lstStyle/>
            <a:p>
              <a:pPr>
                <a:lnSpc>
                  <a:spcPct val="14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用较小的回撤和较低的波动性，获取高于固收类产品的目标收益率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6"/>
              </p:custDataLst>
            </p:nvPr>
          </p:nvSpPr>
          <p:spPr>
            <a:xfrm>
              <a:off x="94910" y="2993292"/>
              <a:ext cx="961931" cy="1029362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ctr"/>
              <a:r>
                <a:rPr lang="en-US" altLang="zh-CN" sz="6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</a:t>
              </a:r>
              <a:endParaRPr lang="zh-CN" altLang="en-US" sz="6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7"/>
              </p:custDataLst>
            </p:nvPr>
          </p:nvSpPr>
          <p:spPr>
            <a:xfrm>
              <a:off x="8230235" y="2993290"/>
              <a:ext cx="3799205" cy="733425"/>
            </a:xfrm>
            <a:prstGeom prst="rect">
              <a:avLst/>
            </a:prstGeom>
            <a:noFill/>
          </p:spPr>
          <p:txBody>
            <a:bodyPr wrap="square" lIns="72000" tIns="46800" rIns="72000" bIns="46800" rtlCol="0" anchor="t" anchorCtr="0"/>
            <a:lstStyle/>
            <a:p>
              <a:pPr>
                <a:lnSpc>
                  <a:spcPct val="12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发挥银行理财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大类资产配置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优势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，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 “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自上而下”确定各类资产的比重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7430276" y="2993292"/>
              <a:ext cx="961931" cy="1029362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ctr"/>
              <a:r>
                <a:rPr lang="en-US" altLang="zh-CN" sz="6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B</a:t>
              </a:r>
              <a:endParaRPr lang="zh-CN" altLang="en-US" sz="6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9"/>
              </p:custDataLst>
            </p:nvPr>
          </p:nvSpPr>
          <p:spPr>
            <a:xfrm>
              <a:off x="968375" y="4643020"/>
              <a:ext cx="4046855" cy="733425"/>
            </a:xfrm>
            <a:prstGeom prst="rect">
              <a:avLst/>
            </a:prstGeom>
            <a:noFill/>
          </p:spPr>
          <p:txBody>
            <a:bodyPr wrap="square" lIns="72000" tIns="46800" rIns="72000" bIns="46800" rtlCol="0" anchor="t" anchorCtr="0"/>
            <a:lstStyle/>
            <a:p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在底层资产方面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，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债券和股票投资大多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由我司自主管理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；部分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绝对收益策略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和量化策略选取业内优秀管理人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10"/>
              </p:custDataLst>
            </p:nvPr>
          </p:nvSpPr>
          <p:spPr>
            <a:xfrm>
              <a:off x="94909" y="4642806"/>
              <a:ext cx="961931" cy="1029362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ctr"/>
              <a:r>
                <a:rPr lang="en-US" altLang="zh-CN" sz="6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</a:t>
              </a:r>
              <a:endParaRPr lang="zh-CN" altLang="en-US" sz="6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1"/>
              </p:custDataLst>
            </p:nvPr>
          </p:nvSpPr>
          <p:spPr>
            <a:xfrm>
              <a:off x="7056120" y="4582695"/>
              <a:ext cx="4973320" cy="733425"/>
            </a:xfrm>
            <a:prstGeom prst="rect">
              <a:avLst/>
            </a:prstGeom>
            <a:noFill/>
          </p:spPr>
          <p:txBody>
            <a:bodyPr wrap="square" lIns="72000" tIns="46800" rIns="72000" bIns="46800" rtlCol="0" anchor="t" anchorCtr="0"/>
            <a:lstStyle/>
            <a:p>
              <a:pPr>
                <a:lnSpc>
                  <a:spcPct val="12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通过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资产相关性和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分散投资降低波动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的同时，</a:t>
              </a:r>
              <a:r>
                <a:rPr lang="en-US" altLang="zh-CN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能够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满足更大资金量、更多客户的投资需求，具有较强的空间扩容能力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2"/>
              </p:custDataLst>
            </p:nvPr>
          </p:nvSpPr>
          <p:spPr>
            <a:xfrm>
              <a:off x="6200738" y="4642806"/>
              <a:ext cx="961931" cy="1029362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ctr"/>
              <a:r>
                <a:rPr lang="en-US" altLang="zh-CN" sz="6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D</a:t>
              </a:r>
              <a:endParaRPr lang="zh-CN" altLang="en-US" sz="6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76885" y="1331446"/>
            <a:ext cx="11493364" cy="505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 sz="2000" b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1. </a:t>
            </a:r>
            <a:r>
              <a:rPr lang="zh-CN" altLang="en-US" dirty="0">
                <a:sym typeface="+mn-lt"/>
              </a:rPr>
              <a:t>底层投资逻辑：降低波动</a:t>
            </a:r>
            <a:endParaRPr lang="en-US" altLang="zh-CN" dirty="0">
              <a:sym typeface="+mn-lt"/>
            </a:endParaRPr>
          </a:p>
        </p:txBody>
      </p:sp>
      <p:pic>
        <p:nvPicPr>
          <p:cNvPr id="24" name="图片 23" descr="微信图片_20200915110646">
            <a:extLst>
              <a:ext uri="{FF2B5EF4-FFF2-40B4-BE49-F238E27FC236}">
                <a16:creationId xmlns:a16="http://schemas.microsoft.com/office/drawing/2014/main" id="{3A4F1B17-C421-483F-B51A-4E4A850255D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灯片编号占位符 6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7025381-B7F7-4DFD-A5AF-1FFF34357F98}" type="slidenum">
              <a:rPr kumimoji="0" lang="en-US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8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20680" y="762172"/>
            <a:ext cx="213349" cy="556229"/>
          </a:xfrm>
          <a:prstGeom prst="rect">
            <a:avLst/>
          </a:prstGeom>
          <a:solidFill>
            <a:srgbClr val="6A158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39935" y="104775"/>
            <a:ext cx="1891665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内部资料 注意保密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34340" y="810146"/>
            <a:ext cx="59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二、阳光橙产品的混合投资策略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02437" y="1338787"/>
            <a:ext cx="11493364" cy="1330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7030A0"/>
                </a:solidFill>
                <a:cs typeface="+mn-ea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2.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投资安排：充分利用资产间低相关性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000000"/>
                </a:solidFill>
                <a:latin typeface="Calibri" panose="020F0502020204030204"/>
                <a:ea typeface="微软雅黑" panose="020B0503020204020204" pitchFamily="34" charset="-122"/>
                <a:cs typeface="+mn-cs"/>
                <a:sym typeface="+mn-lt"/>
              </a:rPr>
              <a:t>通过资产之间具有的低相关性，构建高分散的资产组合，按照风险预算实现既定波动下的最优业绩表现。</a:t>
            </a:r>
            <a:endParaRPr lang="en-US" altLang="zh-CN" sz="1600" dirty="0">
              <a:solidFill>
                <a:srgbClr val="000000"/>
              </a:solidFill>
              <a:latin typeface="Calibri" panose="020F0502020204030204"/>
              <a:ea typeface="微软雅黑" panose="020B0503020204020204" pitchFamily="34" charset="-122"/>
              <a:cs typeface="+mn-cs"/>
              <a:sym typeface="+mn-lt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 startAt="3"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graphicFrame>
        <p:nvGraphicFramePr>
          <p:cNvPr id="39" name="表格 38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12398067"/>
              </p:ext>
            </p:extLst>
          </p:nvPr>
        </p:nvGraphicFramePr>
        <p:xfrm>
          <a:off x="869034" y="4884237"/>
          <a:ext cx="4623788" cy="1376792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288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5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94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5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6">
                <a:tc gridSpan="5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不同资产相关性</a:t>
                      </a:r>
                      <a:endParaRPr lang="zh-CN" altLang="en-US" sz="1300" b="1" kern="0" dirty="0">
                        <a:solidFill>
                          <a:schemeClr val="lt1"/>
                        </a:solidFill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0" marB="0"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792"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债券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altLang="en-US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绝对收益策略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优先股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股票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9366"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10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债券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-0.13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-0.22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366"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altLang="en-US" sz="1300" b="1" kern="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绝对收益策略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-0.13</a:t>
                      </a:r>
                      <a:endParaRPr lang="zh-CN" alt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0.30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9366"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优先股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9366">
                <a:tc>
                  <a:txBody>
                    <a:bodyPr/>
                    <a:lstStyle/>
                    <a:p>
                      <a:pPr algn="just" fontAlgn="ctr">
                        <a:lnSpc>
                          <a:spcPts val="1800"/>
                        </a:lnSpc>
                      </a:pPr>
                      <a:r>
                        <a:rPr 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股票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altLang="zh-CN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-0.22</a:t>
                      </a:r>
                      <a:endParaRPr lang="zh-CN" alt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0.30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0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en-US" sz="1300" b="1" kern="100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ea"/>
                          <a:sym typeface="+mn-lt"/>
                        </a:rPr>
                        <a:t>-</a:t>
                      </a:r>
                      <a:endParaRPr lang="zh-CN" sz="1300" b="1" kern="100" dirty="0"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ea"/>
                        <a:sym typeface="+mn-lt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0" name="表格 39"/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63992859"/>
              </p:ext>
            </p:extLst>
          </p:nvPr>
        </p:nvGraphicFramePr>
        <p:xfrm>
          <a:off x="6037290" y="4884237"/>
          <a:ext cx="4636126" cy="1376790"/>
        </p:xfrm>
        <a:graphic>
          <a:graphicData uri="http://schemas.openxmlformats.org/drawingml/2006/table">
            <a:tbl>
              <a:tblPr/>
              <a:tblGrid>
                <a:gridCol w="1327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4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4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05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9465"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单一资产最大回撤影响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465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配置比例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最大回撤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对组合回撤影响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9465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债券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60%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0.88%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0.53%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465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绝对收益策略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15%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3.50%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0.53%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465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优先股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5%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0.00%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465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股票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20%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20%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4.00%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41" name="图片 40" descr="微信图片_20200915110646">
            <a:extLst>
              <a:ext uri="{FF2B5EF4-FFF2-40B4-BE49-F238E27FC236}">
                <a16:creationId xmlns:a16="http://schemas.microsoft.com/office/drawing/2014/main" id="{790E9988-CAEF-465F-9587-78BB7C751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885" y="293370"/>
            <a:ext cx="1980565" cy="421005"/>
          </a:xfrm>
          <a:prstGeom prst="rect">
            <a:avLst/>
          </a:prstGeom>
        </p:spPr>
      </p:pic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D6F42232-7283-4FF5-9CD1-C77FCE0BB3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0483324"/>
              </p:ext>
            </p:extLst>
          </p:nvPr>
        </p:nvGraphicFramePr>
        <p:xfrm>
          <a:off x="502437" y="1761825"/>
          <a:ext cx="11187126" cy="3607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74700_4*l_h_i*1_1_2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174700_4*l_h_i*1_3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输入你的正文，请尽量言简意赅的阐述观点。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174700_4*l_h_f*1_4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174700_4*l_h_i*1_4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e4472a36-96b0-433d-b20b-eb898f331e5b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51f8ed9-4306-4e4f-9a4a-6135c2991ce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02fb8d9-a882-431d-ab82-ab778dcb2ec2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02fb8d9-a882-431d-ab82-ab778dcb2ec2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02fb8d9-a882-431d-ab82-ab778dcb2ec2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2_2"/>
  <p:tag name="KSO_WM_UNIT_ID" val="diagram20160817_3*q_h_i*1_2_2"/>
  <p:tag name="KSO_WM_UNIT_LAYERLEVEL" val="1_1_1"/>
  <p:tag name="KSO_WM_DIAGRAM_GROUP_CODE" val="q1-1"/>
  <p:tag name="KSO_WM_UNIT_FILL_FORE_SCHEMECOLOR_INDEX" val="5"/>
  <p:tag name="KSO_WM_UNI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3_2"/>
  <p:tag name="KSO_WM_UNIT_ID" val="diagram20160817_3*q_h_i*1_3_2"/>
  <p:tag name="KSO_WM_UNIT_LAYERLEVEL" val="1_1_1"/>
  <p:tag name="KSO_WM_DIAGRAM_GROUP_CODE" val="q1-1"/>
  <p:tag name="KSO_WM_UNIT_FILL_FORE_SCHEMECOLOR_INDEX" val="6"/>
  <p:tag name="KSO_WM_UNI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174700_4*l_h_i*1_2_2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i"/>
  <p:tag name="KSO_WM_UNIT_INDEX" val="1_1"/>
  <p:tag name="KSO_WM_UNIT_ID" val="diagram20160817_3*q_i*1_1"/>
  <p:tag name="KSO_WM_UNIT_LAYERLEVEL" val="1_1"/>
  <p:tag name="KSO_WM_DIAGRAM_GROUP_CODE" val="q1-1"/>
  <p:tag name="KSO_WM_UNIT_FILL_FORE_SCHEMECOLOR_INDEX" val="7"/>
  <p:tag name="KSO_WM_UNI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2"/>
  <p:tag name="KSO_WM_UNIT_ID" val="diagram20160817_3*q_h_i*1_4_2"/>
  <p:tag name="KSO_WM_UNIT_LAYERLEVEL" val="1_1_1"/>
  <p:tag name="KSO_WM_DIAGRAM_GROUP_CODE" val="q1-1"/>
  <p:tag name="KSO_WM_UNIT_FILL_FORE_SCHEMECOLOR_INDEX" val="8"/>
  <p:tag name="KSO_WM_UNI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1_1"/>
  <p:tag name="KSO_WM_UNIT_ID" val="diagram20160817_3*q_h_i*1_1_1"/>
  <p:tag name="KSO_WM_UNIT_LAYERLEVEL" val="1_1_1"/>
  <p:tag name="KSO_WM_DIAGRAM_GROUP_CODE" val="q1-1"/>
  <p:tag name="KSO_WM_UNIT_FILL_FORE_SCHEMECOLOR_INDEX" val="9"/>
  <p:tag name="KSO_WM_UNI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3_3"/>
  <p:tag name="KSO_WM_UNIT_ID" val="diagram20160817_3*q_h_i*1_3_3"/>
  <p:tag name="KSO_WM_UNIT_LAYERLEVEL" val="1_1_1"/>
  <p:tag name="KSO_WM_DIAGRAM_GROUP_CODE" val="q1-1"/>
  <p:tag name="KSO_WM_UNIT_FILL_FORE_SCHEMECOLOR_INDEX" val="14"/>
  <p:tag name="KSO_WM_UNI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3"/>
  <p:tag name="KSO_WM_UNIT_ID" val="diagram20160817_3*q_h_i*1_4_3"/>
  <p:tag name="KSO_WM_UNIT_LAYERLEVEL" val="1_1_1"/>
  <p:tag name="KSO_WM_DIAGRAM_GROUP_CODE" val="q1-1"/>
  <p:tag name="KSO_WM_UNIT_FILL_FORE_SCHEMECOLOR_INDEX" val="14"/>
  <p:tag name="KSO_WM_UNI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2_3"/>
  <p:tag name="KSO_WM_UNIT_ID" val="diagram20160817_3*q_h_i*1_2_3"/>
  <p:tag name="KSO_WM_UNIT_LAYERLEVEL" val="1_1_1"/>
  <p:tag name="KSO_WM_DIAGRAM_GROUP_CODE" val="q1-1"/>
  <p:tag name="KSO_WM_UNIT_FILL_FORE_SCHEMECOLOR_INDEX" val="14"/>
  <p:tag name="KSO_WM_UNI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2_4"/>
  <p:tag name="KSO_WM_UNIT_ID" val="diagram20160817_3*q_h_i*1_2_4"/>
  <p:tag name="KSO_WM_UNIT_LAYERLEVEL" val="1_1_1"/>
  <p:tag name="KSO_WM_DIAGRAM_GROUP_CODE" val="q1-1"/>
  <p:tag name="KSO_WM_UNIT_TEXT_FILL_FORE_SCHEMECOLOR_INDEX" val="14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3_4"/>
  <p:tag name="KSO_WM_UNIT_ID" val="diagram20160817_3*q_h_i*1_3_4"/>
  <p:tag name="KSO_WM_UNIT_LAYERLEVEL" val="1_1_1"/>
  <p:tag name="KSO_WM_DIAGRAM_GROUP_CODE" val="q1-1"/>
  <p:tag name="KSO_WM_UNIT_TEXT_FILL_FORE_SCHEMECOLOR_INDEX" val="14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4"/>
  <p:tag name="KSO_WM_UNIT_ID" val="diagram20160817_3*q_h_i*1_4_4"/>
  <p:tag name="KSO_WM_UNIT_LAYERLEVEL" val="1_1_1"/>
  <p:tag name="KSO_WM_DIAGRAM_GROUP_CODE" val="q1-1"/>
  <p:tag name="KSO_WM_UNIT_TEXT_FILL_FORE_SCHEMECOLOR_INDEX" val="14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a"/>
  <p:tag name="KSO_WM_UNIT_INDEX" val="1_1_1"/>
  <p:tag name="KSO_WM_UNIT_ID" val="diagram20160817_3*q_h_a*1_1_1"/>
  <p:tag name="KSO_WM_UNIT_LAYERLEVEL" val="1_1_1"/>
  <p:tag name="KSO_WM_UNIT_VALUE" val="5"/>
  <p:tag name="KSO_WM_UNIT_HIGHLIGHT" val="0"/>
  <p:tag name="KSO_WM_UNIT_COMPATIBLE" val="0"/>
  <p:tag name="KSO_WM_UNIT_CLEAR" val="0"/>
  <p:tag name="KSO_WM_UNIT_RELATE_UNITID" val="diagram20160817_3*q*1"/>
  <p:tag name="KSO_WM_DIAGRAM_GROUP_CODE" val="q1-1"/>
  <p:tag name="KSO_WM_UNIT_PRESET_TEXT" val="LOREM"/>
  <p:tag name="KSO_WM_UNIT_TEXT_FILL_FORE_SCHEMECOLOR_INDEX" val="14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174700_4*l_h_i*1_3_2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3"/>
  <p:tag name="KSO_WM_UNIT_ID" val="diagram20160817_3*q_h_i*1_4_3"/>
  <p:tag name="KSO_WM_UNIT_LAYERLEVEL" val="1_1_1"/>
  <p:tag name="KSO_WM_DIAGRAM_GROUP_CODE" val="q1-1"/>
  <p:tag name="KSO_WM_UNIT_FILL_FORE_SCHEMECOLOR_INDEX" val="14"/>
  <p:tag name="KSO_WM_UNI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4"/>
  <p:tag name="KSO_WM_UNIT_ID" val="diagram20160817_3*q_h_i*1_4_4"/>
  <p:tag name="KSO_WM_UNIT_LAYERLEVEL" val="1_1_1"/>
  <p:tag name="KSO_WM_DIAGRAM_GROUP_CODE" val="q1-1"/>
  <p:tag name="KSO_WM_UNIT_TEXT_FILL_FORE_SCHEMECOLOR_INDEX" val="14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02fb8d9-a882-431d-ab82-ab778dcb2ec2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174700_4*l_h_i*1_4_2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输入你的正文，请尽量言简意赅的阐述观点。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74700_4*l_h_f*1_1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174700_4*l_h_i*1_1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输入你的正文，请尽量言简意赅的阐述观点。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74700_4*l_h_f*1_2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174700_4*l_h_i*1_2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输入你的正文，请尽量言简意赅的阐述观点。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174700_4*l_h_f*1_3_1"/>
  <p:tag name="KSO_WM_TEMPLATE_CATEGORY" val="diagram"/>
  <p:tag name="KSO_WM_TEMPLATE_INDEX" val="2017470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Office Them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276AA"/>
      </a:accent1>
      <a:accent2>
        <a:srgbClr val="1689A0"/>
      </a:accent2>
      <a:accent3>
        <a:srgbClr val="3FA692"/>
      </a:accent3>
      <a:accent4>
        <a:srgbClr val="5167A4"/>
      </a:accent4>
      <a:accent5>
        <a:srgbClr val="5E5CA2"/>
      </a:accent5>
      <a:accent6>
        <a:srgbClr val="768395"/>
      </a:accent6>
      <a:hlink>
        <a:srgbClr val="4276AA"/>
      </a:hlink>
      <a:folHlink>
        <a:srgbClr val="BFBFBF"/>
      </a:folHlink>
    </a:clrScheme>
    <a:fontScheme name="vehwcu31">
      <a:majorFont>
        <a:latin typeface=""/>
        <a:ea typeface="微软雅黑"/>
        <a:cs typeface=""/>
      </a:majorFont>
      <a:minorFont>
        <a:latin typeface=""/>
        <a:ea typeface="微软雅黑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Office Them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276AA"/>
      </a:accent1>
      <a:accent2>
        <a:srgbClr val="1689A0"/>
      </a:accent2>
      <a:accent3>
        <a:srgbClr val="3FA692"/>
      </a:accent3>
      <a:accent4>
        <a:srgbClr val="5167A4"/>
      </a:accent4>
      <a:accent5>
        <a:srgbClr val="5E5CA2"/>
      </a:accent5>
      <a:accent6>
        <a:srgbClr val="768395"/>
      </a:accent6>
      <a:hlink>
        <a:srgbClr val="4276AA"/>
      </a:hlink>
      <a:folHlink>
        <a:srgbClr val="BFBFBF"/>
      </a:folHlink>
    </a:clrScheme>
    <a:fontScheme name="vehwcu31">
      <a:majorFont>
        <a:latin typeface=""/>
        <a:ea typeface="微软雅黑"/>
        <a:cs typeface=""/>
      </a:majorFont>
      <a:minorFont>
        <a:latin typeface=""/>
        <a:ea typeface="微软雅黑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1200</TotalTime>
  <Words>2568</Words>
  <Application>Microsoft Office PowerPoint</Application>
  <PresentationFormat>宽屏</PresentationFormat>
  <Paragraphs>375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Microsoft YaHei Light</vt:lpstr>
      <vt:lpstr>等线</vt:lpstr>
      <vt:lpstr>方正兰亭黑简体</vt:lpstr>
      <vt:lpstr>华文中宋</vt:lpstr>
      <vt:lpstr>楷体</vt:lpstr>
      <vt:lpstr>微软雅黑</vt:lpstr>
      <vt:lpstr>Arial</vt:lpstr>
      <vt:lpstr>Calibri</vt:lpstr>
      <vt:lpstr>Calibri Light</vt:lpstr>
      <vt:lpstr>Wingdings</vt:lpstr>
      <vt:lpstr>Office Theme</vt:lpstr>
      <vt:lpstr>1_默认设计模板</vt:lpstr>
      <vt:lpstr>2_默认设计模板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</dc:creator>
  <cp:lastModifiedBy>Xinyu Zhou</cp:lastModifiedBy>
  <cp:revision>1382</cp:revision>
  <dcterms:created xsi:type="dcterms:W3CDTF">2015-05-05T08:02:00Z</dcterms:created>
  <dcterms:modified xsi:type="dcterms:W3CDTF">2021-09-24T04:24:14Z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ICV">
    <vt:lpwstr>AADFD1F1887146DD824A3C1F5C630F61</vt:lpwstr>
  </property>
</Properties>
</file>

<file path=docProps/thumbnail.jpeg>
</file>